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550" r:id="rId2"/>
    <p:sldId id="1243" r:id="rId3"/>
    <p:sldId id="1304" r:id="rId4"/>
    <p:sldId id="1305" r:id="rId5"/>
    <p:sldId id="1306" r:id="rId6"/>
    <p:sldId id="1307" r:id="rId7"/>
    <p:sldId id="1308" r:id="rId8"/>
    <p:sldId id="1309" r:id="rId9"/>
    <p:sldId id="1310" r:id="rId10"/>
    <p:sldId id="1311" r:id="rId11"/>
    <p:sldId id="1312" r:id="rId12"/>
    <p:sldId id="1288" r:id="rId13"/>
    <p:sldId id="1315" r:id="rId14"/>
    <p:sldId id="1314" r:id="rId15"/>
    <p:sldId id="1313" r:id="rId16"/>
    <p:sldId id="1289" r:id="rId17"/>
    <p:sldId id="1317" r:id="rId18"/>
    <p:sldId id="1316" r:id="rId19"/>
    <p:sldId id="1290" r:id="rId20"/>
    <p:sldId id="1318" r:id="rId21"/>
  </p:sldIdLst>
  <p:sldSz cx="9144000" cy="6858000" type="screen4x3"/>
  <p:notesSz cx="7053263" cy="9309100"/>
  <p:defaultTextStyle>
    <a:defPPr>
      <a:defRPr lang="ar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amah almasarwah" initials="oa" lastIdx="1" clrIdx="0">
    <p:extLst>
      <p:ext uri="{19B8F6BF-5375-455C-9EA6-DF929625EA0E}">
        <p15:presenceInfo xmlns:p15="http://schemas.microsoft.com/office/powerpoint/2012/main" userId="30efc0343ae0bb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F6FC6"/>
    <a:srgbClr val="FFFF66"/>
    <a:srgbClr val="FFFF00"/>
    <a:srgbClr val="4F81BD"/>
    <a:srgbClr val="D99694"/>
    <a:srgbClr val="763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FA3684-A63E-4666-9D34-C25A6554F230}" v="147" dt="2021-03-04T16:15:40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44" autoAdjust="0"/>
    <p:restoredTop sz="93585" autoAdjust="0"/>
  </p:normalViewPr>
  <p:slideViewPr>
    <p:cSldViewPr snapToGrid="0">
      <p:cViewPr varScale="1">
        <p:scale>
          <a:sx n="68" d="100"/>
          <a:sy n="68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amah almasarwah" userId="30efc0343ae0bb7c" providerId="LiveId" clId="{84125F8B-741E-495B-9C1B-9D0DB43CA404}"/>
    <pc:docChg chg="custSel addSld delSld modSld sldOrd">
      <pc:chgData name="osamah almasarwah" userId="30efc0343ae0bb7c" providerId="LiveId" clId="{84125F8B-741E-495B-9C1B-9D0DB43CA404}" dt="2020-08-14T05:58:15.064" v="2418" actId="1076"/>
      <pc:docMkLst>
        <pc:docMk/>
      </pc:docMkLst>
      <pc:sldChg chg="addSp delSp modSp mod ord delAnim modAnim">
        <pc:chgData name="osamah almasarwah" userId="30efc0343ae0bb7c" providerId="LiveId" clId="{84125F8B-741E-495B-9C1B-9D0DB43CA404}" dt="2020-08-14T05:46:22.175" v="2388"/>
        <pc:sldMkLst>
          <pc:docMk/>
          <pc:sldMk cId="3240305092" sldId="1228"/>
        </pc:sldMkLst>
        <pc:spChg chg="add 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" creationId="{1C0F458E-0070-4155-8690-D0C0BE122968}"/>
          </ac:spMkLst>
        </pc:spChg>
        <pc:spChg chg="add mod">
          <ac:chgData name="osamah almasarwah" userId="30efc0343ae0bb7c" providerId="LiveId" clId="{84125F8B-741E-495B-9C1B-9D0DB43CA404}" dt="2020-08-14T03:06:08.500" v="234" actId="1076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6" creationId="{4E0377A9-65A1-4E92-8F23-CBF4427B1B8F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84125F8B-741E-495B-9C1B-9D0DB43CA404}" dt="2020-08-14T03:03:08.748" v="161" actId="1076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84125F8B-741E-495B-9C1B-9D0DB43CA404}" dt="2020-08-14T02:57:46.950" v="21" actId="478"/>
          <ac:spMkLst>
            <pc:docMk/>
            <pc:sldMk cId="3240305092" sldId="1228"/>
            <ac:spMk id="14" creationId="{E5B1E9B1-4B2D-4994-ABF3-095C5C82B740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5" creationId="{10B5E66E-6AE0-43F9-B41A-F09027F48602}"/>
          </ac:spMkLst>
        </pc:spChg>
        <pc:spChg chg="del">
          <ac:chgData name="osamah almasarwah" userId="30efc0343ae0bb7c" providerId="LiveId" clId="{84125F8B-741E-495B-9C1B-9D0DB43CA404}" dt="2020-08-14T02:57:32.130" v="18" actId="478"/>
          <ac:spMkLst>
            <pc:docMk/>
            <pc:sldMk cId="3240305092" sldId="1228"/>
            <ac:spMk id="16" creationId="{8F954FA6-CAFD-4230-BBAE-75AB5F34F6A7}"/>
          </ac:spMkLst>
        </pc:spChg>
        <pc:spChg chg="mod">
          <ac:chgData name="osamah almasarwah" userId="30efc0343ae0bb7c" providerId="LiveId" clId="{84125F8B-741E-495B-9C1B-9D0DB43CA404}" dt="2020-08-14T03:03:16.231" v="163" actId="14100"/>
          <ac:spMkLst>
            <pc:docMk/>
            <pc:sldMk cId="3240305092" sldId="1228"/>
            <ac:spMk id="21" creationId="{8C8D8CB5-31F1-4EDB-9084-A4FC5F129646}"/>
          </ac:spMkLst>
        </pc:spChg>
        <pc:spChg chg="mod">
          <ac:chgData name="osamah almasarwah" userId="30efc0343ae0bb7c" providerId="LiveId" clId="{84125F8B-741E-495B-9C1B-9D0DB43CA404}" dt="2020-08-14T03:03:05.172" v="160" actId="1076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3" creationId="{E1B9B6DA-FA9E-449B-98CD-A8E9A5638B30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4" creationId="{974A10FD-B884-4310-B843-C6B531526D7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5" creationId="{4DD27638-C70D-4191-8BE1-3D108F57915F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6" creationId="{994F666E-3D2C-4FDB-9DCD-FF08D83CEA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7" creationId="{A1A7DF54-21F0-4622-BDDE-0B7E075D2DD1}"/>
          </ac:spMkLst>
        </pc:spChg>
        <pc:spChg chg="del">
          <ac:chgData name="osamah almasarwah" userId="30efc0343ae0bb7c" providerId="LiveId" clId="{84125F8B-741E-495B-9C1B-9D0DB43CA404}" dt="2020-08-14T03:04:47.772" v="185" actId="478"/>
          <ac:spMkLst>
            <pc:docMk/>
            <pc:sldMk cId="3240305092" sldId="1228"/>
            <ac:spMk id="28" creationId="{35891A55-2097-4109-99B3-95015A5DB18E}"/>
          </ac:spMkLst>
        </pc:spChg>
        <pc:spChg chg="mod">
          <ac:chgData name="osamah almasarwah" userId="30efc0343ae0bb7c" providerId="LiveId" clId="{84125F8B-741E-495B-9C1B-9D0DB43CA404}" dt="2020-08-14T03:04:55.961" v="187" actId="1076"/>
          <ac:spMkLst>
            <pc:docMk/>
            <pc:sldMk cId="3240305092" sldId="1228"/>
            <ac:spMk id="29" creationId="{4A30DA7B-C94D-495D-B073-50AE6AE4EE17}"/>
          </ac:spMkLst>
        </pc:spChg>
        <pc:spChg chg="mod">
          <ac:chgData name="osamah almasarwah" userId="30efc0343ae0bb7c" providerId="LiveId" clId="{84125F8B-741E-495B-9C1B-9D0DB43CA404}" dt="2020-08-14T03:04:53.358" v="186" actId="1076"/>
          <ac:spMkLst>
            <pc:docMk/>
            <pc:sldMk cId="3240305092" sldId="1228"/>
            <ac:spMk id="30" creationId="{2141A58C-2BE6-4290-920C-E7E70742BBE9}"/>
          </ac:spMkLst>
        </pc:spChg>
        <pc:spChg chg="mod">
          <ac:chgData name="osamah almasarwah" userId="30efc0343ae0bb7c" providerId="LiveId" clId="{84125F8B-741E-495B-9C1B-9D0DB43CA404}" dt="2020-08-14T03:04:58.761" v="188" actId="1076"/>
          <ac:spMkLst>
            <pc:docMk/>
            <pc:sldMk cId="3240305092" sldId="1228"/>
            <ac:spMk id="31" creationId="{B0843823-C408-411C-9416-C8585B902268}"/>
          </ac:spMkLst>
        </pc:spChg>
        <pc:spChg chg="add del mod">
          <ac:chgData name="osamah almasarwah" userId="30efc0343ae0bb7c" providerId="LiveId" clId="{84125F8B-741E-495B-9C1B-9D0DB43CA404}" dt="2020-08-14T03:00:06.233" v="52" actId="478"/>
          <ac:spMkLst>
            <pc:docMk/>
            <pc:sldMk cId="3240305092" sldId="1228"/>
            <ac:spMk id="32" creationId="{6C69251A-42F8-468F-8EAC-E1A79DC09CB6}"/>
          </ac:spMkLst>
        </pc:spChg>
        <pc:spChg chg="add mod">
          <ac:chgData name="osamah almasarwah" userId="30efc0343ae0bb7c" providerId="LiveId" clId="{84125F8B-741E-495B-9C1B-9D0DB43CA404}" dt="2020-08-14T03:06:10.163" v="235" actId="20577"/>
          <ac:spMkLst>
            <pc:docMk/>
            <pc:sldMk cId="3240305092" sldId="1228"/>
            <ac:spMk id="33" creationId="{25B2F8D0-2300-4910-A6F7-FB191A255FFF}"/>
          </ac:spMkLst>
        </pc:spChg>
        <pc:spChg chg="add del mod">
          <ac:chgData name="osamah almasarwah" userId="30efc0343ae0bb7c" providerId="LiveId" clId="{84125F8B-741E-495B-9C1B-9D0DB43CA404}" dt="2020-08-14T03:00:47.906" v="109" actId="478"/>
          <ac:spMkLst>
            <pc:docMk/>
            <pc:sldMk cId="3240305092" sldId="1228"/>
            <ac:spMk id="34" creationId="{030477D4-FFB2-42CB-A0FA-72C5E28441C6}"/>
          </ac:spMkLst>
        </pc:spChg>
        <pc:spChg chg="add del mod">
          <ac:chgData name="osamah almasarwah" userId="30efc0343ae0bb7c" providerId="LiveId" clId="{84125F8B-741E-495B-9C1B-9D0DB43CA404}" dt="2020-08-14T03:03:52.542" v="166" actId="478"/>
          <ac:spMkLst>
            <pc:docMk/>
            <pc:sldMk cId="3240305092" sldId="1228"/>
            <ac:spMk id="37" creationId="{99885F0B-6934-4D84-8E44-117C7A4010ED}"/>
          </ac:spMkLst>
        </pc:spChg>
        <pc:spChg chg="add mod">
          <ac:chgData name="osamah almasarwah" userId="30efc0343ae0bb7c" providerId="LiveId" clId="{84125F8B-741E-495B-9C1B-9D0DB43CA404}" dt="2020-08-14T03:05:56.223" v="231" actId="1076"/>
          <ac:spMkLst>
            <pc:docMk/>
            <pc:sldMk cId="3240305092" sldId="1228"/>
            <ac:spMk id="38" creationId="{BC86243C-B128-4A84-B790-09DFCAA04B0E}"/>
          </ac:spMkLst>
        </pc:spChg>
      </pc:sldChg>
      <pc:sldChg chg="modSp mod">
        <pc:chgData name="osamah almasarwah" userId="30efc0343ae0bb7c" providerId="LiveId" clId="{84125F8B-741E-495B-9C1B-9D0DB43CA404}" dt="2020-08-14T02:54:07.554" v="17" actId="20577"/>
        <pc:sldMkLst>
          <pc:docMk/>
          <pc:sldMk cId="3939323547" sldId="1240"/>
        </pc:sldMkLst>
        <pc:spChg chg="mod">
          <ac:chgData name="osamah almasarwah" userId="30efc0343ae0bb7c" providerId="LiveId" clId="{84125F8B-741E-495B-9C1B-9D0DB43CA404}" dt="2020-08-14T02:54:07.554" v="17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84125F8B-741E-495B-9C1B-9D0DB43CA404}" dt="2020-08-14T03:58:43.223" v="1009" actId="20577"/>
        <pc:sldMkLst>
          <pc:docMk/>
          <pc:sldMk cId="3743366124" sldId="1243"/>
        </pc:sldMkLst>
        <pc:spChg chg="mod">
          <ac:chgData name="osamah almasarwah" userId="30efc0343ae0bb7c" providerId="LiveId" clId="{84125F8B-741E-495B-9C1B-9D0DB43CA404}" dt="2020-08-14T03:58:43.223" v="1009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84125F8B-741E-495B-9C1B-9D0DB43CA404}" dt="2020-08-14T03:58:36.093" v="1007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84125F8B-741E-495B-9C1B-9D0DB43CA404}" dt="2020-08-14T02:53:56.532" v="13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84125F8B-741E-495B-9C1B-9D0DB43CA404}" dt="2020-08-14T05:46:40.478" v="2391"/>
        <pc:sldMkLst>
          <pc:docMk/>
          <pc:sldMk cId="2712617298" sldId="1244"/>
        </pc:sldMkLst>
        <pc:spChg chg="mod">
          <ac:chgData name="osamah almasarwah" userId="30efc0343ae0bb7c" providerId="LiveId" clId="{84125F8B-741E-495B-9C1B-9D0DB43CA404}" dt="2020-08-14T03:58:16.808" v="989" actId="20577"/>
          <ac:spMkLst>
            <pc:docMk/>
            <pc:sldMk cId="2712617298" sldId="1244"/>
            <ac:spMk id="3" creationId="{9B7E91F2-9D4B-4C62-B33C-50F06B30CED3}"/>
          </ac:spMkLst>
        </pc:spChg>
        <pc:spChg chg="mod">
          <ac:chgData name="osamah almasarwah" userId="30efc0343ae0bb7c" providerId="LiveId" clId="{84125F8B-741E-495B-9C1B-9D0DB43CA404}" dt="2020-08-14T03:59:10.063" v="1012" actId="20577"/>
          <ac:spMkLst>
            <pc:docMk/>
            <pc:sldMk cId="2712617298" sldId="1244"/>
            <ac:spMk id="10" creationId="{77076B2C-DE73-4743-B10D-06A115841BB7}"/>
          </ac:spMkLst>
        </pc:spChg>
        <pc:spChg chg="mod">
          <ac:chgData name="osamah almasarwah" userId="30efc0343ae0bb7c" providerId="LiveId" clId="{84125F8B-741E-495B-9C1B-9D0DB43CA404}" dt="2020-08-14T03:21:33.306" v="624" actId="1076"/>
          <ac:spMkLst>
            <pc:docMk/>
            <pc:sldMk cId="2712617298" sldId="1244"/>
            <ac:spMk id="15" creationId="{751CCE13-16D5-4CD4-A23D-6E94EE37E5E8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1" creationId="{4E6E0D07-FF87-4D46-8D2F-DBBF2DDF4457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2" creationId="{C68753B8-A6E6-4AD3-8393-30F4D61DF63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3" creationId="{F3DA65FB-1C00-466C-83BD-8D0B0F0933AB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4" creationId="{3DFCDAED-3CC8-49B6-A176-B76E97DEEE7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55" creationId="{8321D7C6-693D-49E2-B56B-263C06C027FD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2" creationId="{C6671130-B998-4D98-B23A-BE0B56B0E916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3" creationId="{7803550C-5590-4AB9-A38D-E8944458A612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3:20:27.692" v="522" actId="478"/>
          <ac:spMkLst>
            <pc:docMk/>
            <pc:sldMk cId="2712617298" sldId="1244"/>
            <ac:spMk id="67" creationId="{BF82312B-1CFA-4835-987D-1F235D435A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68" creationId="{65746DEB-F3B5-4F86-934D-FD2202D77561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70" creationId="{A8D19B4B-EBF3-4FAE-A205-D0D1AB246AE2}"/>
          </ac:spMkLst>
        </pc:spChg>
        <pc:spChg chg="mod">
          <ac:chgData name="osamah almasarwah" userId="30efc0343ae0bb7c" providerId="LiveId" clId="{84125F8B-741E-495B-9C1B-9D0DB43CA404}" dt="2020-08-14T03:10:18.997" v="286" actId="20577"/>
          <ac:spMkLst>
            <pc:docMk/>
            <pc:sldMk cId="2712617298" sldId="1244"/>
            <ac:spMk id="71" creationId="{9818F12F-9DE9-4EA4-897D-66F7424E419E}"/>
          </ac:spMkLst>
        </pc:spChg>
        <pc:spChg chg="mod">
          <ac:chgData name="osamah almasarwah" userId="30efc0343ae0bb7c" providerId="LiveId" clId="{84125F8B-741E-495B-9C1B-9D0DB43CA404}" dt="2020-08-14T03:14:02.802" v="377" actId="20577"/>
          <ac:spMkLst>
            <pc:docMk/>
            <pc:sldMk cId="2712617298" sldId="1244"/>
            <ac:spMk id="72" creationId="{4D65BA00-1F4C-4380-8BBF-FEE10EBC92EF}"/>
          </ac:spMkLst>
        </pc:spChg>
        <pc:spChg chg="mod topLvl">
          <ac:chgData name="osamah almasarwah" userId="30efc0343ae0bb7c" providerId="LiveId" clId="{84125F8B-741E-495B-9C1B-9D0DB43CA404}" dt="2020-08-14T03:26:12.440" v="691" actId="1076"/>
          <ac:spMkLst>
            <pc:docMk/>
            <pc:sldMk cId="2712617298" sldId="1244"/>
            <ac:spMk id="73" creationId="{D3DDD234-3421-4C97-A9A8-BB4956BB70FA}"/>
          </ac:spMkLst>
        </pc:spChg>
        <pc:spChg chg="del topLvl">
          <ac:chgData name="osamah almasarwah" userId="30efc0343ae0bb7c" providerId="LiveId" clId="{84125F8B-741E-495B-9C1B-9D0DB43CA404}" dt="2020-08-14T03:13:10.493" v="348" actId="478"/>
          <ac:spMkLst>
            <pc:docMk/>
            <pc:sldMk cId="2712617298" sldId="1244"/>
            <ac:spMk id="74" creationId="{0E9A86B4-8010-4F15-A015-AE009A036065}"/>
          </ac:spMkLst>
        </pc:spChg>
        <pc:spChg chg="mod">
          <ac:chgData name="osamah almasarwah" userId="30efc0343ae0bb7c" providerId="LiveId" clId="{84125F8B-741E-495B-9C1B-9D0DB43CA404}" dt="2020-08-14T03:15:23.298" v="386" actId="1076"/>
          <ac:spMkLst>
            <pc:docMk/>
            <pc:sldMk cId="2712617298" sldId="1244"/>
            <ac:spMk id="75" creationId="{DF170B2F-8D49-4116-9EB7-434998909E34}"/>
          </ac:spMkLst>
        </pc:spChg>
        <pc:spChg chg="mod">
          <ac:chgData name="osamah almasarwah" userId="30efc0343ae0bb7c" providerId="LiveId" clId="{84125F8B-741E-495B-9C1B-9D0DB43CA404}" dt="2020-08-14T03:18:00.575" v="489" actId="1076"/>
          <ac:spMkLst>
            <pc:docMk/>
            <pc:sldMk cId="2712617298" sldId="1244"/>
            <ac:spMk id="76" creationId="{40EF033D-F3BE-4C75-B383-EFACBD2483F3}"/>
          </ac:spMkLst>
        </pc:spChg>
        <pc:spChg chg="mod">
          <ac:chgData name="osamah almasarwah" userId="30efc0343ae0bb7c" providerId="LiveId" clId="{84125F8B-741E-495B-9C1B-9D0DB43CA404}" dt="2020-08-14T03:18:46.321" v="502" actId="1076"/>
          <ac:spMkLst>
            <pc:docMk/>
            <pc:sldMk cId="2712617298" sldId="1244"/>
            <ac:spMk id="77" creationId="{F6DFBA59-F8FA-43FA-8B5E-259A21443AA4}"/>
          </ac:spMkLst>
        </pc:spChg>
        <pc:spChg chg="mod">
          <ac:chgData name="osamah almasarwah" userId="30efc0343ae0bb7c" providerId="LiveId" clId="{84125F8B-741E-495B-9C1B-9D0DB43CA404}" dt="2020-08-14T03:14:12.287" v="383" actId="1037"/>
          <ac:spMkLst>
            <pc:docMk/>
            <pc:sldMk cId="2712617298" sldId="1244"/>
            <ac:spMk id="78" creationId="{09FE6148-AF63-4D67-964C-076F088C1AE4}"/>
          </ac:spMkLst>
        </pc:spChg>
        <pc:spChg chg="mod">
          <ac:chgData name="osamah almasarwah" userId="30efc0343ae0bb7c" providerId="LiveId" clId="{84125F8B-741E-495B-9C1B-9D0DB43CA404}" dt="2020-08-14T03:19:06.107" v="506" actId="1076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0" creationId="{7BE3A928-B0DD-47E1-96FC-0E50AC4A27C9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81" creationId="{FA523337-9680-4896-A0C6-3AB8D030EF4E}"/>
          </ac:spMkLst>
        </pc:spChg>
        <pc:spChg chg="mod">
          <ac:chgData name="osamah almasarwah" userId="30efc0343ae0bb7c" providerId="LiveId" clId="{84125F8B-741E-495B-9C1B-9D0DB43CA404}" dt="2020-08-14T03:18:36.505" v="498" actId="1076"/>
          <ac:spMkLst>
            <pc:docMk/>
            <pc:sldMk cId="2712617298" sldId="1244"/>
            <ac:spMk id="82" creationId="{E64B8403-6C7B-43CD-A597-6DAA47BCA83E}"/>
          </ac:spMkLst>
        </pc:spChg>
        <pc:spChg chg="mod">
          <ac:chgData name="osamah almasarwah" userId="30efc0343ae0bb7c" providerId="LiveId" clId="{84125F8B-741E-495B-9C1B-9D0DB43CA404}" dt="2020-08-14T03:18:42.914" v="501" actId="1076"/>
          <ac:spMkLst>
            <pc:docMk/>
            <pc:sldMk cId="2712617298" sldId="1244"/>
            <ac:spMk id="83" creationId="{FB73CDA0-E109-47FF-AF63-0855E2A6F221}"/>
          </ac:spMkLst>
        </pc:spChg>
        <pc:spChg chg="mod">
          <ac:chgData name="osamah almasarwah" userId="30efc0343ae0bb7c" providerId="LiveId" clId="{84125F8B-741E-495B-9C1B-9D0DB43CA404}" dt="2020-08-14T03:18:52.841" v="505" actId="1076"/>
          <ac:spMkLst>
            <pc:docMk/>
            <pc:sldMk cId="2712617298" sldId="1244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23:49.978" v="667" actId="1076"/>
          <ac:spMkLst>
            <pc:docMk/>
            <pc:sldMk cId="2712617298" sldId="1244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22:18.057" v="648" actId="20577"/>
          <ac:spMkLst>
            <pc:docMk/>
            <pc:sldMk cId="2712617298" sldId="1244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22:29.515" v="655" actId="20577"/>
          <ac:spMkLst>
            <pc:docMk/>
            <pc:sldMk cId="2712617298" sldId="1244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23:01.042" v="658" actId="1076"/>
          <ac:spMkLst>
            <pc:docMk/>
            <pc:sldMk cId="2712617298" sldId="1244"/>
            <ac:spMk id="101" creationId="{971FB3D2-DB64-404D-BB3F-D2AD4C88315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2" creationId="{EE85FD62-61AB-4223-9659-5EA89695DB8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3" creationId="{D4AEE54B-034E-43B8-8F33-A4A84134F290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4" creationId="{37EA8613-E966-4E60-A1A8-1AC7E6110EBE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5" creationId="{5EBE4C03-876B-4B53-8091-619A46BC0C21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8" creationId="{0592D930-A353-4BAF-8B1D-ECF989F8189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09" creationId="{C077FD07-2AD2-497B-97BC-BB45B734ED13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0" creationId="{D3A5B5DA-6EAA-45F3-8E35-D4CBC2EBD4F9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1" creationId="{58A86232-9C14-4400-B32B-B7AD2864FE4A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2" creationId="{1D8B32FB-381F-458C-9CE9-4FBA3416D5AF}"/>
          </ac:spMkLst>
        </pc:spChg>
        <pc:spChg chg="del mod">
          <ac:chgData name="osamah almasarwah" userId="30efc0343ae0bb7c" providerId="LiveId" clId="{84125F8B-741E-495B-9C1B-9D0DB43CA404}" dt="2020-08-14T03:23:23.381" v="659" actId="478"/>
          <ac:spMkLst>
            <pc:docMk/>
            <pc:sldMk cId="2712617298" sldId="1244"/>
            <ac:spMk id="113" creationId="{A3243449-FFEA-495E-8ADB-FE829DC2F6B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4" creationId="{710531B8-D9BB-498A-8867-D47872960A6C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19" creationId="{EBF12ECA-DB12-44CC-A93A-860B2ABC06DA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0" creationId="{60A51837-FADA-437E-8E63-0B3615739CC2}"/>
          </ac:spMkLst>
        </pc:spChg>
        <pc:spChg chg="del">
          <ac:chgData name="osamah almasarwah" userId="30efc0343ae0bb7c" providerId="LiveId" clId="{84125F8B-741E-495B-9C1B-9D0DB43CA404}" dt="2020-08-14T03:20:24.207" v="521" actId="478"/>
          <ac:spMkLst>
            <pc:docMk/>
            <pc:sldMk cId="2712617298" sldId="1244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2" creationId="{0A566DC4-6C22-480C-9F02-A48E6479A5E0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3" creationId="{F624C172-EADE-4358-A5D4-25296C4D52D3}"/>
          </ac:spMkLst>
        </pc:spChg>
        <pc:spChg chg="add mod">
          <ac:chgData name="osamah almasarwah" userId="30efc0343ae0bb7c" providerId="LiveId" clId="{84125F8B-741E-495B-9C1B-9D0DB43CA404}" dt="2020-08-14T03:24:56.781" v="685" actId="1076"/>
          <ac:spMkLst>
            <pc:docMk/>
            <pc:sldMk cId="2712617298" sldId="1244"/>
            <ac:spMk id="124" creationId="{F03C5259-94DC-4F5E-B343-E7CF38BE64FD}"/>
          </ac:spMkLst>
        </pc:spChg>
        <pc:spChg chg="add mod">
          <ac:chgData name="osamah almasarwah" userId="30efc0343ae0bb7c" providerId="LiveId" clId="{84125F8B-741E-495B-9C1B-9D0DB43CA404}" dt="2020-08-14T05:46:35.087" v="2390" actId="1076"/>
          <ac:spMkLst>
            <pc:docMk/>
            <pc:sldMk cId="2712617298" sldId="1244"/>
            <ac:spMk id="125" creationId="{19B80348-FC2A-48A9-8088-EB1E30367242}"/>
          </ac:spMkLst>
        </pc:spChg>
        <pc:spChg chg="add mod">
          <ac:chgData name="osamah almasarwah" userId="30efc0343ae0bb7c" providerId="LiveId" clId="{84125F8B-741E-495B-9C1B-9D0DB43CA404}" dt="2020-08-14T05:46:28.478" v="2389" actId="1076"/>
          <ac:spMkLst>
            <pc:docMk/>
            <pc:sldMk cId="2712617298" sldId="1244"/>
            <ac:spMk id="128" creationId="{9A509649-CD10-4746-8243-2D4BF904B6F1}"/>
          </ac:spMkLst>
        </pc:spChg>
        <pc:spChg chg="add mod">
          <ac:chgData name="osamah almasarwah" userId="30efc0343ae0bb7c" providerId="LiveId" clId="{84125F8B-741E-495B-9C1B-9D0DB43CA404}" dt="2020-08-14T03:30:22.514" v="718" actId="1076"/>
          <ac:spMkLst>
            <pc:docMk/>
            <pc:sldMk cId="2712617298" sldId="1244"/>
            <ac:spMk id="129" creationId="{BC6D9870-2F58-4880-AC35-E76A47531496}"/>
          </ac:spMkLst>
        </pc:spChg>
        <pc:spChg chg="add mod">
          <ac:chgData name="osamah almasarwah" userId="30efc0343ae0bb7c" providerId="LiveId" clId="{84125F8B-741E-495B-9C1B-9D0DB43CA404}" dt="2020-08-14T03:30:26.577" v="719" actId="1076"/>
          <ac:spMkLst>
            <pc:docMk/>
            <pc:sldMk cId="2712617298" sldId="1244"/>
            <ac:spMk id="130" creationId="{EC72178E-84DD-4348-BB48-BDF126E6B0CD}"/>
          </ac:spMkLst>
        </pc:spChg>
        <pc:spChg chg="add mod">
          <ac:chgData name="osamah almasarwah" userId="30efc0343ae0bb7c" providerId="LiveId" clId="{84125F8B-741E-495B-9C1B-9D0DB43CA404}" dt="2020-08-14T03:35:30.776" v="722" actId="20577"/>
          <ac:spMkLst>
            <pc:docMk/>
            <pc:sldMk cId="2712617298" sldId="1244"/>
            <ac:spMk id="131" creationId="{276B719C-BADE-47B9-AF1F-14C3DE454D2D}"/>
          </ac:spMkLst>
        </pc:spChg>
        <pc:spChg chg="add mod">
          <ac:chgData name="osamah almasarwah" userId="30efc0343ae0bb7c" providerId="LiveId" clId="{84125F8B-741E-495B-9C1B-9D0DB43CA404}" dt="2020-08-14T03:35:33.588" v="723" actId="20577"/>
          <ac:spMkLst>
            <pc:docMk/>
            <pc:sldMk cId="2712617298" sldId="1244"/>
            <ac:spMk id="132" creationId="{4140ADE6-ED17-430A-82AC-B2F0F7589C52}"/>
          </ac:spMkLst>
        </pc:spChg>
        <pc:spChg chg="add mod">
          <ac:chgData name="osamah almasarwah" userId="30efc0343ae0bb7c" providerId="LiveId" clId="{84125F8B-741E-495B-9C1B-9D0DB43CA404}" dt="2020-08-14T03:35:44.861" v="726" actId="20577"/>
          <ac:spMkLst>
            <pc:docMk/>
            <pc:sldMk cId="2712617298" sldId="1244"/>
            <ac:spMk id="133" creationId="{64F8FE56-92BC-4F9F-B3CF-E54BC25C91F5}"/>
          </ac:spMkLst>
        </pc:spChg>
        <pc:spChg chg="add mod">
          <ac:chgData name="osamah almasarwah" userId="30efc0343ae0bb7c" providerId="LiveId" clId="{84125F8B-741E-495B-9C1B-9D0DB43CA404}" dt="2020-08-14T03:35:49.315" v="728" actId="20577"/>
          <ac:spMkLst>
            <pc:docMk/>
            <pc:sldMk cId="2712617298" sldId="1244"/>
            <ac:spMk id="134" creationId="{06305D0B-3082-46F9-BB61-59D3F84BD046}"/>
          </ac:spMkLst>
        </pc:spChg>
        <pc:spChg chg="add mod">
          <ac:chgData name="osamah almasarwah" userId="30efc0343ae0bb7c" providerId="LiveId" clId="{84125F8B-741E-495B-9C1B-9D0DB43CA404}" dt="2020-08-14T03:35:24.459" v="720" actId="571"/>
          <ac:spMkLst>
            <pc:docMk/>
            <pc:sldMk cId="2712617298" sldId="1244"/>
            <ac:spMk id="135" creationId="{C20930DA-6863-4D06-97AD-FF9755C1E28B}"/>
          </ac:spMkLst>
        </pc:spChg>
        <pc:spChg chg="add mod">
          <ac:chgData name="osamah almasarwah" userId="30efc0343ae0bb7c" providerId="LiveId" clId="{84125F8B-741E-495B-9C1B-9D0DB43CA404}" dt="2020-08-14T03:36:05.361" v="729" actId="20577"/>
          <ac:spMkLst>
            <pc:docMk/>
            <pc:sldMk cId="2712617298" sldId="1244"/>
            <ac:spMk id="138" creationId="{DA855011-92F9-4F21-9621-0FBFD0DCFFBA}"/>
          </ac:spMkLst>
        </pc:spChg>
        <pc:grpChg chg="del mod">
          <ac:chgData name="osamah almasarwah" userId="30efc0343ae0bb7c" providerId="LiveId" clId="{84125F8B-741E-495B-9C1B-9D0DB43CA404}" dt="2020-08-14T03:13:10.493" v="348" actId="478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84125F8B-741E-495B-9C1B-9D0DB43CA404}" dt="2020-08-14T03:08:14.447" v="247" actId="1076"/>
          <ac:picMkLst>
            <pc:docMk/>
            <pc:sldMk cId="2712617298" sldId="1244"/>
            <ac:picMk id="4" creationId="{920EBF30-E606-447F-AB2D-0B6DD806E090}"/>
          </ac:picMkLst>
        </pc:picChg>
        <pc:picChg chg="del">
          <ac:chgData name="osamah almasarwah" userId="30efc0343ae0bb7c" providerId="LiveId" clId="{84125F8B-741E-495B-9C1B-9D0DB43CA404}" dt="2020-08-14T03:07:53.704" v="245" actId="478"/>
          <ac:picMkLst>
            <pc:docMk/>
            <pc:sldMk cId="2712617298" sldId="1244"/>
            <ac:picMk id="6" creationId="{272BB551-D5A3-467A-954B-A388A2F6774C}"/>
          </ac:picMkLst>
        </pc:pic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0" creationId="{84E3687B-4558-490B-A4F1-68CFCE6EDC43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61" creationId="{C938FBED-7FFF-4A74-9516-87CBB8A13D51}"/>
          </ac:cxnSpMkLst>
        </pc:cxnChg>
        <pc:cxnChg chg="mod">
          <ac:chgData name="osamah almasarwah" userId="30efc0343ae0bb7c" providerId="LiveId" clId="{84125F8B-741E-495B-9C1B-9D0DB43CA404}" dt="2020-08-14T03:19:13.714" v="50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mod">
          <ac:chgData name="osamah almasarwah" userId="30efc0343ae0bb7c" providerId="LiveId" clId="{84125F8B-741E-495B-9C1B-9D0DB43CA404}" dt="2020-08-14T03:19:24.269" v="510" actId="1076"/>
          <ac:cxnSpMkLst>
            <pc:docMk/>
            <pc:sldMk cId="2712617298" sldId="1244"/>
            <ac:cxnSpMk id="86" creationId="{43184F16-C1CD-437A-ACB9-0EFF8456CE18}"/>
          </ac:cxnSpMkLst>
        </pc:cxnChg>
        <pc:cxnChg chg="mod">
          <ac:chgData name="osamah almasarwah" userId="30efc0343ae0bb7c" providerId="LiveId" clId="{84125F8B-741E-495B-9C1B-9D0DB43CA404}" dt="2020-08-14T03:19:35.634" v="512" actId="1076"/>
          <ac:cxnSpMkLst>
            <pc:docMk/>
            <pc:sldMk cId="2712617298" sldId="1244"/>
            <ac:cxnSpMk id="87" creationId="{CD6EA717-1404-498B-96B7-191383ED02EC}"/>
          </ac:cxnSpMkLst>
        </pc:cxnChg>
        <pc:cxnChg chg="mod">
          <ac:chgData name="osamah almasarwah" userId="30efc0343ae0bb7c" providerId="LiveId" clId="{84125F8B-741E-495B-9C1B-9D0DB43CA404}" dt="2020-08-14T03:19:30.414" v="511" actId="1076"/>
          <ac:cxnSpMkLst>
            <pc:docMk/>
            <pc:sldMk cId="2712617298" sldId="1244"/>
            <ac:cxnSpMk id="88" creationId="{CB1631CC-F12A-4A87-8F0E-5D69ED7B7AF3}"/>
          </ac:cxnSpMkLst>
        </pc:cxnChg>
        <pc:cxnChg chg="mod">
          <ac:chgData name="osamah almasarwah" userId="30efc0343ae0bb7c" providerId="LiveId" clId="{84125F8B-741E-495B-9C1B-9D0DB43CA404}" dt="2020-08-14T03:19:41.836" v="513" actId="1076"/>
          <ac:cxnSpMkLst>
            <pc:docMk/>
            <pc:sldMk cId="2712617298" sldId="1244"/>
            <ac:cxnSpMk id="89" creationId="{B73D81C3-7C6F-4373-9302-9B2F2BAE549A}"/>
          </ac:cxnSpMkLst>
        </pc:cxnChg>
        <pc:cxnChg chg="mod">
          <ac:chgData name="osamah almasarwah" userId="30efc0343ae0bb7c" providerId="LiveId" clId="{84125F8B-741E-495B-9C1B-9D0DB43CA404}" dt="2020-08-14T03:19:45.002" v="514" actId="1076"/>
          <ac:cxnSpMkLst>
            <pc:docMk/>
            <pc:sldMk cId="2712617298" sldId="1244"/>
            <ac:cxnSpMk id="90" creationId="{684BB936-24D7-4983-9256-1F133C2C1751}"/>
          </ac:cxnSpMkLst>
        </pc:cxnChg>
        <pc:cxnChg chg="mod">
          <ac:chgData name="osamah almasarwah" userId="30efc0343ae0bb7c" providerId="LiveId" clId="{84125F8B-741E-495B-9C1B-9D0DB43CA404}" dt="2020-08-14T03:19:50.188" v="515" actId="1076"/>
          <ac:cxnSpMkLst>
            <pc:docMk/>
            <pc:sldMk cId="2712617298" sldId="1244"/>
            <ac:cxnSpMk id="92" creationId="{D6EA636B-4B93-43F8-B564-386EE2AC8EA6}"/>
          </ac:cxnSpMkLst>
        </pc:cxnChg>
        <pc:cxnChg chg="mod">
          <ac:chgData name="osamah almasarwah" userId="30efc0343ae0bb7c" providerId="LiveId" clId="{84125F8B-741E-495B-9C1B-9D0DB43CA404}" dt="2020-08-14T03:19:52.786" v="516" actId="1076"/>
          <ac:cxnSpMkLst>
            <pc:docMk/>
            <pc:sldMk cId="2712617298" sldId="1244"/>
            <ac:cxnSpMk id="93" creationId="{002BC5E6-CE6E-4373-8132-734EE9EE72A7}"/>
          </ac:cxnSpMkLst>
        </pc:cxnChg>
        <pc:cxnChg chg="mod">
          <ac:chgData name="osamah almasarwah" userId="30efc0343ae0bb7c" providerId="LiveId" clId="{84125F8B-741E-495B-9C1B-9D0DB43CA404}" dt="2020-08-14T03:19:55.413" v="517" actId="1076"/>
          <ac:cxnSpMkLst>
            <pc:docMk/>
            <pc:sldMk cId="2712617298" sldId="1244"/>
            <ac:cxnSpMk id="94" creationId="{4688616B-C775-45F1-B91D-95BDB390A1A1}"/>
          </ac:cxnSpMkLst>
        </pc:cxnChg>
        <pc:cxnChg chg="mod">
          <ac:chgData name="osamah almasarwah" userId="30efc0343ae0bb7c" providerId="LiveId" clId="{84125F8B-741E-495B-9C1B-9D0DB43CA404}" dt="2020-08-14T03:19:58.773" v="51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del mod">
          <ac:chgData name="osamah almasarwah" userId="30efc0343ae0bb7c" providerId="LiveId" clId="{84125F8B-741E-495B-9C1B-9D0DB43CA404}" dt="2020-08-14T03:22:46.414" v="656" actId="478"/>
          <ac:cxnSpMkLst>
            <pc:docMk/>
            <pc:sldMk cId="2712617298" sldId="1244"/>
            <ac:cxnSpMk id="97" creationId="{71D79B21-CE97-41A8-A05A-BDCACE0678D0}"/>
          </ac:cxnSpMkLst>
        </pc:cxnChg>
        <pc:cxnChg chg="del mod">
          <ac:chgData name="osamah almasarwah" userId="30efc0343ae0bb7c" providerId="LiveId" clId="{84125F8B-741E-495B-9C1B-9D0DB43CA404}" dt="2020-08-14T03:22:47.274" v="657" actId="478"/>
          <ac:cxnSpMkLst>
            <pc:docMk/>
            <pc:sldMk cId="2712617298" sldId="1244"/>
            <ac:cxnSpMk id="98" creationId="{87063D29-0F61-4C63-B0C7-92D279C559F6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6" creationId="{70892CC4-76FB-4211-B4E2-F67F95955728}"/>
          </ac:cxnSpMkLst>
        </pc:cxnChg>
        <pc:cxnChg chg="del mod">
          <ac:chgData name="osamah almasarwah" userId="30efc0343ae0bb7c" providerId="LiveId" clId="{84125F8B-741E-495B-9C1B-9D0DB43CA404}" dt="2020-08-14T03:23:23.381" v="659" actId="478"/>
          <ac:cxnSpMkLst>
            <pc:docMk/>
            <pc:sldMk cId="2712617298" sldId="1244"/>
            <ac:cxnSpMk id="107" creationId="{ED540421-C37B-474E-88BD-75B73584A09A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6" creationId="{E7EAE21F-BEF2-4F78-B299-3CE828928007}"/>
          </ac:cxnSpMkLst>
        </pc:cxnChg>
        <pc:cxnChg chg="del">
          <ac:chgData name="osamah almasarwah" userId="30efc0343ae0bb7c" providerId="LiveId" clId="{84125F8B-741E-495B-9C1B-9D0DB43CA404}" dt="2020-08-14T03:20:24.207" v="521" actId="478"/>
          <ac:cxnSpMkLst>
            <pc:docMk/>
            <pc:sldMk cId="2712617298" sldId="1244"/>
            <ac:cxnSpMk id="117" creationId="{B5FB47C0-0271-4871-9E37-ABC8C35B3738}"/>
          </ac:cxnSpMkLst>
        </pc:cxnChg>
        <pc:cxnChg chg="add mod">
          <ac:chgData name="osamah almasarwah" userId="30efc0343ae0bb7c" providerId="LiveId" clId="{84125F8B-741E-495B-9C1B-9D0DB43CA404}" dt="2020-08-14T03:29:23.027" v="705" actId="14100"/>
          <ac:cxnSpMkLst>
            <pc:docMk/>
            <pc:sldMk cId="2712617298" sldId="1244"/>
            <ac:cxnSpMk id="126" creationId="{E9D1DECA-A3FE-438F-BB6B-25C33E8E07F0}"/>
          </ac:cxnSpMkLst>
        </pc:cxnChg>
        <pc:cxnChg chg="add mod">
          <ac:chgData name="osamah almasarwah" userId="30efc0343ae0bb7c" providerId="LiveId" clId="{84125F8B-741E-495B-9C1B-9D0DB43CA404}" dt="2020-08-14T03:29:31.667" v="708" actId="14100"/>
          <ac:cxnSpMkLst>
            <pc:docMk/>
            <pc:sldMk cId="2712617298" sldId="1244"/>
            <ac:cxnSpMk id="127" creationId="{8F629759-5BAC-4585-8EB6-A8D92A2D773F}"/>
          </ac:cxnSpMkLst>
        </pc:cxnChg>
        <pc:cxnChg chg="add mod">
          <ac:chgData name="osamah almasarwah" userId="30efc0343ae0bb7c" providerId="LiveId" clId="{84125F8B-741E-495B-9C1B-9D0DB43CA404}" dt="2020-08-14T03:35:41.280" v="724" actId="1076"/>
          <ac:cxnSpMkLst>
            <pc:docMk/>
            <pc:sldMk cId="2712617298" sldId="1244"/>
            <ac:cxnSpMk id="136" creationId="{7BA3BED5-2FB9-4FC3-B559-CEF6D2A48654}"/>
          </ac:cxnSpMkLst>
        </pc:cxnChg>
        <pc:cxnChg chg="add mod">
          <ac:chgData name="osamah almasarwah" userId="30efc0343ae0bb7c" providerId="LiveId" clId="{84125F8B-741E-495B-9C1B-9D0DB43CA404}" dt="2020-08-14T03:35:47.236" v="727" actId="1076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addSp delSp modSp mod delAnim modAnim">
        <pc:chgData name="osamah almasarwah" userId="30efc0343ae0bb7c" providerId="LiveId" clId="{84125F8B-741E-495B-9C1B-9D0DB43CA404}" dt="2020-08-14T05:52:29.896" v="2398" actId="1076"/>
        <pc:sldMkLst>
          <pc:docMk/>
          <pc:sldMk cId="2007534552" sldId="1249"/>
        </pc:sldMkLst>
        <pc:spChg chg="mod">
          <ac:chgData name="osamah almasarwah" userId="30efc0343ae0bb7c" providerId="LiveId" clId="{84125F8B-741E-495B-9C1B-9D0DB43CA404}" dt="2020-08-14T05:05:53.039" v="1740" actId="20577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84125F8B-741E-495B-9C1B-9D0DB43CA404}" dt="2020-08-14T05:08:05.961" v="1758" actId="478"/>
          <ac:spMkLst>
            <pc:docMk/>
            <pc:sldMk cId="2007534552" sldId="1249"/>
            <ac:spMk id="81" creationId="{3182705E-706A-43F1-B04E-0713D04226EE}"/>
          </ac:spMkLst>
        </pc:spChg>
        <pc:spChg chg="add mod">
          <ac:chgData name="osamah almasarwah" userId="30efc0343ae0bb7c" providerId="LiveId" clId="{84125F8B-741E-495B-9C1B-9D0DB43CA404}" dt="2020-08-14T05:08:26.951" v="1767" actId="20577"/>
          <ac:spMkLst>
            <pc:docMk/>
            <pc:sldMk cId="2007534552" sldId="1249"/>
            <ac:spMk id="82" creationId="{DAD70FE1-DE71-4D24-9E25-B47A891D150E}"/>
          </ac:spMkLst>
        </pc:spChg>
        <pc:spChg chg="add mod">
          <ac:chgData name="osamah almasarwah" userId="30efc0343ae0bb7c" providerId="LiveId" clId="{84125F8B-741E-495B-9C1B-9D0DB43CA404}" dt="2020-08-14T05:15:19.879" v="1884" actId="20577"/>
          <ac:spMkLst>
            <pc:docMk/>
            <pc:sldMk cId="2007534552" sldId="1249"/>
            <ac:spMk id="83" creationId="{E7876335-85DB-44A1-89E0-396CE83AB6C4}"/>
          </ac:spMkLst>
        </pc:spChg>
        <pc:spChg chg="add mod">
          <ac:chgData name="osamah almasarwah" userId="30efc0343ae0bb7c" providerId="LiveId" clId="{84125F8B-741E-495B-9C1B-9D0DB43CA404}" dt="2020-08-14T05:09:02.629" v="1783" actId="20577"/>
          <ac:spMkLst>
            <pc:docMk/>
            <pc:sldMk cId="2007534552" sldId="1249"/>
            <ac:spMk id="84" creationId="{8227D8E8-DB64-493E-80ED-0C421A4F2350}"/>
          </ac:spMkLst>
        </pc:spChg>
        <pc:spChg chg="add mod">
          <ac:chgData name="osamah almasarwah" userId="30efc0343ae0bb7c" providerId="LiveId" clId="{84125F8B-741E-495B-9C1B-9D0DB43CA404}" dt="2020-08-14T05:52:29.896" v="2398" actId="1076"/>
          <ac:spMkLst>
            <pc:docMk/>
            <pc:sldMk cId="2007534552" sldId="1249"/>
            <ac:spMk id="85" creationId="{06D8650B-799E-4E9C-8354-8E52411BA0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86" creationId="{5ABF78DF-629E-4804-B41D-F0E2326B6E55}"/>
          </ac:spMkLst>
        </pc:spChg>
        <pc:spChg chg="add mod">
          <ac:chgData name="osamah almasarwah" userId="30efc0343ae0bb7c" providerId="LiveId" clId="{84125F8B-741E-495B-9C1B-9D0DB43CA404}" dt="2020-08-14T05:09:30.590" v="1792" actId="20577"/>
          <ac:spMkLst>
            <pc:docMk/>
            <pc:sldMk cId="2007534552" sldId="1249"/>
            <ac:spMk id="87" creationId="{734D1DD4-5106-4B53-B735-70841D06BFF5}"/>
          </ac:spMkLst>
        </pc:spChg>
        <pc:spChg chg="add mod">
          <ac:chgData name="osamah almasarwah" userId="30efc0343ae0bb7c" providerId="LiveId" clId="{84125F8B-741E-495B-9C1B-9D0DB43CA404}" dt="2020-08-14T05:09:34.209" v="1793" actId="20577"/>
          <ac:spMkLst>
            <pc:docMk/>
            <pc:sldMk cId="2007534552" sldId="1249"/>
            <ac:spMk id="88" creationId="{45618176-E6A4-4C27-847E-C4EAE5527262}"/>
          </ac:spMkLst>
        </pc:spChg>
        <pc:spChg chg="add mod">
          <ac:chgData name="osamah almasarwah" userId="30efc0343ae0bb7c" providerId="LiveId" clId="{84125F8B-741E-495B-9C1B-9D0DB43CA404}" dt="2020-08-14T05:09:17.376" v="1791" actId="1037"/>
          <ac:spMkLst>
            <pc:docMk/>
            <pc:sldMk cId="2007534552" sldId="1249"/>
            <ac:spMk id="89" creationId="{84416E7B-AB59-408E-9C58-32E727964E35}"/>
          </ac:spMkLst>
        </pc:spChg>
        <pc:spChg chg="add mod">
          <ac:chgData name="osamah almasarwah" userId="30efc0343ae0bb7c" providerId="LiveId" clId="{84125F8B-741E-495B-9C1B-9D0DB43CA404}" dt="2020-08-14T05:09:42.558" v="1797" actId="20577"/>
          <ac:spMkLst>
            <pc:docMk/>
            <pc:sldMk cId="2007534552" sldId="1249"/>
            <ac:spMk id="90" creationId="{123255A9-5D7E-40C9-8977-0C613BEC267B}"/>
          </ac:spMkLst>
        </pc:spChg>
        <pc:spChg chg="add mod">
          <ac:chgData name="osamah almasarwah" userId="30efc0343ae0bb7c" providerId="LiveId" clId="{84125F8B-741E-495B-9C1B-9D0DB43CA404}" dt="2020-08-14T05:09:40.146" v="1796" actId="20577"/>
          <ac:spMkLst>
            <pc:docMk/>
            <pc:sldMk cId="2007534552" sldId="1249"/>
            <ac:spMk id="91" creationId="{8C014FFC-C202-4763-90A9-AFA432075B9E}"/>
          </ac:spMkLst>
        </pc:spChg>
        <pc:spChg chg="add mod">
          <ac:chgData name="osamah almasarwah" userId="30efc0343ae0bb7c" providerId="LiveId" clId="{84125F8B-741E-495B-9C1B-9D0DB43CA404}" dt="2020-08-14T05:09:38.010" v="1795" actId="20577"/>
          <ac:spMkLst>
            <pc:docMk/>
            <pc:sldMk cId="2007534552" sldId="1249"/>
            <ac:spMk id="92" creationId="{B3276251-718C-4443-8657-1AF8A5D236BC}"/>
          </ac:spMkLst>
        </pc:spChg>
        <pc:spChg chg="add mod">
          <ac:chgData name="osamah almasarwah" userId="30efc0343ae0bb7c" providerId="LiveId" clId="{84125F8B-741E-495B-9C1B-9D0DB43CA404}" dt="2020-08-14T05:09:35.914" v="1794" actId="20577"/>
          <ac:spMkLst>
            <pc:docMk/>
            <pc:sldMk cId="2007534552" sldId="1249"/>
            <ac:spMk id="93" creationId="{B7456316-5FC3-4119-BD10-B7613ED1AA06}"/>
          </ac:spMkLst>
        </pc:spChg>
        <pc:spChg chg="add mod">
          <ac:chgData name="osamah almasarwah" userId="30efc0343ae0bb7c" providerId="LiveId" clId="{84125F8B-741E-495B-9C1B-9D0DB43CA404}" dt="2020-08-14T05:09:55.933" v="1803" actId="1076"/>
          <ac:spMkLst>
            <pc:docMk/>
            <pc:sldMk cId="2007534552" sldId="1249"/>
            <ac:spMk id="100" creationId="{AF66122B-B07C-49E0-85F6-766F90F15B74}"/>
          </ac:spMkLst>
        </pc:spChg>
        <pc:spChg chg="add mod">
          <ac:chgData name="osamah almasarwah" userId="30efc0343ae0bb7c" providerId="LiveId" clId="{84125F8B-741E-495B-9C1B-9D0DB43CA404}" dt="2020-08-14T05:09:58.496" v="1804" actId="20577"/>
          <ac:spMkLst>
            <pc:docMk/>
            <pc:sldMk cId="2007534552" sldId="1249"/>
            <ac:spMk id="101" creationId="{3FC9C3CF-D575-4667-A966-2C151ADFDF14}"/>
          </ac:spMkLst>
        </pc:spChg>
        <pc:spChg chg="mod">
          <ac:chgData name="osamah almasarwah" userId="30efc0343ae0bb7c" providerId="LiveId" clId="{84125F8B-741E-495B-9C1B-9D0DB43CA404}" dt="2020-08-14T05:08:09.504" v="1759" actId="1076"/>
          <ac:spMkLst>
            <pc:docMk/>
            <pc:sldMk cId="2007534552" sldId="1249"/>
            <ac:spMk id="103" creationId="{17CD2311-0033-4BA4-BC52-461B9EE5FD6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4" creationId="{2F4AE0C1-C2D8-41ED-A7B7-9BC47BB4003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5" creationId="{04ACCD38-DA80-4A33-A1BD-5EAC416C94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6" creationId="{028C91D2-E7BA-46A2-AD3E-D435EE1D0615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7" creationId="{619F717A-AD5F-4E07-A0DE-201A6B28C71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8" creationId="{DDE2B7B0-AF62-4676-8C7A-0F0CEE37444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09" creationId="{D09A3414-9153-4D64-8DD4-03151092D66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4" creationId="{0D185805-47DC-4C87-96DB-0622C3D13967}"/>
          </ac:spMkLst>
        </pc:spChg>
        <pc:spChg chg="add mod">
          <ac:chgData name="osamah almasarwah" userId="30efc0343ae0bb7c" providerId="LiveId" clId="{84125F8B-741E-495B-9C1B-9D0DB43CA404}" dt="2020-08-14T05:10:01.304" v="1805" actId="20577"/>
          <ac:spMkLst>
            <pc:docMk/>
            <pc:sldMk cId="2007534552" sldId="1249"/>
            <ac:spMk id="115" creationId="{7EF8BFC1-9FFB-4B46-A4BC-757415D4B5F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6" creationId="{D89DC61C-8442-4C6F-A8DC-05D49EE4DA00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17" creationId="{4D938C0C-3639-40D3-9BCD-C7D6DE39738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8" creationId="{ED2873AE-C97D-454C-AC37-3975087D68F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19" creationId="{1EED14AF-0601-4716-B7BA-69930178937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0" creationId="{025291C1-9B94-4196-A91A-5D7CE8F4E51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7" creationId="{9C4F3C3A-B09A-441D-B1A7-B05135259DFD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28" creationId="{470DB79A-3C5D-4E64-93D6-C00FAEBA9DB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3" creationId="{296E314E-670E-4532-B5C6-537089BD325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6" creationId="{F436AFF7-58D9-4C8A-A48E-D3520B1995EC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37" creationId="{F0323134-E768-4CF1-BA04-75A5EE83D0A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8" creationId="{F0FB34BD-8B80-488C-ABC7-814E1D8EF6C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39" creationId="{35568042-EE1C-482E-9A92-F8F64633A50C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0" creationId="{9D73EABA-A278-4E09-812E-58EA44A74C81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1" creationId="{DF49A7FD-4A3C-4082-980C-1BDBCADD18E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2" creationId="{76E59D65-2331-4DAA-8554-2156911472B3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5" creationId="{57F3F5E6-A947-4D4B-B672-E2919852748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6" creationId="{A0376DE3-A9BF-40F1-8AF5-B328DA1AFE6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7" creationId="{12D1A138-3E28-496C-B0ED-3799A57EC74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48" creationId="{AC3CAE0D-1AA7-4092-AD95-38D230234D6F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49" creationId="{1A8A0B87-7601-4029-9B35-C1B82A9A2A0F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0" creationId="{8BE9DCED-B9B6-4010-A759-493015E0071B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1" creationId="{AF8F2701-D456-457F-B21E-7DBB64481390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2" creationId="{DFFA823D-5A68-4BDE-B051-486F45C6DEB6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3" creationId="{787260A4-998E-4CB9-9987-5A9F7F9C0AC4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4" creationId="{BC79D539-5C6C-4B3E-9DE0-59350B16A9F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5" creationId="{9A59BD4C-BFF7-4EC0-9FAB-F4181AB17D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8" creationId="{BB2CA3AA-D67B-456D-969E-CA9B7615A80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59" creationId="{F689BC82-7DD5-4752-B537-AF3E35F5791A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0" creationId="{D486BE04-E2C5-4243-9F72-65B6E86A0CF4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1" creationId="{1BD83C57-D048-41ED-93E3-4F50FC734FB8}"/>
          </ac:spMkLst>
        </pc:spChg>
        <pc:spChg chg="del">
          <ac:chgData name="osamah almasarwah" userId="30efc0343ae0bb7c" providerId="LiveId" clId="{84125F8B-741E-495B-9C1B-9D0DB43CA404}" dt="2020-08-14T05:07:02.735" v="1756" actId="478"/>
          <ac:spMkLst>
            <pc:docMk/>
            <pc:sldMk cId="2007534552" sldId="1249"/>
            <ac:spMk id="162" creationId="{B06DD949-54DF-40F9-BFFD-F71A0A5AAF88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3" creationId="{5FAB5E6C-3EF4-44BE-835F-696ABC343F97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4" creationId="{F6E273AE-0BB6-46DE-A663-5EAF23B1C2F9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5" creationId="{EC3D754B-17DA-4083-9384-D38857FA65B2}"/>
          </ac:spMkLst>
        </pc:spChg>
        <pc:spChg chg="del">
          <ac:chgData name="osamah almasarwah" userId="30efc0343ae0bb7c" providerId="LiveId" clId="{84125F8B-741E-495B-9C1B-9D0DB43CA404}" dt="2020-08-14T05:06:59.721" v="1754" actId="478"/>
          <ac:spMkLst>
            <pc:docMk/>
            <pc:sldMk cId="2007534552" sldId="1249"/>
            <ac:spMk id="166" creationId="{93717AFA-D9A4-49D8-A750-B43395883D25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67" creationId="{00B13FC8-C0E8-48CB-8F08-970D63C52A60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0" creationId="{F4434206-D238-45C8-B345-95199C6DA3C7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1" creationId="{662843A7-291B-463B-A194-AF88A9C3DB12}"/>
          </ac:spMkLst>
        </pc:spChg>
        <pc:spChg chg="del">
          <ac:chgData name="osamah almasarwah" userId="30efc0343ae0bb7c" providerId="LiveId" clId="{84125F8B-741E-495B-9C1B-9D0DB43CA404}" dt="2020-08-14T05:07:01.393" v="1755" actId="478"/>
          <ac:spMkLst>
            <pc:docMk/>
            <pc:sldMk cId="2007534552" sldId="1249"/>
            <ac:spMk id="172" creationId="{1B57AC48-077F-4883-ACB2-FD0174C9B38B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73" creationId="{F8769A5E-C97E-4810-BEB2-6993A2872FDC}"/>
          </ac:spMkLst>
        </pc:spChg>
        <pc:spChg chg="add mod">
          <ac:chgData name="osamah almasarwah" userId="30efc0343ae0bb7c" providerId="LiveId" clId="{84125F8B-741E-495B-9C1B-9D0DB43CA404}" dt="2020-08-14T05:10:15.087" v="1813" actId="1076"/>
          <ac:spMkLst>
            <pc:docMk/>
            <pc:sldMk cId="2007534552" sldId="1249"/>
            <ac:spMk id="174" creationId="{627568FE-DC54-4115-98B9-F72AAB32355E}"/>
          </ac:spMkLst>
        </pc:spChg>
        <pc:spChg chg="add mod">
          <ac:chgData name="osamah almasarwah" userId="30efc0343ae0bb7c" providerId="LiveId" clId="{84125F8B-741E-495B-9C1B-9D0DB43CA404}" dt="2020-08-14T05:10:25.680" v="1816" actId="1076"/>
          <ac:spMkLst>
            <pc:docMk/>
            <pc:sldMk cId="2007534552" sldId="1249"/>
            <ac:spMk id="175" creationId="{9039B54A-E333-4F3B-B7FF-050B6CBF88A9}"/>
          </ac:spMkLst>
        </pc:spChg>
        <pc:spChg chg="add mod">
          <ac:chgData name="osamah almasarwah" userId="30efc0343ae0bb7c" providerId="LiveId" clId="{84125F8B-741E-495B-9C1B-9D0DB43CA404}" dt="2020-08-14T05:10:29.185" v="1817" actId="1076"/>
          <ac:spMkLst>
            <pc:docMk/>
            <pc:sldMk cId="2007534552" sldId="1249"/>
            <ac:spMk id="176" creationId="{382AC142-314C-4B24-BE23-5D2AD16DEFA9}"/>
          </ac:spMkLst>
        </pc:spChg>
        <pc:spChg chg="add mod">
          <ac:chgData name="osamah almasarwah" userId="30efc0343ae0bb7c" providerId="LiveId" clId="{84125F8B-741E-495B-9C1B-9D0DB43CA404}" dt="2020-08-14T05:10:37.437" v="1819" actId="1076"/>
          <ac:spMkLst>
            <pc:docMk/>
            <pc:sldMk cId="2007534552" sldId="1249"/>
            <ac:spMk id="177" creationId="{10644FDF-BA1C-4CBD-BCBC-3153FF0DECFE}"/>
          </ac:spMkLst>
        </pc:spChg>
        <pc:spChg chg="add mod">
          <ac:chgData name="osamah almasarwah" userId="30efc0343ae0bb7c" providerId="LiveId" clId="{84125F8B-741E-495B-9C1B-9D0DB43CA404}" dt="2020-08-14T05:10:49.087" v="1823" actId="1076"/>
          <ac:spMkLst>
            <pc:docMk/>
            <pc:sldMk cId="2007534552" sldId="1249"/>
            <ac:spMk id="178" creationId="{11F1C03A-DAD5-452F-905F-D0EFB832C647}"/>
          </ac:spMkLst>
        </pc:spChg>
        <pc:spChg chg="add mod">
          <ac:chgData name="osamah almasarwah" userId="30efc0343ae0bb7c" providerId="LiveId" clId="{84125F8B-741E-495B-9C1B-9D0DB43CA404}" dt="2020-08-14T05:13:47.979" v="1873" actId="1076"/>
          <ac:spMkLst>
            <pc:docMk/>
            <pc:sldMk cId="2007534552" sldId="1249"/>
            <ac:spMk id="181" creationId="{D64FD718-CDEC-4AA6-99BB-3BD00EE9FD21}"/>
          </ac:spMkLst>
        </pc:spChg>
        <pc:spChg chg="add mod">
          <ac:chgData name="osamah almasarwah" userId="30efc0343ae0bb7c" providerId="LiveId" clId="{84125F8B-741E-495B-9C1B-9D0DB43CA404}" dt="2020-08-14T05:07:55.771" v="1757"/>
          <ac:spMkLst>
            <pc:docMk/>
            <pc:sldMk cId="2007534552" sldId="1249"/>
            <ac:spMk id="182" creationId="{BD09A9B9-4A0A-448E-84CD-C2A24B9ACB94}"/>
          </ac:spMkLst>
        </pc:spChg>
        <pc:spChg chg="add mod">
          <ac:chgData name="osamah almasarwah" userId="30efc0343ae0bb7c" providerId="LiveId" clId="{84125F8B-741E-495B-9C1B-9D0DB43CA404}" dt="2020-08-14T05:12:39.830" v="1857" actId="20577"/>
          <ac:spMkLst>
            <pc:docMk/>
            <pc:sldMk cId="2007534552" sldId="1249"/>
            <ac:spMk id="183" creationId="{F59B1FBE-630E-418C-868B-00C1E5920BA4}"/>
          </ac:spMkLst>
        </pc:spChg>
        <pc:spChg chg="add mod">
          <ac:chgData name="osamah almasarwah" userId="30efc0343ae0bb7c" providerId="LiveId" clId="{84125F8B-741E-495B-9C1B-9D0DB43CA404}" dt="2020-08-14T05:13:00.680" v="1863" actId="1076"/>
          <ac:spMkLst>
            <pc:docMk/>
            <pc:sldMk cId="2007534552" sldId="1249"/>
            <ac:spMk id="184" creationId="{2C8FCFDF-0EA5-4CCA-930D-0DCCAF2E2129}"/>
          </ac:spMkLst>
        </pc:spChg>
        <pc:spChg chg="add mod">
          <ac:chgData name="osamah almasarwah" userId="30efc0343ae0bb7c" providerId="LiveId" clId="{84125F8B-741E-495B-9C1B-9D0DB43CA404}" dt="2020-08-14T05:14:25.724" v="1878" actId="1076"/>
          <ac:spMkLst>
            <pc:docMk/>
            <pc:sldMk cId="2007534552" sldId="1249"/>
            <ac:spMk id="185" creationId="{EA90A7A6-A221-4F2A-86DA-46B946A2B60A}"/>
          </ac:spMkLst>
        </pc:spChg>
        <pc:spChg chg="add mod">
          <ac:chgData name="osamah almasarwah" userId="30efc0343ae0bb7c" providerId="LiveId" clId="{84125F8B-741E-495B-9C1B-9D0DB43CA404}" dt="2020-08-14T05:14:33.037" v="1879" actId="1076"/>
          <ac:spMkLst>
            <pc:docMk/>
            <pc:sldMk cId="2007534552" sldId="1249"/>
            <ac:spMk id="186" creationId="{6D1E8ED5-4F88-4A16-B38F-B37EC319BF3C}"/>
          </ac:spMkLst>
        </pc:spChg>
        <pc:spChg chg="add mod">
          <ac:chgData name="osamah almasarwah" userId="30efc0343ae0bb7c" providerId="LiveId" clId="{84125F8B-741E-495B-9C1B-9D0DB43CA404}" dt="2020-08-14T05:14:35.805" v="1880" actId="1076"/>
          <ac:spMkLst>
            <pc:docMk/>
            <pc:sldMk cId="2007534552" sldId="1249"/>
            <ac:spMk id="187" creationId="{077A2254-A8B2-44D5-BC3D-5782D6CF3220}"/>
          </ac:spMkLst>
        </pc:spChg>
        <pc:spChg chg="add mod">
          <ac:chgData name="osamah almasarwah" userId="30efc0343ae0bb7c" providerId="LiveId" clId="{84125F8B-741E-495B-9C1B-9D0DB43CA404}" dt="2020-08-14T05:13:03.052" v="1864" actId="20577"/>
          <ac:spMkLst>
            <pc:docMk/>
            <pc:sldMk cId="2007534552" sldId="1249"/>
            <ac:spMk id="188" creationId="{FEE39C82-C37A-4727-BA64-4589EF1DB3BD}"/>
          </ac:spMkLst>
        </pc:spChg>
        <pc:spChg chg="add mod">
          <ac:chgData name="osamah almasarwah" userId="30efc0343ae0bb7c" providerId="LiveId" clId="{84125F8B-741E-495B-9C1B-9D0DB43CA404}" dt="2020-08-14T05:17:57.331" v="1893" actId="1036"/>
          <ac:spMkLst>
            <pc:docMk/>
            <pc:sldMk cId="2007534552" sldId="1249"/>
            <ac:spMk id="191" creationId="{D4557934-4511-4230-BF52-083F3E3B39A2}"/>
          </ac:spMkLst>
        </pc:spChg>
        <pc:spChg chg="add mod">
          <ac:chgData name="osamah almasarwah" userId="30efc0343ae0bb7c" providerId="LiveId" clId="{84125F8B-741E-495B-9C1B-9D0DB43CA404}" dt="2020-08-14T05:14:01.700" v="1874" actId="1076"/>
          <ac:spMkLst>
            <pc:docMk/>
            <pc:sldMk cId="2007534552" sldId="1249"/>
            <ac:spMk id="192" creationId="{B2352302-5735-433C-80EB-526BC74A7B49}"/>
          </ac:spMkLst>
        </pc:spChg>
        <pc:spChg chg="add mod">
          <ac:chgData name="osamah almasarwah" userId="30efc0343ae0bb7c" providerId="LiveId" clId="{84125F8B-741E-495B-9C1B-9D0DB43CA404}" dt="2020-08-14T05:14:09.859" v="1876" actId="1076"/>
          <ac:spMkLst>
            <pc:docMk/>
            <pc:sldMk cId="2007534552" sldId="1249"/>
            <ac:spMk id="193" creationId="{93CB45A9-C84A-4D45-9D1A-AC275FC75C5A}"/>
          </ac:spMkLst>
        </pc:spChg>
        <pc:spChg chg="add mod">
          <ac:chgData name="osamah almasarwah" userId="30efc0343ae0bb7c" providerId="LiveId" clId="{84125F8B-741E-495B-9C1B-9D0DB43CA404}" dt="2020-08-14T05:14:59.149" v="1881" actId="1076"/>
          <ac:spMkLst>
            <pc:docMk/>
            <pc:sldMk cId="2007534552" sldId="1249"/>
            <ac:spMk id="194" creationId="{1B746753-2A20-414D-A4D7-AF3527282661}"/>
          </ac:spMkLst>
        </pc:spChg>
        <pc:spChg chg="add mod">
          <ac:chgData name="osamah almasarwah" userId="30efc0343ae0bb7c" providerId="LiveId" clId="{84125F8B-741E-495B-9C1B-9D0DB43CA404}" dt="2020-08-14T05:13:31.943" v="1872" actId="20577"/>
          <ac:spMkLst>
            <pc:docMk/>
            <pc:sldMk cId="2007534552" sldId="1249"/>
            <ac:spMk id="195" creationId="{14058747-A67C-4FD7-911D-3161AA230081}"/>
          </ac:spMkLst>
        </pc:spChg>
        <pc:grpChg chg="del">
          <ac:chgData name="osamah almasarwah" userId="30efc0343ae0bb7c" providerId="LiveId" clId="{84125F8B-741E-495B-9C1B-9D0DB43CA404}" dt="2020-08-14T05:05:55.996" v="1741" actId="478"/>
          <ac:grpSpMkLst>
            <pc:docMk/>
            <pc:sldMk cId="2007534552" sldId="1249"/>
            <ac:grpSpMk id="7" creationId="{3432D39F-94DC-4FF6-8598-2B06CFCC2924}"/>
          </ac:grpSpMkLst>
        </pc:grpChg>
        <pc:grpChg chg="add mod">
          <ac:chgData name="osamah almasarwah" userId="30efc0343ae0bb7c" providerId="LiveId" clId="{84125F8B-741E-495B-9C1B-9D0DB43CA404}" dt="2020-08-14T05:06:54.081" v="1753" actId="164"/>
          <ac:grpSpMkLst>
            <pc:docMk/>
            <pc:sldMk cId="2007534552" sldId="1249"/>
            <ac:grpSpMk id="11" creationId="{380808CB-546A-444D-A73B-CEFF9472233C}"/>
          </ac:grpSpMkLst>
        </pc:grp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8" creationId="{AD7BB066-B028-467E-A9B1-E698A3040413}"/>
          </ac:picMkLst>
        </pc:picChg>
        <pc:picChg chg="add mod">
          <ac:chgData name="osamah almasarwah" userId="30efc0343ae0bb7c" providerId="LiveId" clId="{84125F8B-741E-495B-9C1B-9D0DB43CA404}" dt="2020-08-14T05:06:54.081" v="1753" actId="164"/>
          <ac:picMkLst>
            <pc:docMk/>
            <pc:sldMk cId="2007534552" sldId="1249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4" creationId="{77CEB638-D8BD-497C-98B5-95C21D71485C}"/>
          </ac:cxnSpMkLst>
        </pc:cxnChg>
        <pc:cxnChg chg="add mod">
          <ac:chgData name="osamah almasarwah" userId="30efc0343ae0bb7c" providerId="LiveId" clId="{84125F8B-741E-495B-9C1B-9D0DB43CA404}" dt="2020-08-14T05:16:11.347" v="1886" actId="1076"/>
          <ac:cxnSpMkLst>
            <pc:docMk/>
            <pc:sldMk cId="2007534552" sldId="1249"/>
            <ac:cxnSpMk id="95" creationId="{D08BC6AD-BE88-4D5C-B65D-254F4081450E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6" creationId="{29B4F863-CA05-48F4-B6CA-884084D22A97}"/>
          </ac:cxnSpMkLst>
        </pc:cxnChg>
        <pc:cxnChg chg="add mod">
          <ac:chgData name="osamah almasarwah" userId="30efc0343ae0bb7c" providerId="LiveId" clId="{84125F8B-741E-495B-9C1B-9D0DB43CA404}" dt="2020-08-14T05:16:13.957" v="1887" actId="1076"/>
          <ac:cxnSpMkLst>
            <pc:docMk/>
            <pc:sldMk cId="2007534552" sldId="1249"/>
            <ac:cxnSpMk id="97" creationId="{CE7CA689-514B-4EEE-807C-532FAE005463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8" creationId="{3DB5FA85-190D-479C-A1DE-EF8E8AE888E1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99" creationId="{FFB69C6F-27FB-4F0A-B82A-5FF14FA8890F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1" creationId="{08B52536-946A-43FD-9DFE-B28AB186B178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2" creationId="{E0411198-7B18-4DB0-8CC9-30B669683DFD}"/>
          </ac:cxnSpMkLst>
        </pc:cxnChg>
        <pc:cxnChg chg="add mod">
          <ac:chgData name="osamah almasarwah" userId="30efc0343ae0bb7c" providerId="LiveId" clId="{84125F8B-741E-495B-9C1B-9D0DB43CA404}" dt="2020-08-14T05:07:55.771" v="1757"/>
          <ac:cxnSpMkLst>
            <pc:docMk/>
            <pc:sldMk cId="2007534552" sldId="1249"/>
            <ac:cxnSpMk id="113" creationId="{5D0C592B-0BFE-4CDE-B4D8-42786413B9D0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1" creationId="{409CBAA8-95B8-4A39-94F6-157CFC4D37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2" creationId="{925CFB4C-1396-4F10-8B6D-E7FBD58B12A8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3" creationId="{9B60FA70-F19B-4DFB-82D3-03277ADA3FD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4" creationId="{445BE17F-939D-4B2B-AADB-F7A13CBB6BD5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5" creationId="{A075801C-7C95-4E2A-B6F8-1403DA2DBF21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6" creationId="{5432D613-C68C-4C9D-B0B6-6F926FD38266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29" creationId="{49EB571E-8E0F-44A7-BA9B-987DC26089B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0" creationId="{9C923C45-407A-4C71-B76D-CD412442B262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1" creationId="{BFE51F16-2DC7-413E-87B1-265BFF8C2E1B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2" creationId="{7CEB4968-617C-4396-B6B5-7E8D48A3345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4" creationId="{266EF728-674A-4493-AA24-6721410664AD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35" creationId="{0F88236D-2CB5-48F3-91BA-BDBFC872F32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3" creationId="{C416F9B4-C937-4E6F-B49D-E89CD510822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44" creationId="{D8EEC63C-EE61-4FCA-8700-F5FABE80EA5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6" creationId="{BB95507C-8C76-4C68-AF6D-8AD7D6E847E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57" creationId="{2DD600BC-FE54-46F5-849D-57D73A9B1A8A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8" creationId="{9AAC70B0-C676-49EE-963A-5771A64CC6FF}"/>
          </ac:cxnSpMkLst>
        </pc:cxnChg>
        <pc:cxnChg chg="del">
          <ac:chgData name="osamah almasarwah" userId="30efc0343ae0bb7c" providerId="LiveId" clId="{84125F8B-741E-495B-9C1B-9D0DB43CA404}" dt="2020-08-14T05:06:59.721" v="1754" actId="478"/>
          <ac:cxnSpMkLst>
            <pc:docMk/>
            <pc:sldMk cId="2007534552" sldId="1249"/>
            <ac:cxnSpMk id="169" creationId="{4CBB1B51-7B64-4854-8F21-69E6F19DA9B8}"/>
          </ac:cxnSpMkLst>
        </pc:cxnChg>
        <pc:cxnChg chg="add mod">
          <ac:chgData name="osamah almasarwah" userId="30efc0343ae0bb7c" providerId="LiveId" clId="{84125F8B-741E-495B-9C1B-9D0DB43CA404}" dt="2020-08-14T05:10:33.205" v="1818" actId="1076"/>
          <ac:cxnSpMkLst>
            <pc:docMk/>
            <pc:sldMk cId="2007534552" sldId="1249"/>
            <ac:cxnSpMk id="179" creationId="{DB6085A4-CF32-4996-B418-8468FF5BF827}"/>
          </ac:cxnSpMkLst>
        </pc:cxnChg>
        <pc:cxnChg chg="add mod">
          <ac:chgData name="osamah almasarwah" userId="30efc0343ae0bb7c" providerId="LiveId" clId="{84125F8B-741E-495B-9C1B-9D0DB43CA404}" dt="2020-08-14T05:10:39.150" v="1820" actId="1076"/>
          <ac:cxnSpMkLst>
            <pc:docMk/>
            <pc:sldMk cId="2007534552" sldId="1249"/>
            <ac:cxnSpMk id="180" creationId="{947F6E36-7742-4F87-9C53-D0F76E3B86B4}"/>
          </ac:cxnSpMkLst>
        </pc:cxnChg>
        <pc:cxnChg chg="add mod">
          <ac:chgData name="osamah almasarwah" userId="30efc0343ae0bb7c" providerId="LiveId" clId="{84125F8B-741E-495B-9C1B-9D0DB43CA404}" dt="2020-08-14T05:12:20.699" v="1847" actId="1076"/>
          <ac:cxnSpMkLst>
            <pc:docMk/>
            <pc:sldMk cId="2007534552" sldId="1249"/>
            <ac:cxnSpMk id="189" creationId="{2518ADCE-EB7E-440E-85C3-1648667F8160}"/>
          </ac:cxnSpMkLst>
        </pc:cxnChg>
        <pc:cxnChg chg="add mod">
          <ac:chgData name="osamah almasarwah" userId="30efc0343ae0bb7c" providerId="LiveId" clId="{84125F8B-741E-495B-9C1B-9D0DB43CA404}" dt="2020-08-14T05:12:34.188" v="1854" actId="1076"/>
          <ac:cxnSpMkLst>
            <pc:docMk/>
            <pc:sldMk cId="2007534552" sldId="1249"/>
            <ac:cxnSpMk id="190" creationId="{E002F888-0260-4BAC-BBAB-2BEE71EE592E}"/>
          </ac:cxnSpMkLst>
        </pc:cxnChg>
      </pc:sldChg>
      <pc:sldChg chg="del">
        <pc:chgData name="osamah almasarwah" userId="30efc0343ae0bb7c" providerId="LiveId" clId="{84125F8B-741E-495B-9C1B-9D0DB43CA404}" dt="2020-08-14T05:31:05.948" v="2130" actId="2696"/>
        <pc:sldMkLst>
          <pc:docMk/>
          <pc:sldMk cId="3918316348" sldId="1250"/>
        </pc:sldMkLst>
      </pc:sldChg>
      <pc:sldChg chg="addSp delSp modSp mod delAnim modAnim">
        <pc:chgData name="osamah almasarwah" userId="30efc0343ae0bb7c" providerId="LiveId" clId="{84125F8B-741E-495B-9C1B-9D0DB43CA404}" dt="2020-08-14T05:51:13.724" v="2397"/>
        <pc:sldMkLst>
          <pc:docMk/>
          <pc:sldMk cId="1090074572" sldId="1251"/>
        </pc:sldMkLst>
        <pc:spChg chg="mod">
          <ac:chgData name="osamah almasarwah" userId="30efc0343ae0bb7c" providerId="LiveId" clId="{84125F8B-741E-495B-9C1B-9D0DB43CA404}" dt="2020-08-14T04:10:37.644" v="1051" actId="20577"/>
          <ac:spMkLst>
            <pc:docMk/>
            <pc:sldMk cId="1090074572" sldId="1251"/>
            <ac:spMk id="3" creationId="{9B7E91F2-9D4B-4C62-B33C-50F06B30CED3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9" creationId="{F0E72D0E-61C0-4D26-8A2A-603839CEE5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12" creationId="{8231DC28-5486-4DCB-BD67-581350B537BF}"/>
          </ac:spMkLst>
        </pc:spChg>
        <pc:spChg chg="add mod">
          <ac:chgData name="osamah almasarwah" userId="30efc0343ae0bb7c" providerId="LiveId" clId="{84125F8B-741E-495B-9C1B-9D0DB43CA404}" dt="2020-08-14T04:11:36.011" v="1056"/>
          <ac:spMkLst>
            <pc:docMk/>
            <pc:sldMk cId="1090074572" sldId="1251"/>
            <ac:spMk id="33" creationId="{8B3F7D63-A6B8-42B6-BF53-EB50C59ACABB}"/>
          </ac:spMkLst>
        </pc:spChg>
        <pc:spChg chg="add mod">
          <ac:chgData name="osamah almasarwah" userId="30efc0343ae0bb7c" providerId="LiveId" clId="{84125F8B-741E-495B-9C1B-9D0DB43CA404}" dt="2020-08-14T04:11:58.614" v="1064" actId="20577"/>
          <ac:spMkLst>
            <pc:docMk/>
            <pc:sldMk cId="1090074572" sldId="1251"/>
            <ac:spMk id="34" creationId="{FE59E89E-CDC1-40F3-900E-1A03163A1233}"/>
          </ac:spMkLst>
        </pc:spChg>
        <pc:spChg chg="add mod">
          <ac:chgData name="osamah almasarwah" userId="30efc0343ae0bb7c" providerId="LiveId" clId="{84125F8B-741E-495B-9C1B-9D0DB43CA404}" dt="2020-08-14T04:13:08.279" v="1093" actId="20577"/>
          <ac:spMkLst>
            <pc:docMk/>
            <pc:sldMk cId="1090074572" sldId="1251"/>
            <ac:spMk id="35" creationId="{810D5498-BD75-4AD9-BDFF-B866B8877243}"/>
          </ac:spMkLst>
        </pc:spChg>
        <pc:spChg chg="add del mod">
          <ac:chgData name="osamah almasarwah" userId="30efc0343ae0bb7c" providerId="LiveId" clId="{84125F8B-741E-495B-9C1B-9D0DB43CA404}" dt="2020-08-14T04:13:22.608" v="1095" actId="478"/>
          <ac:spMkLst>
            <pc:docMk/>
            <pc:sldMk cId="1090074572" sldId="1251"/>
            <ac:spMk id="36" creationId="{EA9F6171-2212-4592-88C0-E0AA003908CE}"/>
          </ac:spMkLst>
        </pc:spChg>
        <pc:spChg chg="add mod">
          <ac:chgData name="osamah almasarwah" userId="30efc0343ae0bb7c" providerId="LiveId" clId="{84125F8B-741E-495B-9C1B-9D0DB43CA404}" dt="2020-08-14T04:15:31.521" v="1130" actId="1076"/>
          <ac:spMkLst>
            <pc:docMk/>
            <pc:sldMk cId="1090074572" sldId="1251"/>
            <ac:spMk id="37" creationId="{30041419-3714-4019-8714-DDA6AEB3F867}"/>
          </ac:spMkLst>
        </pc:spChg>
        <pc:spChg chg="add mod">
          <ac:chgData name="osamah almasarwah" userId="30efc0343ae0bb7c" providerId="LiveId" clId="{84125F8B-741E-495B-9C1B-9D0DB43CA404}" dt="2020-08-14T04:16:19.294" v="1153" actId="1076"/>
          <ac:spMkLst>
            <pc:docMk/>
            <pc:sldMk cId="1090074572" sldId="1251"/>
            <ac:spMk id="38" creationId="{1D2F2657-CC93-426F-9988-27FE13493C45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39" creationId="{E8338F8A-EBAC-46C9-896C-30482E172FCB}"/>
          </ac:spMkLst>
        </pc:spChg>
        <pc:spChg chg="add del mod">
          <ac:chgData name="osamah almasarwah" userId="30efc0343ae0bb7c" providerId="LiveId" clId="{84125F8B-741E-495B-9C1B-9D0DB43CA404}" dt="2020-08-14T04:13:15.773" v="1094" actId="478"/>
          <ac:spMkLst>
            <pc:docMk/>
            <pc:sldMk cId="1090074572" sldId="1251"/>
            <ac:spMk id="40" creationId="{E82567FA-ADBE-441C-8EF6-21F86D8FDEBE}"/>
          </ac:spMkLst>
        </pc:spChg>
        <pc:spChg chg="add mod">
          <ac:chgData name="osamah almasarwah" userId="30efc0343ae0bb7c" providerId="LiveId" clId="{84125F8B-741E-495B-9C1B-9D0DB43CA404}" dt="2020-08-14T04:15:28.360" v="1129" actId="1076"/>
          <ac:spMkLst>
            <pc:docMk/>
            <pc:sldMk cId="1090074572" sldId="1251"/>
            <ac:spMk id="41" creationId="{175F4525-CAF0-4C72-85FD-3D9DC36E9BB3}"/>
          </ac:spMkLst>
        </pc:spChg>
        <pc:spChg chg="add mod">
          <ac:chgData name="osamah almasarwah" userId="30efc0343ae0bb7c" providerId="LiveId" clId="{84125F8B-741E-495B-9C1B-9D0DB43CA404}" dt="2020-08-14T04:16:11.835" v="1151" actId="1076"/>
          <ac:spMkLst>
            <pc:docMk/>
            <pc:sldMk cId="1090074572" sldId="1251"/>
            <ac:spMk id="42" creationId="{C36DC978-AC87-4AF1-B183-A3A527478081}"/>
          </ac:spMkLst>
        </pc:spChg>
        <pc:spChg chg="add mod">
          <ac:chgData name="osamah almasarwah" userId="30efc0343ae0bb7c" providerId="LiveId" clId="{84125F8B-741E-495B-9C1B-9D0DB43CA404}" dt="2020-08-14T04:16:47.853" v="1169" actId="1076"/>
          <ac:spMkLst>
            <pc:docMk/>
            <pc:sldMk cId="1090074572" sldId="1251"/>
            <ac:spMk id="43" creationId="{CDF8D185-D9AA-4759-86EF-7FB09D181516}"/>
          </ac:spMkLst>
        </pc:spChg>
        <pc:spChg chg="add mod">
          <ac:chgData name="osamah almasarwah" userId="30efc0343ae0bb7c" providerId="LiveId" clId="{84125F8B-741E-495B-9C1B-9D0DB43CA404}" dt="2020-08-14T04:26:09.548" v="1317" actId="1035"/>
          <ac:spMkLst>
            <pc:docMk/>
            <pc:sldMk cId="1090074572" sldId="1251"/>
            <ac:spMk id="44" creationId="{BA10A7C2-0665-4DDE-996A-0F3F75216F0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1" creationId="{6BAC586A-7112-47DA-9937-0E91307D6D1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2" creationId="{5859C4C4-10F1-44B1-B615-4F3AA4ADA1B3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7" creationId="{6CE8F684-9A4C-45B2-A14E-9462409D6B0A}"/>
          </ac:spMkLst>
        </pc:spChg>
        <pc:spChg chg="add del mod">
          <ac:chgData name="osamah almasarwah" userId="30efc0343ae0bb7c" providerId="LiveId" clId="{84125F8B-741E-495B-9C1B-9D0DB43CA404}" dt="2020-08-14T04:19:39.617" v="1225" actId="478"/>
          <ac:spMkLst>
            <pc:docMk/>
            <pc:sldMk cId="1090074572" sldId="1251"/>
            <ac:spMk id="58" creationId="{DC157D4A-89C4-4B4B-BD73-ECC041134E4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59" creationId="{7B5D5AF9-8482-4479-8344-DE5A2EA8B944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60" creationId="{6A43E55F-A307-40F6-BC75-5D353DFE5452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1" creationId="{9C46CE79-AC5F-4E21-85E9-9C2D9019A1C1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2" creationId="{D7682D4D-0E63-4A2F-A4FC-C5B4F5975B2D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3" creationId="{91698B82-D6CE-4362-AA01-CDE2206A727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4" creationId="{6BB215E3-4941-434C-8222-70A611508135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65" creationId="{8A1204C2-35A2-44C7-88A9-74039DD1E81D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69" creationId="{F5FC23DF-E6A4-4EA0-82E9-27EB47153636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0" creationId="{AEB43EC4-4A6A-451B-8326-B67ABC68CD8B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1" creationId="{E31311A4-7C57-4A57-A483-2D327AE7F7CF}"/>
          </ac:spMkLst>
        </pc:spChg>
        <pc:spChg chg="add del mod">
          <ac:chgData name="osamah almasarwah" userId="30efc0343ae0bb7c" providerId="LiveId" clId="{84125F8B-741E-495B-9C1B-9D0DB43CA404}" dt="2020-08-14T04:19:02.386" v="1218" actId="478"/>
          <ac:spMkLst>
            <pc:docMk/>
            <pc:sldMk cId="1090074572" sldId="1251"/>
            <ac:spMk id="72" creationId="{A0DB1CB0-F158-47B1-924A-A84D09DC02F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3" creationId="{AAD6F938-86B6-412B-B5F2-B8E252F72AE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4" creationId="{DE81113E-2AC8-4846-B329-7CF40FE0936A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6" creationId="{01499CCB-54CC-424F-B9D0-FCD2D56012AC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7" creationId="{7FEA689C-E353-4FB5-813E-0095D6CE6ACA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78" creationId="{09FE6148-AF63-4D67-964C-076F088C1AE4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79" creationId="{932534C5-F0E3-4CB4-9A06-38C84F927F5F}"/>
          </ac:spMkLst>
        </pc:spChg>
        <pc:spChg chg="add del mod">
          <ac:chgData name="osamah almasarwah" userId="30efc0343ae0bb7c" providerId="LiveId" clId="{84125F8B-741E-495B-9C1B-9D0DB43CA404}" dt="2020-08-14T04:18:59.527" v="1217" actId="478"/>
          <ac:spMkLst>
            <pc:docMk/>
            <pc:sldMk cId="1090074572" sldId="1251"/>
            <ac:spMk id="82" creationId="{9AD2456B-A645-42C4-ADCD-09E8D619D7AB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3" creationId="{6FE2844A-0B84-40A6-9A93-FE2E176077DE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4" creationId="{42845801-6968-490F-880B-F868A08848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5" creationId="{0C98C577-99F2-4D19-B9F8-1E1BBCA04E7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6" creationId="{D83AD905-3EA8-4BC0-BA71-2EFFFB5AFD7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7" creationId="{930E6D77-DE1D-4CA5-804E-0BF75CF06B1C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8" creationId="{A270D48D-724B-4392-B765-3C3655E4A741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89" creationId="{1F773D3B-CC6D-4511-B210-BF3F94DB9792}"/>
          </ac:spMkLst>
        </pc:spChg>
        <pc:spChg chg="add mod">
          <ac:chgData name="osamah almasarwah" userId="30efc0343ae0bb7c" providerId="LiveId" clId="{84125F8B-741E-495B-9C1B-9D0DB43CA404}" dt="2020-08-14T04:46:01.982" v="1450" actId="1035"/>
          <ac:spMkLst>
            <pc:docMk/>
            <pc:sldMk cId="1090074572" sldId="1251"/>
            <ac:spMk id="90" creationId="{2E26E954-64BE-4375-93ED-343EB3B9D736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1" creationId="{6112D973-7BCC-4E88-8160-2D8F97AEA20B}"/>
          </ac:spMkLst>
        </pc:spChg>
        <pc:spChg chg="add mod">
          <ac:chgData name="osamah almasarwah" userId="30efc0343ae0bb7c" providerId="LiveId" clId="{84125F8B-741E-495B-9C1B-9D0DB43CA404}" dt="2020-08-14T04:46:17.430" v="1500" actId="1036"/>
          <ac:spMkLst>
            <pc:docMk/>
            <pc:sldMk cId="1090074572" sldId="1251"/>
            <ac:spMk id="92" creationId="{87476087-7770-4E03-B756-09B8269F6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5" creationId="{16946075-7028-4B54-9CF0-0BCE5BBFB493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6" creationId="{04DE1FA1-C209-42E2-A1F5-7DE30051F70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7" creationId="{7FA7F67D-144E-4507-9EFC-F708F95042CB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8" creationId="{79767BC6-F2C0-4845-8472-64E7D6606237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99" creationId="{CE85B923-524D-466B-A344-3786EB0C799D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0" creationId="{1C3DA3A7-3B9E-4FE4-A413-237B06CA81B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1" creationId="{F2A7F622-7862-4340-BE5A-3231D434861C}"/>
          </ac:spMkLst>
        </pc:spChg>
        <pc:spChg chg="add mod">
          <ac:chgData name="osamah almasarwah" userId="30efc0343ae0bb7c" providerId="LiveId" clId="{84125F8B-741E-495B-9C1B-9D0DB43CA404}" dt="2020-08-14T04:46:09.480" v="1475" actId="1035"/>
          <ac:spMkLst>
            <pc:docMk/>
            <pc:sldMk cId="1090074572" sldId="1251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11" creationId="{58A86232-9C14-4400-B32B-B7AD2864FE4A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3" creationId="{5165CF80-0A12-449E-8C4E-B5F955EE4EAD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4" creationId="{04FA8851-F828-493D-9D92-5AE50404FF86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5" creationId="{404FC9F0-F4A0-43DD-9BEE-81FF25BB7F64}"/>
          </ac:spMkLst>
        </pc:spChg>
        <pc:spChg chg="del mod topLvl">
          <ac:chgData name="osamah almasarwah" userId="30efc0343ae0bb7c" providerId="LiveId" clId="{84125F8B-741E-495B-9C1B-9D0DB43CA404}" dt="2020-08-14T04:41:35.437" v="1381" actId="478"/>
          <ac:spMkLst>
            <pc:docMk/>
            <pc:sldMk cId="1090074572" sldId="1251"/>
            <ac:spMk id="116" creationId="{B02993C6-2540-4C66-9B01-5C7808546AB5}"/>
          </ac:spMkLst>
        </pc:spChg>
        <pc:spChg chg="mod topLvl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7" creationId="{E7C5A56E-0D12-4DE9-9251-49C6331B6823}"/>
          </ac:spMkLst>
        </pc:spChg>
        <pc:spChg chg="del mod topLvl">
          <ac:chgData name="osamah almasarwah" userId="30efc0343ae0bb7c" providerId="LiveId" clId="{84125F8B-741E-495B-9C1B-9D0DB43CA404}" dt="2020-08-14T04:41:38.011" v="1382" actId="478"/>
          <ac:spMkLst>
            <pc:docMk/>
            <pc:sldMk cId="1090074572" sldId="1251"/>
            <ac:spMk id="118" creationId="{083F1051-2957-4AD5-A91E-AB3F81C0B6AE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19" creationId="{780D8E07-6EE0-4A3B-8F92-933D1262D790}"/>
          </ac:spMkLst>
        </pc:spChg>
        <pc:spChg chg="add mod">
          <ac:chgData name="osamah almasarwah" userId="30efc0343ae0bb7c" providerId="LiveId" clId="{84125F8B-741E-495B-9C1B-9D0DB43CA404}" dt="2020-08-14T04:42:08.492" v="1387" actId="164"/>
          <ac:spMkLst>
            <pc:docMk/>
            <pc:sldMk cId="1090074572" sldId="1251"/>
            <ac:spMk id="120" creationId="{3D06D728-B75B-4D0A-920C-4C1161E4D5A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1" creationId="{03C7322F-C86A-420F-B481-12C6EDC197B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4" creationId="{E9C83F9D-B605-4AD3-A669-84897BD92D2B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2" creationId="{ECBBFA85-4896-4631-BA82-108B27A08E33}"/>
          </ac:spMkLst>
        </pc:spChg>
        <pc:spChg chg="add mod">
          <ac:chgData name="osamah almasarwah" userId="30efc0343ae0bb7c" providerId="LiveId" clId="{84125F8B-741E-495B-9C1B-9D0DB43CA404}" dt="2020-08-14T04:46:28.467" v="1531" actId="1035"/>
          <ac:spMkLst>
            <pc:docMk/>
            <pc:sldMk cId="1090074572" sldId="1251"/>
            <ac:spMk id="133" creationId="{7121669D-7C3B-43B5-AD38-9B51E77D3902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34" creationId="{10EEA710-AF8B-4F77-9AF8-BC7770A12518}"/>
          </ac:spMkLst>
        </pc:spChg>
        <pc:spChg chg="add del mod">
          <ac:chgData name="osamah almasarwah" userId="30efc0343ae0bb7c" providerId="LiveId" clId="{84125F8B-741E-495B-9C1B-9D0DB43CA404}" dt="2020-08-14T04:48:05.487" v="1537" actId="478"/>
          <ac:spMkLst>
            <pc:docMk/>
            <pc:sldMk cId="1090074572" sldId="1251"/>
            <ac:spMk id="135" creationId="{0F7ED5D2-DC3B-49A6-AC86-2DCC9F9B5B88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0" creationId="{64CAFF0A-16E5-44BE-BA08-3D344958D815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1" creationId="{2CFA97A8-1FA9-4556-B525-580604BCC4A2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2" creationId="{260287E2-2BFD-4EC4-9788-61903C553547}"/>
          </ac:spMkLst>
        </pc:spChg>
        <pc:spChg chg="add mod">
          <ac:chgData name="osamah almasarwah" userId="30efc0343ae0bb7c" providerId="LiveId" clId="{84125F8B-741E-495B-9C1B-9D0DB43CA404}" dt="2020-08-14T04:48:17.047" v="1541" actId="20577"/>
          <ac:spMkLst>
            <pc:docMk/>
            <pc:sldMk cId="1090074572" sldId="1251"/>
            <ac:spMk id="143" creationId="{C4FB1FAF-CD37-4AFC-93BB-6840076A3D3F}"/>
          </ac:spMkLst>
        </pc:spChg>
        <pc:spChg chg="add mod">
          <ac:chgData name="osamah almasarwah" userId="30efc0343ae0bb7c" providerId="LiveId" clId="{84125F8B-741E-495B-9C1B-9D0DB43CA404}" dt="2020-08-14T04:49:08.613" v="1550" actId="164"/>
          <ac:spMkLst>
            <pc:docMk/>
            <pc:sldMk cId="1090074572" sldId="1251"/>
            <ac:spMk id="144" creationId="{B8775CAC-CB39-49D3-B473-111401EF7C20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6" creationId="{2E798DE6-0845-4763-8973-FA72D34373C9}"/>
          </ac:spMkLst>
        </pc:spChg>
        <pc:spChg chg="del">
          <ac:chgData name="osamah almasarwah" userId="30efc0343ae0bb7c" providerId="LiveId" clId="{84125F8B-741E-495B-9C1B-9D0DB43CA404}" dt="2020-08-14T04:10:43.360" v="1052" actId="478"/>
          <ac:spMkLst>
            <pc:docMk/>
            <pc:sldMk cId="1090074572" sldId="1251"/>
            <ac:spMk id="147" creationId="{2A1A76C7-DD1C-4BDE-872D-7E9D3406C079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8" creationId="{3AFD3425-5F85-4C19-9D4E-90D484916898}"/>
          </ac:spMkLst>
        </pc:spChg>
        <pc:spChg chg="mod">
          <ac:chgData name="osamah almasarwah" userId="30efc0343ae0bb7c" providerId="LiveId" clId="{84125F8B-741E-495B-9C1B-9D0DB43CA404}" dt="2020-08-14T05:50:54.939" v="2393"/>
          <ac:spMkLst>
            <pc:docMk/>
            <pc:sldMk cId="1090074572" sldId="1251"/>
            <ac:spMk id="149" creationId="{089A480D-F336-40DA-823C-2B51385B0734}"/>
          </ac:spMkLst>
        </pc:spChg>
        <pc:grpChg chg="del">
          <ac:chgData name="osamah almasarwah" userId="30efc0343ae0bb7c" providerId="LiveId" clId="{84125F8B-741E-495B-9C1B-9D0DB43CA404}" dt="2020-08-14T04:10:43.360" v="1052" actId="478"/>
          <ac:grpSpMkLst>
            <pc:docMk/>
            <pc:sldMk cId="1090074572" sldId="1251"/>
            <ac:grpSpMk id="2" creationId="{6F4F8A42-A1EF-458F-9486-A300F0732BD7}"/>
          </ac:grpSpMkLst>
        </pc:grpChg>
        <pc:grpChg chg="add mod">
          <ac:chgData name="osamah almasarwah" userId="30efc0343ae0bb7c" providerId="LiveId" clId="{84125F8B-741E-495B-9C1B-9D0DB43CA404}" dt="2020-08-14T04:46:22.938" v="1516" actId="1035"/>
          <ac:grpSpMkLst>
            <pc:docMk/>
            <pc:sldMk cId="1090074572" sldId="1251"/>
            <ac:grpSpMk id="24" creationId="{2E49B5B8-4254-4CA6-86EA-849B7936302C}"/>
          </ac:grpSpMkLst>
        </pc:grpChg>
        <pc:grpChg chg="add mod">
          <ac:chgData name="osamah almasarwah" userId="30efc0343ae0bb7c" providerId="LiveId" clId="{84125F8B-741E-495B-9C1B-9D0DB43CA404}" dt="2020-08-14T04:49:08.613" v="1550" actId="164"/>
          <ac:grpSpMkLst>
            <pc:docMk/>
            <pc:sldMk cId="1090074572" sldId="1251"/>
            <ac:grpSpMk id="25" creationId="{AC422214-96E8-4037-A887-9FC0239E761B}"/>
          </ac:grpSpMkLst>
        </pc:grpChg>
        <pc:grpChg chg="add del mod">
          <ac:chgData name="osamah almasarwah" userId="30efc0343ae0bb7c" providerId="LiveId" clId="{84125F8B-741E-495B-9C1B-9D0DB43CA404}" dt="2020-08-14T04:41:29.020" v="1379" actId="165"/>
          <ac:grpSpMkLst>
            <pc:docMk/>
            <pc:sldMk cId="1090074572" sldId="1251"/>
            <ac:grpSpMk id="112" creationId="{1077CF06-4AEF-4248-83E2-A2712667BE5C}"/>
          </ac:grpSpMkLst>
        </pc:grpChg>
        <pc:grpChg chg="add mod ord">
          <ac:chgData name="osamah almasarwah" userId="30efc0343ae0bb7c" providerId="LiveId" clId="{84125F8B-741E-495B-9C1B-9D0DB43CA404}" dt="2020-08-14T05:51:05.558" v="2396" actId="1076"/>
          <ac:grpSpMkLst>
            <pc:docMk/>
            <pc:sldMk cId="1090074572" sldId="1251"/>
            <ac:grpSpMk id="145" creationId="{7FBDCECC-B739-45AB-89DA-A543FDF6B600}"/>
          </ac:grpSpMkLst>
        </pc:grpChg>
        <pc:picChg chg="del">
          <ac:chgData name="osamah almasarwah" userId="30efc0343ae0bb7c" providerId="LiveId" clId="{84125F8B-741E-495B-9C1B-9D0DB43CA404}" dt="2020-08-14T04:10:45.687" v="1053" actId="478"/>
          <ac:picMkLst>
            <pc:docMk/>
            <pc:sldMk cId="1090074572" sldId="1251"/>
            <ac:picMk id="6" creationId="{272BB551-D5A3-467A-954B-A388A2F6774C}"/>
          </ac:picMkLst>
        </pc:picChg>
        <pc:picChg chg="del">
          <ac:chgData name="osamah almasarwah" userId="30efc0343ae0bb7c" providerId="LiveId" clId="{84125F8B-741E-495B-9C1B-9D0DB43CA404}" dt="2020-08-14T04:10:43.360" v="1052" actId="478"/>
          <ac:picMkLst>
            <pc:docMk/>
            <pc:sldMk cId="1090074572" sldId="1251"/>
            <ac:picMk id="8" creationId="{FFA8F6F7-979F-4660-8BB3-CA009FBE7B9D}"/>
          </ac:picMkLst>
        </pc:picChg>
        <pc:picChg chg="add mod">
          <ac:chgData name="osamah almasarwah" userId="30efc0343ae0bb7c" providerId="LiveId" clId="{84125F8B-741E-495B-9C1B-9D0DB43CA404}" dt="2020-08-14T04:11:10.173" v="1055" actId="1076"/>
          <ac:picMkLst>
            <pc:docMk/>
            <pc:sldMk cId="1090074572" sldId="1251"/>
            <ac:picMk id="11" creationId="{D57642FC-7742-4BE0-80FF-9CAD10A1B688}"/>
          </ac:picMkLst>
        </pc:picChg>
        <pc:cxnChg chg="add mod">
          <ac:chgData name="osamah almasarwah" userId="30efc0343ae0bb7c" providerId="LiveId" clId="{84125F8B-741E-495B-9C1B-9D0DB43CA404}" dt="2020-08-14T04:38:27.039" v="1360" actId="1076"/>
          <ac:cxnSpMkLst>
            <pc:docMk/>
            <pc:sldMk cId="1090074572" sldId="1251"/>
            <ac:cxnSpMk id="45" creationId="{61DC864A-5433-4450-92B7-22AF25BA41DB}"/>
          </ac:cxnSpMkLst>
        </pc:cxnChg>
        <pc:cxnChg chg="add mod">
          <ac:chgData name="osamah almasarwah" userId="30efc0343ae0bb7c" providerId="LiveId" clId="{84125F8B-741E-495B-9C1B-9D0DB43CA404}" dt="2020-08-14T04:38:20.982" v="1358" actId="1076"/>
          <ac:cxnSpMkLst>
            <pc:docMk/>
            <pc:sldMk cId="1090074572" sldId="1251"/>
            <ac:cxnSpMk id="46" creationId="{3CE6E716-9C81-4F57-9736-FCFF4EE53BBB}"/>
          </ac:cxnSpMkLst>
        </pc:cxnChg>
        <pc:cxnChg chg="add mod">
          <ac:chgData name="osamah almasarwah" userId="30efc0343ae0bb7c" providerId="LiveId" clId="{84125F8B-741E-495B-9C1B-9D0DB43CA404}" dt="2020-08-14T04:38:35.205" v="1363" actId="14100"/>
          <ac:cxnSpMkLst>
            <pc:docMk/>
            <pc:sldMk cId="1090074572" sldId="1251"/>
            <ac:cxnSpMk id="47" creationId="{F7EE5AF8-10D6-4212-9E50-47D5752124D6}"/>
          </ac:cxnSpMkLst>
        </pc:cxnChg>
        <pc:cxnChg chg="add mod">
          <ac:chgData name="osamah almasarwah" userId="30efc0343ae0bb7c" providerId="LiveId" clId="{84125F8B-741E-495B-9C1B-9D0DB43CA404}" dt="2020-08-14T04:38:31.861" v="1362" actId="1076"/>
          <ac:cxnSpMkLst>
            <pc:docMk/>
            <pc:sldMk cId="1090074572" sldId="1251"/>
            <ac:cxnSpMk id="48" creationId="{1C09C8ED-D1DE-4E0D-BB30-9D3C83C1E5C6}"/>
          </ac:cxnSpMkLst>
        </pc:cxnChg>
        <pc:cxnChg chg="add mod">
          <ac:chgData name="osamah almasarwah" userId="30efc0343ae0bb7c" providerId="LiveId" clId="{84125F8B-741E-495B-9C1B-9D0DB43CA404}" dt="2020-08-14T04:38:46.197" v="1367" actId="1076"/>
          <ac:cxnSpMkLst>
            <pc:docMk/>
            <pc:sldMk cId="1090074572" sldId="1251"/>
            <ac:cxnSpMk id="49" creationId="{1EE5B960-C0C5-46FF-9082-E7EBF2BE4CD0}"/>
          </ac:cxnSpMkLst>
        </pc:cxnChg>
        <pc:cxnChg chg="add mod">
          <ac:chgData name="osamah almasarwah" userId="30efc0343ae0bb7c" providerId="LiveId" clId="{84125F8B-741E-495B-9C1B-9D0DB43CA404}" dt="2020-08-14T04:38:40.870" v="1365" actId="1076"/>
          <ac:cxnSpMkLst>
            <pc:docMk/>
            <pc:sldMk cId="1090074572" sldId="1251"/>
            <ac:cxnSpMk id="50" creationId="{CCC63008-F183-4783-B150-44C5D8499398}"/>
          </ac:cxnSpMkLst>
        </pc:cxnChg>
        <pc:cxnChg chg="add mod">
          <ac:chgData name="osamah almasarwah" userId="30efc0343ae0bb7c" providerId="LiveId" clId="{84125F8B-741E-495B-9C1B-9D0DB43CA404}" dt="2020-08-14T04:39:03.883" v="1372" actId="1076"/>
          <ac:cxnSpMkLst>
            <pc:docMk/>
            <pc:sldMk cId="1090074572" sldId="1251"/>
            <ac:cxnSpMk id="53" creationId="{DE7D0475-608C-4433-BB58-1F7E808F5B9C}"/>
          </ac:cxnSpMkLst>
        </pc:cxnChg>
        <pc:cxnChg chg="add mod">
          <ac:chgData name="osamah almasarwah" userId="30efc0343ae0bb7c" providerId="LiveId" clId="{84125F8B-741E-495B-9C1B-9D0DB43CA404}" dt="2020-08-14T04:38:58.892" v="1370" actId="1076"/>
          <ac:cxnSpMkLst>
            <pc:docMk/>
            <pc:sldMk cId="1090074572" sldId="1251"/>
            <ac:cxnSpMk id="54" creationId="{E7CDD177-01BA-4979-8629-23C3FADABF04}"/>
          </ac:cxnSpMkLst>
        </pc:cxnChg>
        <pc:cxnChg chg="add mod">
          <ac:chgData name="osamah almasarwah" userId="30efc0343ae0bb7c" providerId="LiveId" clId="{84125F8B-741E-495B-9C1B-9D0DB43CA404}" dt="2020-08-14T04:39:13.681" v="1376" actId="1076"/>
          <ac:cxnSpMkLst>
            <pc:docMk/>
            <pc:sldMk cId="1090074572" sldId="1251"/>
            <ac:cxnSpMk id="55" creationId="{374E5C9E-B835-4A2D-A88C-38C2A74AA554}"/>
          </ac:cxnSpMkLst>
        </pc:cxnChg>
        <pc:cxnChg chg="add mod">
          <ac:chgData name="osamah almasarwah" userId="30efc0343ae0bb7c" providerId="LiveId" clId="{84125F8B-741E-495B-9C1B-9D0DB43CA404}" dt="2020-08-14T04:39:07.964" v="1374" actId="1076"/>
          <ac:cxnSpMkLst>
            <pc:docMk/>
            <pc:sldMk cId="1090074572" sldId="1251"/>
            <ac:cxnSpMk id="56" creationId="{0E0E833F-2FD6-4933-AD7F-C9FCB6D3A2E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7" creationId="{F7AEF8DC-5A93-4A93-A75D-5B5968319A53}"/>
          </ac:cxnSpMkLst>
        </pc:cxnChg>
        <pc:cxnChg chg="add mod">
          <ac:chgData name="osamah almasarwah" userId="30efc0343ae0bb7c" providerId="LiveId" clId="{84125F8B-741E-495B-9C1B-9D0DB43CA404}" dt="2020-08-14T04:46:01.982" v="1450" actId="1035"/>
          <ac:cxnSpMkLst>
            <pc:docMk/>
            <pc:sldMk cId="1090074572" sldId="1251"/>
            <ac:cxnSpMk id="68" creationId="{CB28D253-E303-4C17-A252-E96512F73D5F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0" creationId="{DF9FF4E7-8440-4496-AA8C-35F20E935404}"/>
          </ac:cxnSpMkLst>
        </pc:cxnChg>
        <pc:cxnChg chg="add del mod">
          <ac:chgData name="osamah almasarwah" userId="30efc0343ae0bb7c" providerId="LiveId" clId="{84125F8B-741E-495B-9C1B-9D0DB43CA404}" dt="2020-08-14T04:18:59.527" v="1217" actId="478"/>
          <ac:cxnSpMkLst>
            <pc:docMk/>
            <pc:sldMk cId="1090074572" sldId="1251"/>
            <ac:cxnSpMk id="81" creationId="{AD4844CA-5C56-4B66-91B6-BCD7F9AA7227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3" creationId="{5D1FADC1-F786-46AF-A19D-4785A6A2E60D}"/>
          </ac:cxnSpMkLst>
        </pc:cxnChg>
        <pc:cxnChg chg="add mod">
          <ac:chgData name="osamah almasarwah" userId="30efc0343ae0bb7c" providerId="LiveId" clId="{84125F8B-741E-495B-9C1B-9D0DB43CA404}" dt="2020-08-14T04:46:09.480" v="1475" actId="1035"/>
          <ac:cxnSpMkLst>
            <pc:docMk/>
            <pc:sldMk cId="1090074572" sldId="1251"/>
            <ac:cxnSpMk id="94" creationId="{CBB574AF-79BB-4011-A113-86ACBC22C130}"/>
          </ac:cxnSpMkLst>
        </pc:cxnChg>
        <pc:cxnChg chg="add del mod">
          <ac:chgData name="osamah almasarwah" userId="30efc0343ae0bb7c" providerId="LiveId" clId="{84125F8B-741E-495B-9C1B-9D0DB43CA404}" dt="2020-08-14T04:42:53.485" v="1391" actId="478"/>
          <ac:cxnSpMkLst>
            <pc:docMk/>
            <pc:sldMk cId="1090074572" sldId="1251"/>
            <ac:cxnSpMk id="122" creationId="{887ABAF2-2245-46B4-BD13-3EF2259419A4}"/>
          </ac:cxnSpMkLst>
        </pc:cxnChg>
        <pc:cxnChg chg="add del mod">
          <ac:chgData name="osamah almasarwah" userId="30efc0343ae0bb7c" providerId="LiveId" clId="{84125F8B-741E-495B-9C1B-9D0DB43CA404}" dt="2020-08-14T04:42:46.974" v="1390" actId="478"/>
          <ac:cxnSpMkLst>
            <pc:docMk/>
            <pc:sldMk cId="1090074572" sldId="1251"/>
            <ac:cxnSpMk id="123" creationId="{21078F8E-6444-4600-9772-14EC43F05FAF}"/>
          </ac:cxnSpMkLst>
        </pc:cxnChg>
      </pc:sldChg>
      <pc:sldChg chg="del">
        <pc:chgData name="osamah almasarwah" userId="30efc0343ae0bb7c" providerId="LiveId" clId="{84125F8B-741E-495B-9C1B-9D0DB43CA404}" dt="2020-08-14T05:30:59.387" v="2129" actId="2696"/>
        <pc:sldMkLst>
          <pc:docMk/>
          <pc:sldMk cId="2146935586" sldId="1252"/>
        </pc:sldMkLst>
      </pc:sldChg>
      <pc:sldChg chg="addSp delSp modSp add mod delAnim modAnim">
        <pc:chgData name="osamah almasarwah" userId="30efc0343ae0bb7c" providerId="LiveId" clId="{84125F8B-741E-495B-9C1B-9D0DB43CA404}" dt="2020-08-14T04:10:28.776" v="1050" actId="1076"/>
        <pc:sldMkLst>
          <pc:docMk/>
          <pc:sldMk cId="3689095977" sldId="1253"/>
        </pc:sldMkLst>
        <pc:spChg chg="mod">
          <ac:chgData name="osamah almasarwah" userId="30efc0343ae0bb7c" providerId="LiveId" clId="{84125F8B-741E-495B-9C1B-9D0DB43CA404}" dt="2020-08-14T03:58:10.885" v="987" actId="20577"/>
          <ac:spMkLst>
            <pc:docMk/>
            <pc:sldMk cId="3689095977" sldId="1253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4:10:22.032" v="1049" actId="1076"/>
          <ac:spMkLst>
            <pc:docMk/>
            <pc:sldMk cId="3689095977" sldId="1253"/>
            <ac:spMk id="8" creationId="{0CD82DF9-E658-4D35-ABF3-3B87440BEB5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10" creationId="{77076B2C-DE73-4743-B10D-06A115841BB7}"/>
          </ac:spMkLst>
        </pc:spChg>
        <pc:spChg chg="add mod">
          <ac:chgData name="osamah almasarwah" userId="30efc0343ae0bb7c" providerId="LiveId" clId="{84125F8B-741E-495B-9C1B-9D0DB43CA404}" dt="2020-08-14T04:02:47.013" v="1039" actId="1076"/>
          <ac:spMkLst>
            <pc:docMk/>
            <pc:sldMk cId="3689095977" sldId="1253"/>
            <ac:spMk id="12" creationId="{4CAC83DA-20C8-4B92-8D57-1ACB8F691491}"/>
          </ac:spMkLst>
        </pc:spChg>
        <pc:spChg chg="add mod">
          <ac:chgData name="osamah almasarwah" userId="30efc0343ae0bb7c" providerId="LiveId" clId="{84125F8B-741E-495B-9C1B-9D0DB43CA404}" dt="2020-08-14T04:02:06.675" v="1031" actId="164"/>
          <ac:spMkLst>
            <pc:docMk/>
            <pc:sldMk cId="3689095977" sldId="1253"/>
            <ac:spMk id="13" creationId="{83FF8ABA-7AAE-4308-9B5B-C71E2C5079F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15" creationId="{751CCE13-16D5-4CD4-A23D-6E94EE37E5E8}"/>
          </ac:spMkLst>
        </pc:spChg>
        <pc:spChg chg="add mod">
          <ac:chgData name="osamah almasarwah" userId="30efc0343ae0bb7c" providerId="LiveId" clId="{84125F8B-741E-495B-9C1B-9D0DB43CA404}" dt="2020-08-14T03:39:38.880" v="782" actId="1036"/>
          <ac:spMkLst>
            <pc:docMk/>
            <pc:sldMk cId="3689095977" sldId="1253"/>
            <ac:spMk id="54" creationId="{74D858E6-3F11-467C-AFED-580E77DFA6B8}"/>
          </ac:spMkLst>
        </pc:spChg>
        <pc:spChg chg="add mod">
          <ac:chgData name="osamah almasarwah" userId="30efc0343ae0bb7c" providerId="LiveId" clId="{84125F8B-741E-495B-9C1B-9D0DB43CA404}" dt="2020-08-14T03:39:35.870" v="779" actId="1035"/>
          <ac:spMkLst>
            <pc:docMk/>
            <pc:sldMk cId="3689095977" sldId="1253"/>
            <ac:spMk id="55" creationId="{3985E0A8-5628-4E23-9218-DB9CB5308EC9}"/>
          </ac:spMkLst>
        </pc:spChg>
        <pc:spChg chg="add mod">
          <ac:chgData name="osamah almasarwah" userId="30efc0343ae0bb7c" providerId="LiveId" clId="{84125F8B-741E-495B-9C1B-9D0DB43CA404}" dt="2020-08-14T03:39:32.631" v="777" actId="1038"/>
          <ac:spMkLst>
            <pc:docMk/>
            <pc:sldMk cId="3689095977" sldId="1253"/>
            <ac:spMk id="56" creationId="{82869269-FF43-4DC2-9B65-FBCB3CF5CC12}"/>
          </ac:spMkLst>
        </pc:spChg>
        <pc:spChg chg="add mod">
          <ac:chgData name="osamah almasarwah" userId="30efc0343ae0bb7c" providerId="LiveId" clId="{84125F8B-741E-495B-9C1B-9D0DB43CA404}" dt="2020-08-14T03:41:33.625" v="807" actId="20577"/>
          <ac:spMkLst>
            <pc:docMk/>
            <pc:sldMk cId="3689095977" sldId="1253"/>
            <ac:spMk id="57" creationId="{46A4EBE6-3C32-4432-8F24-B925E7935934}"/>
          </ac:spMkLst>
        </pc:spChg>
        <pc:spChg chg="add mod">
          <ac:chgData name="osamah almasarwah" userId="30efc0343ae0bb7c" providerId="LiveId" clId="{84125F8B-741E-495B-9C1B-9D0DB43CA404}" dt="2020-08-14T03:55:44.495" v="971" actId="20577"/>
          <ac:spMkLst>
            <pc:docMk/>
            <pc:sldMk cId="3689095977" sldId="1253"/>
            <ac:spMk id="59" creationId="{794FFDC4-3981-4E2F-80F7-C92EEEC93105}"/>
          </ac:spMkLst>
        </pc:spChg>
        <pc:spChg chg="add mod">
          <ac:chgData name="osamah almasarwah" userId="30efc0343ae0bb7c" providerId="LiveId" clId="{84125F8B-741E-495B-9C1B-9D0DB43CA404}" dt="2020-08-14T03:46:37.194" v="864" actId="20577"/>
          <ac:spMkLst>
            <pc:docMk/>
            <pc:sldMk cId="3689095977" sldId="1253"/>
            <ac:spMk id="60" creationId="{D83F1786-CA3F-4AA6-ADE7-26870320FDF4}"/>
          </ac:spMkLst>
        </pc:spChg>
        <pc:spChg chg="add del mod">
          <ac:chgData name="osamah almasarwah" userId="30efc0343ae0bb7c" providerId="LiveId" clId="{84125F8B-741E-495B-9C1B-9D0DB43CA404}" dt="2020-08-14T03:46:50.004" v="865" actId="478"/>
          <ac:spMkLst>
            <pc:docMk/>
            <pc:sldMk cId="3689095977" sldId="1253"/>
            <ac:spMk id="61" creationId="{51B9C2D5-AA20-480E-92F8-CA5BB7B6DBFC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2" creationId="{48739877-52BE-44AF-81BE-41D5BF09F25C}"/>
          </ac:spMkLst>
        </pc:spChg>
        <pc:spChg chg="add mod">
          <ac:chgData name="osamah almasarwah" userId="30efc0343ae0bb7c" providerId="LiveId" clId="{84125F8B-741E-495B-9C1B-9D0DB43CA404}" dt="2020-08-14T03:57:52.370" v="984" actId="1076"/>
          <ac:spMkLst>
            <pc:docMk/>
            <pc:sldMk cId="3689095977" sldId="1253"/>
            <ac:spMk id="63" creationId="{EBBB39F4-AF2F-4D1A-9FCF-0042C6D9AB69}"/>
          </ac:spMkLst>
        </pc:spChg>
        <pc:spChg chg="add mod">
          <ac:chgData name="osamah almasarwah" userId="30efc0343ae0bb7c" providerId="LiveId" clId="{84125F8B-741E-495B-9C1B-9D0DB43CA404}" dt="2020-08-14T03:56:26.334" v="977" actId="1076"/>
          <ac:spMkLst>
            <pc:docMk/>
            <pc:sldMk cId="3689095977" sldId="1253"/>
            <ac:spMk id="64" creationId="{E7FC3270-EF9E-48B0-9969-34EA67ADD6E9}"/>
          </ac:spMkLst>
        </pc:spChg>
        <pc:spChg chg="add mod">
          <ac:chgData name="osamah almasarwah" userId="30efc0343ae0bb7c" providerId="LiveId" clId="{84125F8B-741E-495B-9C1B-9D0DB43CA404}" dt="2020-08-14T03:56:50.927" v="978" actId="1076"/>
          <ac:spMkLst>
            <pc:docMk/>
            <pc:sldMk cId="3689095977" sldId="1253"/>
            <ac:spMk id="65" creationId="{C88FC216-FEAD-4435-A33A-1921638DA96A}"/>
          </ac:spMkLst>
        </pc:spChg>
        <pc:spChg chg="del mod">
          <ac:chgData name="osamah almasarwah" userId="30efc0343ae0bb7c" providerId="LiveId" clId="{84125F8B-741E-495B-9C1B-9D0DB43CA404}" dt="2020-08-14T03:46:56.159" v="866" actId="478"/>
          <ac:spMkLst>
            <pc:docMk/>
            <pc:sldMk cId="3689095977" sldId="1253"/>
            <ac:spMk id="67" creationId="{362587CC-6073-4F93-9B1B-0BAE443FEFB2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68" creationId="{8AF50FFB-F26C-4EBD-92C7-3B5A1CAB34A7}"/>
          </ac:spMkLst>
        </pc:spChg>
        <pc:spChg chg="mod">
          <ac:chgData name="osamah almasarwah" userId="30efc0343ae0bb7c" providerId="LiveId" clId="{84125F8B-741E-495B-9C1B-9D0DB43CA404}" dt="2020-08-14T03:36:48.226" v="740" actId="14100"/>
          <ac:spMkLst>
            <pc:docMk/>
            <pc:sldMk cId="3689095977" sldId="1253"/>
            <ac:spMk id="69" creationId="{F5FC23DF-E6A4-4EA0-82E9-27EB47153636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1" creationId="{9818F12F-9DE9-4EA4-897D-66F7424E419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2" creationId="{4D65BA00-1F4C-4380-8BBF-FEE10EBC92EF}"/>
          </ac:spMkLst>
        </pc:spChg>
        <pc:spChg chg="del">
          <ac:chgData name="osamah almasarwah" userId="30efc0343ae0bb7c" providerId="LiveId" clId="{84125F8B-741E-495B-9C1B-9D0DB43CA404}" dt="2020-08-14T03:36:30.641" v="731" actId="478"/>
          <ac:spMkLst>
            <pc:docMk/>
            <pc:sldMk cId="3689095977" sldId="1253"/>
            <ac:spMk id="73" creationId="{D3DDD234-3421-4C97-A9A8-BB4956BB70FA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74" creationId="{24147338-DB25-469E-AD40-56487FCD4CD8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5" creationId="{DF170B2F-8D49-4116-9EB7-434998909E3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6" creationId="{40EF033D-F3BE-4C75-B383-EFACBD2483F3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7" creationId="{F6DFBA59-F8FA-43FA-8B5E-259A21443AA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8" creationId="{09FE6148-AF63-4D67-964C-076F088C1AE4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79" creationId="{51DAD528-518D-408C-8F64-794BCCAC6CCE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80" creationId="{C1C3E2EC-B532-4870-A407-6E067EA6F059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2" creationId="{E64B8403-6C7B-43CD-A597-6DAA47BCA83E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3" creationId="{FB73CDA0-E109-47FF-AF63-0855E2A6F221}"/>
          </ac:spMkLst>
        </pc:spChg>
        <pc:spChg chg="del">
          <ac:chgData name="osamah almasarwah" userId="30efc0343ae0bb7c" providerId="LiveId" clId="{84125F8B-741E-495B-9C1B-9D0DB43CA404}" dt="2020-08-14T03:36:56.192" v="741" actId="478"/>
          <ac:spMkLst>
            <pc:docMk/>
            <pc:sldMk cId="3689095977" sldId="1253"/>
            <ac:spMk id="84" creationId="{32214B3C-D427-43D5-9522-A7B6ABC522A5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1" creationId="{A36BBF44-76A0-4B83-A7D3-A5A22D04335C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6" creationId="{68BB4ED9-0943-429A-BF09-025B34457165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97" creationId="{040EFDF3-6C6F-484E-9345-9E45DC0AD202}"/>
          </ac:spMkLst>
        </pc:spChg>
        <pc:spChg chg="mod">
          <ac:chgData name="osamah almasarwah" userId="30efc0343ae0bb7c" providerId="LiveId" clId="{84125F8B-741E-495B-9C1B-9D0DB43CA404}" dt="2020-08-14T03:37:06.597" v="743" actId="164"/>
          <ac:spMkLst>
            <pc:docMk/>
            <pc:sldMk cId="3689095977" sldId="1253"/>
            <ac:spMk id="99" creationId="{30047442-842B-475C-98AC-62908EB8DF26}"/>
          </ac:spMkLst>
        </pc:spChg>
        <pc:spChg chg="mod">
          <ac:chgData name="osamah almasarwah" userId="30efc0343ae0bb7c" providerId="LiveId" clId="{84125F8B-741E-495B-9C1B-9D0DB43CA404}" dt="2020-08-14T03:39:41.594" v="789" actId="1036"/>
          <ac:spMkLst>
            <pc:docMk/>
            <pc:sldMk cId="3689095977" sldId="1253"/>
            <ac:spMk id="100" creationId="{3630398D-FA84-4265-A425-8A0E909B6C44}"/>
          </ac:spMkLst>
        </pc:spChg>
        <pc:spChg chg="mod">
          <ac:chgData name="osamah almasarwah" userId="30efc0343ae0bb7c" providerId="LiveId" clId="{84125F8B-741E-495B-9C1B-9D0DB43CA404}" dt="2020-08-14T03:41:50.796" v="811" actId="207"/>
          <ac:spMkLst>
            <pc:docMk/>
            <pc:sldMk cId="3689095977" sldId="1253"/>
            <ac:spMk id="101" creationId="{971FB3D2-DB64-404D-BB3F-D2AD4C88315F}"/>
          </ac:spMkLst>
        </pc:spChg>
        <pc:spChg chg="mod">
          <ac:chgData name="osamah almasarwah" userId="30efc0343ae0bb7c" providerId="LiveId" clId="{84125F8B-741E-495B-9C1B-9D0DB43CA404}" dt="2020-08-14T03:47:44.581" v="881" actId="20577"/>
          <ac:spMkLst>
            <pc:docMk/>
            <pc:sldMk cId="3689095977" sldId="1253"/>
            <ac:spMk id="102" creationId="{25A5B5DD-4FDA-47A4-A244-CC246D14AE59}"/>
          </ac:spMkLst>
        </pc:spChg>
        <pc:spChg chg="add mod">
          <ac:chgData name="osamah almasarwah" userId="30efc0343ae0bb7c" providerId="LiveId" clId="{84125F8B-741E-495B-9C1B-9D0DB43CA404}" dt="2020-08-14T03:57:55.291" v="985" actId="1076"/>
          <ac:spMkLst>
            <pc:docMk/>
            <pc:sldMk cId="3689095977" sldId="1253"/>
            <ac:spMk id="104" creationId="{79505DA7-6854-4BC8-9F88-C4187D7C2488}"/>
          </ac:spMkLst>
        </pc:spChg>
        <pc:spChg chg="add mod">
          <ac:chgData name="osamah almasarwah" userId="30efc0343ae0bb7c" providerId="LiveId" clId="{84125F8B-741E-495B-9C1B-9D0DB43CA404}" dt="2020-08-14T03:56:21.719" v="976" actId="1076"/>
          <ac:spMkLst>
            <pc:docMk/>
            <pc:sldMk cId="3689095977" sldId="1253"/>
            <ac:spMk id="105" creationId="{0DF66C2B-D8B4-46F9-9512-720608D5B00E}"/>
          </ac:spMkLst>
        </pc:spChg>
        <pc:spChg chg="add mod">
          <ac:chgData name="osamah almasarwah" userId="30efc0343ae0bb7c" providerId="LiveId" clId="{84125F8B-741E-495B-9C1B-9D0DB43CA404}" dt="2020-08-14T03:50:21.252" v="927" actId="1076"/>
          <ac:spMkLst>
            <pc:docMk/>
            <pc:sldMk cId="3689095977" sldId="1253"/>
            <ac:spMk id="107" creationId="{7E612802-C6AE-4E7F-9AD6-8B17F10BC18E}"/>
          </ac:spMkLst>
        </pc:spChg>
        <pc:spChg chg="add mod">
          <ac:chgData name="osamah almasarwah" userId="30efc0343ae0bb7c" providerId="LiveId" clId="{84125F8B-741E-495B-9C1B-9D0DB43CA404}" dt="2020-08-14T03:49:48.081" v="921" actId="20577"/>
          <ac:spMkLst>
            <pc:docMk/>
            <pc:sldMk cId="3689095977" sldId="1253"/>
            <ac:spMk id="108" creationId="{B027F966-098F-4839-B9BD-818C531B70A4}"/>
          </ac:spMkLst>
        </pc:spChg>
        <pc:spChg chg="add mod">
          <ac:chgData name="osamah almasarwah" userId="30efc0343ae0bb7c" providerId="LiveId" clId="{84125F8B-741E-495B-9C1B-9D0DB43CA404}" dt="2020-08-14T03:57:40.474" v="981" actId="20577"/>
          <ac:spMkLst>
            <pc:docMk/>
            <pc:sldMk cId="3689095977" sldId="1253"/>
            <ac:spMk id="109" creationId="{6C2D1B6F-3A60-40B4-AC40-C6B17279B1E2}"/>
          </ac:spMkLst>
        </pc:spChg>
        <pc:spChg chg="add mod">
          <ac:chgData name="osamah almasarwah" userId="30efc0343ae0bb7c" providerId="LiveId" clId="{84125F8B-741E-495B-9C1B-9D0DB43CA404}" dt="2020-08-14T04:10:28.776" v="1050" actId="1076"/>
          <ac:spMkLst>
            <pc:docMk/>
            <pc:sldMk cId="3689095977" sldId="1253"/>
            <ac:spMk id="110" creationId="{653B1ADD-3295-4A88-AB42-16AF9A7825B3}"/>
          </ac:spMkLst>
        </pc:spChg>
        <pc:spChg chg="mod">
          <ac:chgData name="osamah almasarwah" userId="30efc0343ae0bb7c" providerId="LiveId" clId="{84125F8B-741E-495B-9C1B-9D0DB43CA404}" dt="2020-08-14T03:43:52.806" v="839" actId="207"/>
          <ac:spMkLst>
            <pc:docMk/>
            <pc:sldMk cId="3689095977" sldId="1253"/>
            <ac:spMk id="118" creationId="{3DC291A2-F7CC-4494-B7E8-AB905821988A}"/>
          </ac:spMkLst>
        </pc:spChg>
        <pc:spChg chg="mod">
          <ac:chgData name="osamah almasarwah" userId="30efc0343ae0bb7c" providerId="LiveId" clId="{84125F8B-741E-495B-9C1B-9D0DB43CA404}" dt="2020-08-14T03:42:27.082" v="818" actId="1076"/>
          <ac:spMkLst>
            <pc:docMk/>
            <pc:sldMk cId="3689095977" sldId="1253"/>
            <ac:spMk id="122" creationId="{0A566DC4-6C22-480C-9F02-A48E6479A5E0}"/>
          </ac:spMkLst>
        </pc:spChg>
        <pc:spChg chg="mod">
          <ac:chgData name="osamah almasarwah" userId="30efc0343ae0bb7c" providerId="LiveId" clId="{84125F8B-741E-495B-9C1B-9D0DB43CA404}" dt="2020-08-14T03:42:29.106" v="819" actId="1076"/>
          <ac:spMkLst>
            <pc:docMk/>
            <pc:sldMk cId="3689095977" sldId="1253"/>
            <ac:spMk id="123" creationId="{F624C172-EADE-4358-A5D4-25296C4D52D3}"/>
          </ac:spMkLst>
        </pc:spChg>
        <pc:spChg chg="mod">
          <ac:chgData name="osamah almasarwah" userId="30efc0343ae0bb7c" providerId="LiveId" clId="{84125F8B-741E-495B-9C1B-9D0DB43CA404}" dt="2020-08-14T03:42:32.820" v="820" actId="1076"/>
          <ac:spMkLst>
            <pc:docMk/>
            <pc:sldMk cId="3689095977" sldId="1253"/>
            <ac:spMk id="124" creationId="{F03C5259-94DC-4F5E-B343-E7CF38BE64FD}"/>
          </ac:spMkLst>
        </pc:spChg>
        <pc:spChg chg="del">
          <ac:chgData name="osamah almasarwah" userId="30efc0343ae0bb7c" providerId="LiveId" clId="{84125F8B-741E-495B-9C1B-9D0DB43CA404}" dt="2020-08-14T03:44:41.344" v="845" actId="478"/>
          <ac:spMkLst>
            <pc:docMk/>
            <pc:sldMk cId="3689095977" sldId="1253"/>
            <ac:spMk id="125" creationId="{19B80348-FC2A-48A9-8088-EB1E30367242}"/>
          </ac:spMkLst>
        </pc:spChg>
        <pc:spChg chg="mod">
          <ac:chgData name="osamah almasarwah" userId="30efc0343ae0bb7c" providerId="LiveId" clId="{84125F8B-741E-495B-9C1B-9D0DB43CA404}" dt="2020-08-14T03:45:10.039" v="849" actId="20577"/>
          <ac:spMkLst>
            <pc:docMk/>
            <pc:sldMk cId="3689095977" sldId="1253"/>
            <ac:spMk id="128" creationId="{9A509649-CD10-4746-8243-2D4BF904B6F1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29" creationId="{BC6D9870-2F58-4880-AC35-E76A47531496}"/>
          </ac:spMkLst>
        </pc:spChg>
        <pc:spChg chg="del">
          <ac:chgData name="osamah almasarwah" userId="30efc0343ae0bb7c" providerId="LiveId" clId="{84125F8B-741E-495B-9C1B-9D0DB43CA404}" dt="2020-08-14T03:38:44.629" v="759" actId="478"/>
          <ac:spMkLst>
            <pc:docMk/>
            <pc:sldMk cId="3689095977" sldId="1253"/>
            <ac:spMk id="130" creationId="{EC72178E-84DD-4348-BB48-BDF126E6B0C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1" creationId="{276B719C-BADE-47B9-AF1F-14C3DE454D2D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2" creationId="{4140ADE6-ED17-430A-82AC-B2F0F7589C52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3" creationId="{64F8FE56-92BC-4F9F-B3CF-E54BC25C91F5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4" creationId="{06305D0B-3082-46F9-BB61-59D3F84BD046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5" creationId="{C20930DA-6863-4D06-97AD-FF9755C1E28B}"/>
          </ac:spMkLst>
        </pc:spChg>
        <pc:spChg chg="del">
          <ac:chgData name="osamah almasarwah" userId="30efc0343ae0bb7c" providerId="LiveId" clId="{84125F8B-741E-495B-9C1B-9D0DB43CA404}" dt="2020-08-14T03:37:58.909" v="748" actId="478"/>
          <ac:spMkLst>
            <pc:docMk/>
            <pc:sldMk cId="3689095977" sldId="1253"/>
            <ac:spMk id="138" creationId="{DA855011-92F9-4F21-9621-0FBFD0DCFFBA}"/>
          </ac:spMkLst>
        </pc:spChg>
        <pc:grpChg chg="add mod">
          <ac:chgData name="osamah almasarwah" userId="30efc0343ae0bb7c" providerId="LiveId" clId="{84125F8B-741E-495B-9C1B-9D0DB43CA404}" dt="2020-08-14T03:37:06.597" v="743" actId="164"/>
          <ac:grpSpMkLst>
            <pc:docMk/>
            <pc:sldMk cId="3689095977" sldId="1253"/>
            <ac:grpSpMk id="2" creationId="{BD9623BB-7319-4F80-8781-CEDC1E1FB18D}"/>
          </ac:grpSpMkLst>
        </pc:grpChg>
        <pc:grpChg chg="add mod">
          <ac:chgData name="osamah almasarwah" userId="30efc0343ae0bb7c" providerId="LiveId" clId="{84125F8B-741E-495B-9C1B-9D0DB43CA404}" dt="2020-08-14T03:39:45.702" v="790" actId="1076"/>
          <ac:grpSpMkLst>
            <pc:docMk/>
            <pc:sldMk cId="3689095977" sldId="1253"/>
            <ac:grpSpMk id="6" creationId="{2B18510D-63D3-4FD2-9660-D365F4170CCA}"/>
          </ac:grpSpMkLst>
        </pc:grpChg>
        <pc:grpChg chg="add mod ord">
          <ac:chgData name="osamah almasarwah" userId="30efc0343ae0bb7c" providerId="LiveId" clId="{84125F8B-741E-495B-9C1B-9D0DB43CA404}" dt="2020-08-14T04:03:10.006" v="1048" actId="1038"/>
          <ac:grpSpMkLst>
            <pc:docMk/>
            <pc:sldMk cId="3689095977" sldId="1253"/>
            <ac:grpSpMk id="14" creationId="{1798B77E-AD87-4788-858D-C273B6BC13B5}"/>
          </ac:grpSpMkLst>
        </pc:grpChg>
        <pc:grpChg chg="add mod">
          <ac:chgData name="osamah almasarwah" userId="30efc0343ae0bb7c" providerId="LiveId" clId="{84125F8B-741E-495B-9C1B-9D0DB43CA404}" dt="2020-08-14T03:53:37.501" v="961" actId="1076"/>
          <ac:grpSpMkLst>
            <pc:docMk/>
            <pc:sldMk cId="3689095977" sldId="1253"/>
            <ac:grpSpMk id="66" creationId="{34310074-BC8C-4C2B-A191-B571ED31924F}"/>
          </ac:grpSpMkLst>
        </pc:grpChg>
        <pc:grpChg chg="mod">
          <ac:chgData name="osamah almasarwah" userId="30efc0343ae0bb7c" providerId="LiveId" clId="{84125F8B-741E-495B-9C1B-9D0DB43CA404}" dt="2020-08-14T03:47:44.581" v="881" actId="20577"/>
          <ac:grpSpMkLst>
            <pc:docMk/>
            <pc:sldMk cId="3689095977" sldId="1253"/>
            <ac:grpSpMk id="70" creationId="{89D1C845-C421-4413-A378-55720D287FD0}"/>
          </ac:grpSpMkLst>
        </pc:grpChg>
        <pc:picChg chg="ord">
          <ac:chgData name="osamah almasarwah" userId="30efc0343ae0bb7c" providerId="LiveId" clId="{84125F8B-741E-495B-9C1B-9D0DB43CA404}" dt="2020-08-14T04:02:52.373" v="1040" actId="167"/>
          <ac:picMkLst>
            <pc:docMk/>
            <pc:sldMk cId="3689095977" sldId="1253"/>
            <ac:picMk id="4" creationId="{920EBF30-E606-447F-AB2D-0B6DD806E090}"/>
          </ac:picMkLst>
        </pc:picChg>
        <pc:picChg chg="add mod">
          <ac:chgData name="osamah almasarwah" userId="30efc0343ae0bb7c" providerId="LiveId" clId="{84125F8B-741E-495B-9C1B-9D0DB43CA404}" dt="2020-08-14T03:52:28.029" v="951" actId="1076"/>
          <ac:picMkLst>
            <pc:docMk/>
            <pc:sldMk cId="3689095977" sldId="1253"/>
            <ac:picMk id="11" creationId="{D0304E14-A729-4CC0-A0B0-F30AEC6DDA60}"/>
          </ac:picMkLst>
        </pc:picChg>
        <pc:picChg chg="add del mod">
          <ac:chgData name="osamah almasarwah" userId="30efc0343ae0bb7c" providerId="LiveId" clId="{84125F8B-741E-495B-9C1B-9D0DB43CA404}" dt="2020-08-14T03:51:54.140" v="947" actId="478"/>
          <ac:picMkLst>
            <pc:docMk/>
            <pc:sldMk cId="3689095977" sldId="1253"/>
            <ac:picMk id="106" creationId="{9A5D2367-5EF2-46B5-9B76-4D78E0D03A1C}"/>
          </ac:picMkLst>
        </pc:pic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81" creationId="{0263058B-5F8B-4179-84A7-65285EA2F979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5" creationId="{4703E1CB-2038-4F64-8DB9-85B11EE6ED72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6" creationId="{43184F16-C1CD-437A-ACB9-0EFF8456CE18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7" creationId="{CD6EA717-1404-498B-96B7-191383ED02EC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8" creationId="{CB1631CC-F12A-4A87-8F0E-5D69ED7B7AF3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89" creationId="{B73D81C3-7C6F-4373-9302-9B2F2BAE549A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0" creationId="{684BB936-24D7-4983-9256-1F133C2C175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2" creationId="{D6EA636B-4B93-43F8-B564-386EE2AC8EA6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3" creationId="{002BC5E6-CE6E-4373-8132-734EE9EE72A7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4" creationId="{4688616B-C775-45F1-B91D-95BDB390A1A1}"/>
          </ac:cxnSpMkLst>
        </pc:cxnChg>
        <pc:cxnChg chg="del">
          <ac:chgData name="osamah almasarwah" userId="30efc0343ae0bb7c" providerId="LiveId" clId="{84125F8B-741E-495B-9C1B-9D0DB43CA404}" dt="2020-08-14T03:36:56.192" v="741" actId="478"/>
          <ac:cxnSpMkLst>
            <pc:docMk/>
            <pc:sldMk cId="3689095977" sldId="1253"/>
            <ac:cxnSpMk id="95" creationId="{C0EDBFCD-B28B-495D-8BF9-7D466B45EE77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98" creationId="{263A3A6F-66E8-4E06-B2F7-FB6F7908A75C}"/>
          </ac:cxnSpMkLst>
        </pc:cxnChg>
        <pc:cxnChg chg="mod">
          <ac:chgData name="osamah almasarwah" userId="30efc0343ae0bb7c" providerId="LiveId" clId="{84125F8B-741E-495B-9C1B-9D0DB43CA404}" dt="2020-08-14T03:47:44.581" v="881" actId="20577"/>
          <ac:cxnSpMkLst>
            <pc:docMk/>
            <pc:sldMk cId="3689095977" sldId="1253"/>
            <ac:cxnSpMk id="103" creationId="{643E9E60-4AD8-4774-BC4D-162DCB0D95CE}"/>
          </ac:cxnSpMkLst>
        </pc:cxnChg>
        <pc:cxnChg chg="del mod">
          <ac:chgData name="osamah almasarwah" userId="30efc0343ae0bb7c" providerId="LiveId" clId="{84125F8B-741E-495B-9C1B-9D0DB43CA404}" dt="2020-08-14T03:44:27.170" v="840" actId="478"/>
          <ac:cxnSpMkLst>
            <pc:docMk/>
            <pc:sldMk cId="3689095977" sldId="1253"/>
            <ac:cxnSpMk id="126" creationId="{E9D1DECA-A3FE-438F-BB6B-25C33E8E07F0}"/>
          </ac:cxnSpMkLst>
        </pc:cxnChg>
        <pc:cxnChg chg="del mod">
          <ac:chgData name="osamah almasarwah" userId="30efc0343ae0bb7c" providerId="LiveId" clId="{84125F8B-741E-495B-9C1B-9D0DB43CA404}" dt="2020-08-14T03:44:27.902" v="841" actId="478"/>
          <ac:cxnSpMkLst>
            <pc:docMk/>
            <pc:sldMk cId="3689095977" sldId="1253"/>
            <ac:cxnSpMk id="127" creationId="{8F629759-5BAC-4585-8EB6-A8D92A2D773F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6" creationId="{7BA3BED5-2FB9-4FC3-B559-CEF6D2A48654}"/>
          </ac:cxnSpMkLst>
        </pc:cxnChg>
        <pc:cxnChg chg="del">
          <ac:chgData name="osamah almasarwah" userId="30efc0343ae0bb7c" providerId="LiveId" clId="{84125F8B-741E-495B-9C1B-9D0DB43CA404}" dt="2020-08-14T03:37:58.909" v="748" actId="478"/>
          <ac:cxnSpMkLst>
            <pc:docMk/>
            <pc:sldMk cId="3689095977" sldId="1253"/>
            <ac:cxnSpMk id="137" creationId="{BB349470-7950-432A-9903-8DE456D48157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04:10.387" v="1739" actId="1076"/>
        <pc:sldMkLst>
          <pc:docMk/>
          <pc:sldMk cId="3487759389" sldId="1254"/>
        </pc:sldMkLst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12" creationId="{8231DC28-5486-4DCB-BD67-581350B537BF}"/>
          </ac:spMkLst>
        </pc:spChg>
        <pc:spChg chg="mod">
          <ac:chgData name="osamah almasarwah" userId="30efc0343ae0bb7c" providerId="LiveId" clId="{84125F8B-741E-495B-9C1B-9D0DB43CA404}" dt="2020-08-14T04:57:36.201" v="1605" actId="20577"/>
          <ac:spMkLst>
            <pc:docMk/>
            <pc:sldMk cId="3487759389" sldId="1254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03:36.715" v="1727" actId="1076"/>
          <ac:spMkLst>
            <pc:docMk/>
            <pc:sldMk cId="3487759389" sldId="1254"/>
            <ac:spMk id="34" creationId="{FE59E89E-CDC1-40F3-900E-1A03163A1233}"/>
          </ac:spMkLst>
        </pc:spChg>
        <pc:spChg chg="del mod">
          <ac:chgData name="osamah almasarwah" userId="30efc0343ae0bb7c" providerId="LiveId" clId="{84125F8B-741E-495B-9C1B-9D0DB43CA404}" dt="2020-08-14T04:56:31.676" v="1587" actId="478"/>
          <ac:spMkLst>
            <pc:docMk/>
            <pc:sldMk cId="3487759389" sldId="1254"/>
            <ac:spMk id="35" creationId="{810D5498-BD75-4AD9-BDFF-B866B8877243}"/>
          </ac:spMkLst>
        </pc:spChg>
        <pc:spChg chg="mod">
          <ac:chgData name="osamah almasarwah" userId="30efc0343ae0bb7c" providerId="LiveId" clId="{84125F8B-741E-495B-9C1B-9D0DB43CA404}" dt="2020-08-14T05:03:29.943" v="1726" actId="255"/>
          <ac:spMkLst>
            <pc:docMk/>
            <pc:sldMk cId="3487759389" sldId="1254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03:51.373" v="1732" actId="1076"/>
          <ac:spMkLst>
            <pc:docMk/>
            <pc:sldMk cId="3487759389" sldId="1254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04:01.663" v="1736" actId="1076"/>
          <ac:spMkLst>
            <pc:docMk/>
            <pc:sldMk cId="3487759389" sldId="1254"/>
            <ac:spMk id="39" creationId="{E8338F8A-EBAC-46C9-896C-30482E172FCB}"/>
          </ac:spMkLst>
        </pc:spChg>
        <pc:spChg chg="del">
          <ac:chgData name="osamah almasarwah" userId="30efc0343ae0bb7c" providerId="LiveId" clId="{84125F8B-741E-495B-9C1B-9D0DB43CA404}" dt="2020-08-14T04:56:06.774" v="1571" actId="478"/>
          <ac:spMkLst>
            <pc:docMk/>
            <pc:sldMk cId="3487759389" sldId="1254"/>
            <ac:spMk id="41" creationId="{175F4525-CAF0-4C72-85FD-3D9DC36E9BB3}"/>
          </ac:spMkLst>
        </pc:spChg>
        <pc:spChg chg="del">
          <ac:chgData name="osamah almasarwah" userId="30efc0343ae0bb7c" providerId="LiveId" clId="{84125F8B-741E-495B-9C1B-9D0DB43CA404}" dt="2020-08-14T04:56:12.927" v="1576" actId="478"/>
          <ac:spMkLst>
            <pc:docMk/>
            <pc:sldMk cId="3487759389" sldId="1254"/>
            <ac:spMk id="42" creationId="{C36DC978-AC87-4AF1-B183-A3A527478081}"/>
          </ac:spMkLst>
        </pc:spChg>
        <pc:spChg chg="del">
          <ac:chgData name="osamah almasarwah" userId="30efc0343ae0bb7c" providerId="LiveId" clId="{84125F8B-741E-495B-9C1B-9D0DB43CA404}" dt="2020-08-14T04:56:16.424" v="1579" actId="478"/>
          <ac:spMkLst>
            <pc:docMk/>
            <pc:sldMk cId="3487759389" sldId="1254"/>
            <ac:spMk id="43" creationId="{CDF8D185-D9AA-4759-86EF-7FB09D181516}"/>
          </ac:spMkLst>
        </pc:spChg>
        <pc:spChg chg="del">
          <ac:chgData name="osamah almasarwah" userId="30efc0343ae0bb7c" providerId="LiveId" clId="{84125F8B-741E-495B-9C1B-9D0DB43CA404}" dt="2020-08-14T04:56:21.208" v="1583" actId="478"/>
          <ac:spMkLst>
            <pc:docMk/>
            <pc:sldMk cId="3487759389" sldId="1254"/>
            <ac:spMk id="44" creationId="{BA10A7C2-0665-4DDE-996A-0F3F75216F0C}"/>
          </ac:spMkLst>
        </pc:spChg>
        <pc:spChg chg="del">
          <ac:chgData name="osamah almasarwah" userId="30efc0343ae0bb7c" providerId="LiveId" clId="{84125F8B-741E-495B-9C1B-9D0DB43CA404}" dt="2020-08-14T04:55:57.176" v="1564" actId="478"/>
          <ac:spMkLst>
            <pc:docMk/>
            <pc:sldMk cId="3487759389" sldId="1254"/>
            <ac:spMk id="51" creationId="{6BAC586A-7112-47DA-9937-0E91307D6D1E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2" creationId="{5859C4C4-10F1-44B1-B615-4F3AA4ADA1B3}"/>
          </ac:spMkLst>
        </pc:spChg>
        <pc:spChg chg="del">
          <ac:chgData name="osamah almasarwah" userId="30efc0343ae0bb7c" providerId="LiveId" clId="{84125F8B-741E-495B-9C1B-9D0DB43CA404}" dt="2020-08-14T04:55:55.791" v="1563" actId="478"/>
          <ac:spMkLst>
            <pc:docMk/>
            <pc:sldMk cId="3487759389" sldId="1254"/>
            <ac:spMk id="57" creationId="{6CE8F684-9A4C-45B2-A14E-9462409D6B0A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59" creationId="{7B5D5AF9-8482-4479-8344-DE5A2EA8B944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60" creationId="{6A43E55F-A307-40F6-BC75-5D353DFE5452}"/>
          </ac:spMkLst>
        </pc:spChg>
        <pc:spChg chg="add mod">
          <ac:chgData name="osamah almasarwah" userId="30efc0343ae0bb7c" providerId="LiveId" clId="{84125F8B-741E-495B-9C1B-9D0DB43CA404}" dt="2020-08-14T05:03:09.136" v="1721" actId="1076"/>
          <ac:spMkLst>
            <pc:docMk/>
            <pc:sldMk cId="3487759389" sldId="1254"/>
            <ac:spMk id="72" creationId="{A7159AE0-0AF0-45BB-9FFE-074466A27CEA}"/>
          </ac:spMkLst>
        </pc:spChg>
        <pc:spChg chg="add mod">
          <ac:chgData name="osamah almasarwah" userId="30efc0343ae0bb7c" providerId="LiveId" clId="{84125F8B-741E-495B-9C1B-9D0DB43CA404}" dt="2020-08-14T05:01:49.427" v="1693" actId="1076"/>
          <ac:spMkLst>
            <pc:docMk/>
            <pc:sldMk cId="3487759389" sldId="1254"/>
            <ac:spMk id="73" creationId="{E1F90FEC-E895-43A7-8FF4-4849AD3B6B0A}"/>
          </ac:spMkLst>
        </pc:spChg>
        <pc:spChg chg="add mod">
          <ac:chgData name="osamah almasarwah" userId="30efc0343ae0bb7c" providerId="LiveId" clId="{84125F8B-741E-495B-9C1B-9D0DB43CA404}" dt="2020-08-14T05:02:36.922" v="1709" actId="1076"/>
          <ac:spMkLst>
            <pc:docMk/>
            <pc:sldMk cId="3487759389" sldId="1254"/>
            <ac:spMk id="74" creationId="{D9716F6D-37B5-408D-BF1A-36338DF4422A}"/>
          </ac:spMkLst>
        </pc:spChg>
        <pc:spChg chg="add mod">
          <ac:chgData name="osamah almasarwah" userId="30efc0343ae0bb7c" providerId="LiveId" clId="{84125F8B-741E-495B-9C1B-9D0DB43CA404}" dt="2020-08-14T05:02:50.027" v="1717" actId="1076"/>
          <ac:spMkLst>
            <pc:docMk/>
            <pc:sldMk cId="3487759389" sldId="1254"/>
            <ac:spMk id="75" creationId="{AA4DED4B-AB9E-41A9-9514-5B0C324DD70F}"/>
          </ac:spMkLst>
        </pc:spChg>
        <pc:spChg chg="add mod">
          <ac:chgData name="osamah almasarwah" userId="30efc0343ae0bb7c" providerId="LiveId" clId="{84125F8B-741E-495B-9C1B-9D0DB43CA404}" dt="2020-08-14T05:03:05.474" v="1720" actId="403"/>
          <ac:spMkLst>
            <pc:docMk/>
            <pc:sldMk cId="3487759389" sldId="1254"/>
            <ac:spMk id="76" creationId="{0DE09138-BD98-455F-865E-1EAE892C91B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3" creationId="{6FE2844A-0B84-40A6-9A93-FE2E176077DE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4" creationId="{42845801-6968-490F-880B-F868A088481C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5" creationId="{0C98C577-99F2-4D19-B9F8-1E1BBCA04E72}"/>
          </ac:spMkLst>
        </pc:spChg>
        <pc:spChg chg="del">
          <ac:chgData name="osamah almasarwah" userId="30efc0343ae0bb7c" providerId="LiveId" clId="{84125F8B-741E-495B-9C1B-9D0DB43CA404}" dt="2020-08-14T04:55:51.556" v="1562" actId="478"/>
          <ac:spMkLst>
            <pc:docMk/>
            <pc:sldMk cId="3487759389" sldId="1254"/>
            <ac:spMk id="86" creationId="{D83AD905-3EA8-4BC0-BA71-2EFFFB5AFD7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7" creationId="{930E6D77-DE1D-4CA5-804E-0BF75CF06B1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8" creationId="{A270D48D-724B-4392-B765-3C3655E4A741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89" creationId="{1F773D3B-CC6D-4511-B210-BF3F94DB9792}"/>
          </ac:spMkLst>
        </pc:spChg>
        <pc:spChg chg="mod">
          <ac:chgData name="osamah almasarwah" userId="30efc0343ae0bb7c" providerId="LiveId" clId="{84125F8B-741E-495B-9C1B-9D0DB43CA404}" dt="2020-08-14T05:03:58.446" v="1735" actId="1076"/>
          <ac:spMkLst>
            <pc:docMk/>
            <pc:sldMk cId="3487759389" sldId="1254"/>
            <ac:spMk id="90" creationId="{2E26E954-64BE-4375-93ED-343EB3B9D736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1" creationId="{6112D973-7BCC-4E88-8160-2D8F97AEA20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2" creationId="{87476087-7770-4E03-B756-09B8269F699D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5" creationId="{16946075-7028-4B54-9CF0-0BCE5BBFB493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6" creationId="{04DE1FA1-C209-42E2-A1F5-7DE30051F70C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7" creationId="{7FA7F67D-144E-4507-9EFC-F708F95042CB}"/>
          </ac:spMkLst>
        </pc:spChg>
        <pc:spChg chg="del">
          <ac:chgData name="osamah almasarwah" userId="30efc0343ae0bb7c" providerId="LiveId" clId="{84125F8B-741E-495B-9C1B-9D0DB43CA404}" dt="2020-08-14T04:55:46.323" v="1560" actId="478"/>
          <ac:spMkLst>
            <pc:docMk/>
            <pc:sldMk cId="3487759389" sldId="1254"/>
            <ac:spMk id="98" creationId="{79767BC6-F2C0-4845-8472-64E7D6606237}"/>
          </ac:spMkLst>
        </pc:spChg>
        <pc:spChg chg="del">
          <ac:chgData name="osamah almasarwah" userId="30efc0343ae0bb7c" providerId="LiveId" clId="{84125F8B-741E-495B-9C1B-9D0DB43CA404}" dt="2020-08-14T04:55:44.042" v="1559" actId="478"/>
          <ac:spMkLst>
            <pc:docMk/>
            <pc:sldMk cId="3487759389" sldId="1254"/>
            <ac:spMk id="99" creationId="{CE85B923-524D-466B-A344-3786EB0C799D}"/>
          </ac:spMkLst>
        </pc:spChg>
        <pc:spChg chg="del">
          <ac:chgData name="osamah almasarwah" userId="30efc0343ae0bb7c" providerId="LiveId" clId="{84125F8B-741E-495B-9C1B-9D0DB43CA404}" dt="2020-08-14T04:55:43.025" v="1558" actId="478"/>
          <ac:spMkLst>
            <pc:docMk/>
            <pc:sldMk cId="3487759389" sldId="1254"/>
            <ac:spMk id="100" creationId="{1C3DA3A7-3B9E-4FE4-A413-237B06CA81BC}"/>
          </ac:spMkLst>
        </pc:spChg>
        <pc:spChg chg="del">
          <ac:chgData name="osamah almasarwah" userId="30efc0343ae0bb7c" providerId="LiveId" clId="{84125F8B-741E-495B-9C1B-9D0DB43CA404}" dt="2020-08-14T04:55:41.775" v="1557" actId="478"/>
          <ac:spMkLst>
            <pc:docMk/>
            <pc:sldMk cId="3487759389" sldId="1254"/>
            <ac:spMk id="101" creationId="{F2A7F622-7862-4340-BE5A-3231D434861C}"/>
          </ac:spMkLst>
        </pc:spChg>
        <pc:spChg chg="mod">
          <ac:chgData name="osamah almasarwah" userId="30efc0343ae0bb7c" providerId="LiveId" clId="{84125F8B-741E-495B-9C1B-9D0DB43CA404}" dt="2020-08-14T05:04:10.387" v="1739" actId="1076"/>
          <ac:spMkLst>
            <pc:docMk/>
            <pc:sldMk cId="3487759389" sldId="1254"/>
            <ac:spMk id="102" creationId="{3624CFAA-4A15-4B94-B344-46A7EBCF8FC2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4" creationId="{E9C83F9D-B605-4AD3-A669-84897BD92D2B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25" creationId="{690F0535-48F6-4A25-8160-01E3393A6ED7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2" creationId="{ECBBFA85-4896-4631-BA82-108B27A08E33}"/>
          </ac:spMkLst>
        </pc:spChg>
        <pc:spChg chg="del">
          <ac:chgData name="osamah almasarwah" userId="30efc0343ae0bb7c" providerId="LiveId" clId="{84125F8B-741E-495B-9C1B-9D0DB43CA404}" dt="2020-08-14T04:55:39.734" v="1555" actId="478"/>
          <ac:spMkLst>
            <pc:docMk/>
            <pc:sldMk cId="3487759389" sldId="1254"/>
            <ac:spMk id="133" creationId="{7121669D-7C3B-43B5-AD38-9B51E77D3902}"/>
          </ac:spMkLst>
        </pc:spChg>
        <pc:spChg chg="mod">
          <ac:chgData name="osamah almasarwah" userId="30efc0343ae0bb7c" providerId="LiveId" clId="{84125F8B-741E-495B-9C1B-9D0DB43CA404}" dt="2020-08-14T05:03:46.004" v="1731" actId="1076"/>
          <ac:spMkLst>
            <pc:docMk/>
            <pc:sldMk cId="3487759389" sldId="1254"/>
            <ac:spMk id="143" creationId="{C4FB1FAF-CD37-4AFC-93BB-6840076A3D3F}"/>
          </ac:spMkLst>
        </pc:spChg>
        <pc:grpChg chg="add mod">
          <ac:chgData name="osamah almasarwah" userId="30efc0343ae0bb7c" providerId="LiveId" clId="{84125F8B-741E-495B-9C1B-9D0DB43CA404}" dt="2020-08-14T05:03:29.943" v="1726" actId="255"/>
          <ac:grpSpMkLst>
            <pc:docMk/>
            <pc:sldMk cId="3487759389" sldId="1254"/>
            <ac:grpSpMk id="2" creationId="{7AC70738-50CF-4E1B-BBE1-4271D5B0416B}"/>
          </ac:grpSpMkLst>
        </pc:grpChg>
        <pc:grpChg chg="del">
          <ac:chgData name="osamah almasarwah" userId="30efc0343ae0bb7c" providerId="LiveId" clId="{84125F8B-741E-495B-9C1B-9D0DB43CA404}" dt="2020-08-14T04:55:40.892" v="1556" actId="478"/>
          <ac:grpSpMkLst>
            <pc:docMk/>
            <pc:sldMk cId="3487759389" sldId="1254"/>
            <ac:grpSpMk id="24" creationId="{2E49B5B8-4254-4CA6-86EA-849B7936302C}"/>
          </ac:grpSpMkLst>
        </pc:grpChg>
        <pc:grpChg chg="del">
          <ac:chgData name="osamah almasarwah" userId="30efc0343ae0bb7c" providerId="LiveId" clId="{84125F8B-741E-495B-9C1B-9D0DB43CA404}" dt="2020-08-14T04:55:36.564" v="1554" actId="478"/>
          <ac:grpSpMkLst>
            <pc:docMk/>
            <pc:sldMk cId="3487759389" sldId="1254"/>
            <ac:grpSpMk id="25" creationId="{AC422214-96E8-4037-A887-9FC0239E761B}"/>
          </ac:grpSpMkLst>
        </pc:grpChg>
        <pc:picChg chg="add del mod">
          <ac:chgData name="osamah almasarwah" userId="30efc0343ae0bb7c" providerId="LiveId" clId="{84125F8B-741E-495B-9C1B-9D0DB43CA404}" dt="2020-08-14T05:00:03.457" v="1635" actId="478"/>
          <ac:picMkLst>
            <pc:docMk/>
            <pc:sldMk cId="3487759389" sldId="1254"/>
            <ac:picMk id="6" creationId="{84497972-4BBE-42A7-804E-AAE9D0595AF8}"/>
          </ac:picMkLst>
        </pc:picChg>
        <pc:cxnChg chg="del">
          <ac:chgData name="osamah almasarwah" userId="30efc0343ae0bb7c" providerId="LiveId" clId="{84125F8B-741E-495B-9C1B-9D0DB43CA404}" dt="2020-08-14T04:56:02.062" v="1567" actId="478"/>
          <ac:cxnSpMkLst>
            <pc:docMk/>
            <pc:sldMk cId="3487759389" sldId="1254"/>
            <ac:cxnSpMk id="45" creationId="{61DC864A-5433-4450-92B7-22AF25BA41DB}"/>
          </ac:cxnSpMkLst>
        </pc:cxnChg>
        <pc:cxnChg chg="del">
          <ac:chgData name="osamah almasarwah" userId="30efc0343ae0bb7c" providerId="LiveId" clId="{84125F8B-741E-495B-9C1B-9D0DB43CA404}" dt="2020-08-14T04:55:58.255" v="1565" actId="478"/>
          <ac:cxnSpMkLst>
            <pc:docMk/>
            <pc:sldMk cId="3487759389" sldId="1254"/>
            <ac:cxnSpMk id="46" creationId="{3CE6E716-9C81-4F57-9736-FCFF4EE53BBB}"/>
          </ac:cxnSpMkLst>
        </pc:cxnChg>
        <pc:cxnChg chg="del">
          <ac:chgData name="osamah almasarwah" userId="30efc0343ae0bb7c" providerId="LiveId" clId="{84125F8B-741E-495B-9C1B-9D0DB43CA404}" dt="2020-08-14T04:56:05.085" v="1570" actId="478"/>
          <ac:cxnSpMkLst>
            <pc:docMk/>
            <pc:sldMk cId="3487759389" sldId="1254"/>
            <ac:cxnSpMk id="47" creationId="{F7EE5AF8-10D6-4212-9E50-47D5752124D6}"/>
          </ac:cxnSpMkLst>
        </pc:cxnChg>
        <pc:cxnChg chg="del">
          <ac:chgData name="osamah almasarwah" userId="30efc0343ae0bb7c" providerId="LiveId" clId="{84125F8B-741E-495B-9C1B-9D0DB43CA404}" dt="2020-08-14T04:56:04.193" v="1569" actId="478"/>
          <ac:cxnSpMkLst>
            <pc:docMk/>
            <pc:sldMk cId="3487759389" sldId="1254"/>
            <ac:cxnSpMk id="48" creationId="{1C09C8ED-D1DE-4E0D-BB30-9D3C83C1E5C6}"/>
          </ac:cxnSpMkLst>
        </pc:cxnChg>
        <pc:cxnChg chg="del">
          <ac:chgData name="osamah almasarwah" userId="30efc0343ae0bb7c" providerId="LiveId" clId="{84125F8B-741E-495B-9C1B-9D0DB43CA404}" dt="2020-08-14T04:56:10.405" v="1574" actId="478"/>
          <ac:cxnSpMkLst>
            <pc:docMk/>
            <pc:sldMk cId="3487759389" sldId="1254"/>
            <ac:cxnSpMk id="49" creationId="{1EE5B960-C0C5-46FF-9082-E7EBF2BE4CD0}"/>
          </ac:cxnSpMkLst>
        </pc:cxnChg>
        <pc:cxnChg chg="del">
          <ac:chgData name="osamah almasarwah" userId="30efc0343ae0bb7c" providerId="LiveId" clId="{84125F8B-741E-495B-9C1B-9D0DB43CA404}" dt="2020-08-14T04:56:09.413" v="1573" actId="478"/>
          <ac:cxnSpMkLst>
            <pc:docMk/>
            <pc:sldMk cId="3487759389" sldId="1254"/>
            <ac:cxnSpMk id="50" creationId="{CCC63008-F183-4783-B150-44C5D8499398}"/>
          </ac:cxnSpMkLst>
        </pc:cxnChg>
        <pc:cxnChg chg="del">
          <ac:chgData name="osamah almasarwah" userId="30efc0343ae0bb7c" providerId="LiveId" clId="{84125F8B-741E-495B-9C1B-9D0DB43CA404}" dt="2020-08-14T04:56:15.051" v="1578" actId="478"/>
          <ac:cxnSpMkLst>
            <pc:docMk/>
            <pc:sldMk cId="3487759389" sldId="1254"/>
            <ac:cxnSpMk id="53" creationId="{DE7D0475-608C-4433-BB58-1F7E808F5B9C}"/>
          </ac:cxnSpMkLst>
        </pc:cxnChg>
        <pc:cxnChg chg="del">
          <ac:chgData name="osamah almasarwah" userId="30efc0343ae0bb7c" providerId="LiveId" clId="{84125F8B-741E-495B-9C1B-9D0DB43CA404}" dt="2020-08-14T04:56:14.140" v="1577" actId="478"/>
          <ac:cxnSpMkLst>
            <pc:docMk/>
            <pc:sldMk cId="3487759389" sldId="1254"/>
            <ac:cxnSpMk id="54" creationId="{E7CDD177-01BA-4979-8629-23C3FADABF04}"/>
          </ac:cxnSpMkLst>
        </pc:cxnChg>
        <pc:cxnChg chg="del">
          <ac:chgData name="osamah almasarwah" userId="30efc0343ae0bb7c" providerId="LiveId" clId="{84125F8B-741E-495B-9C1B-9D0DB43CA404}" dt="2020-08-14T04:56:20.314" v="1582" actId="478"/>
          <ac:cxnSpMkLst>
            <pc:docMk/>
            <pc:sldMk cId="3487759389" sldId="1254"/>
            <ac:cxnSpMk id="55" creationId="{374E5C9E-B835-4A2D-A88C-38C2A74AA554}"/>
          </ac:cxnSpMkLst>
        </pc:cxnChg>
        <pc:cxnChg chg="del">
          <ac:chgData name="osamah almasarwah" userId="30efc0343ae0bb7c" providerId="LiveId" clId="{84125F8B-741E-495B-9C1B-9D0DB43CA404}" dt="2020-08-14T04:56:18.152" v="1580" actId="478"/>
          <ac:cxnSpMkLst>
            <pc:docMk/>
            <pc:sldMk cId="3487759389" sldId="1254"/>
            <ac:cxnSpMk id="56" creationId="{0E0E833F-2FD6-4933-AD7F-C9FCB6D3A2E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7" creationId="{F7AEF8DC-5A93-4A93-A75D-5B5968319A53}"/>
          </ac:cxnSpMkLst>
        </pc:cxnChg>
        <pc:cxnChg chg="del">
          <ac:chgData name="osamah almasarwah" userId="30efc0343ae0bb7c" providerId="LiveId" clId="{84125F8B-741E-495B-9C1B-9D0DB43CA404}" dt="2020-08-14T04:55:51.556" v="1562" actId="478"/>
          <ac:cxnSpMkLst>
            <pc:docMk/>
            <pc:sldMk cId="3487759389" sldId="1254"/>
            <ac:cxnSpMk id="68" creationId="{CB28D253-E303-4C17-A252-E96512F73D5F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3" creationId="{5D1FADC1-F786-46AF-A19D-4785A6A2E60D}"/>
          </ac:cxnSpMkLst>
        </pc:cxnChg>
        <pc:cxnChg chg="del">
          <ac:chgData name="osamah almasarwah" userId="30efc0343ae0bb7c" providerId="LiveId" clId="{84125F8B-741E-495B-9C1B-9D0DB43CA404}" dt="2020-08-14T04:55:46.323" v="1560" actId="478"/>
          <ac:cxnSpMkLst>
            <pc:docMk/>
            <pc:sldMk cId="3487759389" sldId="1254"/>
            <ac:cxnSpMk id="94" creationId="{CBB574AF-79BB-4011-A113-86ACBC22C130}"/>
          </ac:cxnSpMkLst>
        </pc:cxnChg>
      </pc:sldChg>
      <pc:sldChg chg="add del">
        <pc:chgData name="osamah almasarwah" userId="30efc0343ae0bb7c" providerId="LiveId" clId="{84125F8B-741E-495B-9C1B-9D0DB43CA404}" dt="2020-08-14T05:18:29.550" v="1895"/>
        <pc:sldMkLst>
          <pc:docMk/>
          <pc:sldMk cId="2905356786" sldId="1255"/>
        </pc:sldMkLst>
      </pc:sldChg>
      <pc:sldChg chg="addSp delSp modSp add mod delAnim modAnim">
        <pc:chgData name="osamah almasarwah" userId="30efc0343ae0bb7c" providerId="LiveId" clId="{84125F8B-741E-495B-9C1B-9D0DB43CA404}" dt="2020-08-14T05:55:11.981" v="2405" actId="1076"/>
        <pc:sldMkLst>
          <pc:docMk/>
          <pc:sldMk cId="3060560722" sldId="1255"/>
        </pc:sldMkLst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1" creationId="{EE1AF563-9F5A-43CC-AD5E-4742F28BC76D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62" creationId="{A6DD0DFD-15BE-46DB-A424-C835C9CB0C0A}"/>
          </ac:spMkLst>
        </pc:spChg>
        <pc:spChg chg="add mod">
          <ac:chgData name="osamah almasarwah" userId="30efc0343ae0bb7c" providerId="LiveId" clId="{84125F8B-741E-495B-9C1B-9D0DB43CA404}" dt="2020-08-14T05:19:20.476" v="1902" actId="1076"/>
          <ac:spMkLst>
            <pc:docMk/>
            <pc:sldMk cId="3060560722" sldId="1255"/>
            <ac:spMk id="63" creationId="{C2D96BF8-3603-4769-A022-927D82B95D21}"/>
          </ac:spMkLst>
        </pc:spChg>
        <pc:spChg chg="mod">
          <ac:chgData name="osamah almasarwah" userId="30efc0343ae0bb7c" providerId="LiveId" clId="{84125F8B-741E-495B-9C1B-9D0DB43CA404}" dt="2020-08-14T05:19:33.885" v="1908" actId="20577"/>
          <ac:spMkLst>
            <pc:docMk/>
            <pc:sldMk cId="3060560722" sldId="1255"/>
            <ac:spMk id="65" creationId="{DA8D15A4-E256-4C6C-BAB1-D5FC19FE674E}"/>
          </ac:spMkLst>
        </pc:spChg>
        <pc:spChg chg="mod">
          <ac:chgData name="osamah almasarwah" userId="30efc0343ae0bb7c" providerId="LiveId" clId="{84125F8B-741E-495B-9C1B-9D0DB43CA404}" dt="2020-08-14T05:19:45.377" v="1911" actId="1076"/>
          <ac:spMkLst>
            <pc:docMk/>
            <pc:sldMk cId="3060560722" sldId="1255"/>
            <ac:spMk id="66" creationId="{857A3057-E556-4000-8EB4-7A4441C962C2}"/>
          </ac:spMkLst>
        </pc:spChg>
        <pc:spChg chg="mod">
          <ac:chgData name="osamah almasarwah" userId="30efc0343ae0bb7c" providerId="LiveId" clId="{84125F8B-741E-495B-9C1B-9D0DB43CA404}" dt="2020-08-14T05:19:47.921" v="1912" actId="1076"/>
          <ac:spMkLst>
            <pc:docMk/>
            <pc:sldMk cId="3060560722" sldId="1255"/>
            <ac:spMk id="67" creationId="{AF07172E-865D-4409-B5B2-B2D236721E15}"/>
          </ac:spMkLst>
        </pc:spChg>
        <pc:spChg chg="mod">
          <ac:chgData name="osamah almasarwah" userId="30efc0343ae0bb7c" providerId="LiveId" clId="{84125F8B-741E-495B-9C1B-9D0DB43CA404}" dt="2020-08-14T05:19:50.882" v="1913" actId="1076"/>
          <ac:spMkLst>
            <pc:docMk/>
            <pc:sldMk cId="3060560722" sldId="1255"/>
            <ac:spMk id="68" creationId="{2BC24E1D-912B-47A9-BA66-91127F63092A}"/>
          </ac:spMkLst>
        </pc:spChg>
        <pc:spChg chg="add mod">
          <ac:chgData name="osamah almasarwah" userId="30efc0343ae0bb7c" providerId="LiveId" clId="{84125F8B-741E-495B-9C1B-9D0DB43CA404}" dt="2020-08-14T05:22:03.676" v="1959" actId="1076"/>
          <ac:spMkLst>
            <pc:docMk/>
            <pc:sldMk cId="3060560722" sldId="1255"/>
            <ac:spMk id="69" creationId="{3A8D7009-6582-4517-8962-74DE7D6EC824}"/>
          </ac:spMkLst>
        </pc:spChg>
        <pc:spChg chg="add mod">
          <ac:chgData name="osamah almasarwah" userId="30efc0343ae0bb7c" providerId="LiveId" clId="{84125F8B-741E-495B-9C1B-9D0DB43CA404}" dt="2020-08-14T05:21:34.647" v="1948" actId="1076"/>
          <ac:spMkLst>
            <pc:docMk/>
            <pc:sldMk cId="3060560722" sldId="1255"/>
            <ac:spMk id="70" creationId="{DAC69AC6-7995-4991-91AF-07AA78E6390E}"/>
          </ac:spMkLst>
        </pc:spChg>
        <pc:spChg chg="add mod">
          <ac:chgData name="osamah almasarwah" userId="30efc0343ae0bb7c" providerId="LiveId" clId="{84125F8B-741E-495B-9C1B-9D0DB43CA404}" dt="2020-08-14T05:21:43.351" v="1951" actId="1076"/>
          <ac:spMkLst>
            <pc:docMk/>
            <pc:sldMk cId="3060560722" sldId="1255"/>
            <ac:spMk id="71" creationId="{830505CA-99F3-41D3-A7CD-3DBF5DD1672C}"/>
          </ac:spMkLst>
        </pc:spChg>
        <pc:spChg chg="add mod">
          <ac:chgData name="osamah almasarwah" userId="30efc0343ae0bb7c" providerId="LiveId" clId="{84125F8B-741E-495B-9C1B-9D0DB43CA404}" dt="2020-08-14T05:21:54.073" v="1958" actId="1076"/>
          <ac:spMkLst>
            <pc:docMk/>
            <pc:sldMk cId="3060560722" sldId="1255"/>
            <ac:spMk id="72" creationId="{16293D8B-3744-4369-A122-217D54CD28AA}"/>
          </ac:spMkLst>
        </pc:spChg>
        <pc:spChg chg="add mod">
          <ac:chgData name="osamah almasarwah" userId="30efc0343ae0bb7c" providerId="LiveId" clId="{84125F8B-741E-495B-9C1B-9D0DB43CA404}" dt="2020-08-14T05:31:12.567" v="2131" actId="1076"/>
          <ac:spMkLst>
            <pc:docMk/>
            <pc:sldMk cId="3060560722" sldId="1255"/>
            <ac:spMk id="73" creationId="{2E55F66F-F852-4AAE-87D2-40DF2C60F311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5" creationId="{F497E3B8-9FA1-4167-A77F-0EE9968E47B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6" creationId="{05B4FD62-1561-4BB4-97DC-96AD37D24142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7" creationId="{099217ED-0CA1-4845-8848-F2825C2F0D09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8" creationId="{04E9E434-7B12-4FDA-888D-194CD00B2A14}"/>
          </ac:spMkLst>
        </pc:spChg>
        <pc:spChg chg="mod">
          <ac:chgData name="osamah almasarwah" userId="30efc0343ae0bb7c" providerId="LiveId" clId="{84125F8B-741E-495B-9C1B-9D0DB43CA404}" dt="2020-08-14T05:20:31.413" v="1930" actId="20577"/>
          <ac:spMkLst>
            <pc:docMk/>
            <pc:sldMk cId="3060560722" sldId="1255"/>
            <ac:spMk id="79" creationId="{9543F49D-0CA7-41B9-9615-07017DA56809}"/>
          </ac:spMkLst>
        </pc:spChg>
        <pc:spChg chg="mod">
          <ac:chgData name="osamah almasarwah" userId="30efc0343ae0bb7c" providerId="LiveId" clId="{84125F8B-741E-495B-9C1B-9D0DB43CA404}" dt="2020-08-14T05:30:37.782" v="2128" actId="1036"/>
          <ac:spMkLst>
            <pc:docMk/>
            <pc:sldMk cId="3060560722" sldId="1255"/>
            <ac:spMk id="80" creationId="{89D0D40D-732C-43B3-9380-FF351927F9D5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81" creationId="{9AFE4662-96BA-4B9E-9142-5093EEF547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18:48.834" v="1898" actId="478"/>
          <ac:spMkLst>
            <pc:docMk/>
            <pc:sldMk cId="3060560722" sldId="1255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18:44.410" v="1897" actId="478"/>
          <ac:spMkLst>
            <pc:docMk/>
            <pc:sldMk cId="3060560722" sldId="1255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55:11.981" v="2405" actId="1076"/>
          <ac:spMkLst>
            <pc:docMk/>
            <pc:sldMk cId="3060560722" sldId="1255"/>
            <ac:spMk id="104" creationId="{60401EC3-2A12-4260-A1E4-F24826C5805C}"/>
          </ac:spMkLst>
        </pc:spChg>
        <pc:spChg chg="add mod">
          <ac:chgData name="osamah almasarwah" userId="30efc0343ae0bb7c" providerId="LiveId" clId="{84125F8B-741E-495B-9C1B-9D0DB43CA404}" dt="2020-08-14T05:24:49.024" v="1992" actId="1076"/>
          <ac:spMkLst>
            <pc:docMk/>
            <pc:sldMk cId="3060560722" sldId="1255"/>
            <ac:spMk id="105" creationId="{0A0CEC88-5530-485F-AFF2-05728012417E}"/>
          </ac:spMkLst>
        </pc:spChg>
        <pc:spChg chg="add mod">
          <ac:chgData name="osamah almasarwah" userId="30efc0343ae0bb7c" providerId="LiveId" clId="{84125F8B-741E-495B-9C1B-9D0DB43CA404}" dt="2020-08-14T05:25:22.197" v="2012" actId="1076"/>
          <ac:spMkLst>
            <pc:docMk/>
            <pc:sldMk cId="3060560722" sldId="1255"/>
            <ac:spMk id="106" creationId="{BC712790-199B-46F1-A868-0926DB2BF53C}"/>
          </ac:spMkLst>
        </pc:spChg>
        <pc:spChg chg="add mod">
          <ac:chgData name="osamah almasarwah" userId="30efc0343ae0bb7c" providerId="LiveId" clId="{84125F8B-741E-495B-9C1B-9D0DB43CA404}" dt="2020-08-14T05:25:41.832" v="2022" actId="1076"/>
          <ac:spMkLst>
            <pc:docMk/>
            <pc:sldMk cId="3060560722" sldId="1255"/>
            <ac:spMk id="107" creationId="{3E0BEC89-28F7-4E3F-B923-CCF9634BE48E}"/>
          </ac:spMkLst>
        </pc:spChg>
        <pc:spChg chg="add mod">
          <ac:chgData name="osamah almasarwah" userId="30efc0343ae0bb7c" providerId="LiveId" clId="{84125F8B-741E-495B-9C1B-9D0DB43CA404}" dt="2020-08-14T05:24:43.449" v="1991" actId="1076"/>
          <ac:spMkLst>
            <pc:docMk/>
            <pc:sldMk cId="3060560722" sldId="1255"/>
            <ac:spMk id="108" creationId="{97110B57-C89C-489D-9602-AD7A38DEED66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10" creationId="{086A7441-00B3-4C2D-9AED-F612E8DF75D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17" creationId="{4D938C0C-3639-40D3-9BCD-C7D6DE39738A}"/>
          </ac:spMkLst>
        </pc:spChg>
        <pc:spChg chg="mod">
          <ac:chgData name="osamah almasarwah" userId="30efc0343ae0bb7c" providerId="LiveId" clId="{84125F8B-741E-495B-9C1B-9D0DB43CA404}" dt="2020-08-14T05:29:36.608" v="2098" actId="20577"/>
          <ac:spMkLst>
            <pc:docMk/>
            <pc:sldMk cId="3060560722" sldId="1255"/>
            <ac:spMk id="118" creationId="{D9FA3032-F6DB-4BF4-8D88-7DFD0BD953F9}"/>
          </ac:spMkLst>
        </pc:spChg>
        <pc:spChg chg="mod">
          <ac:chgData name="osamah almasarwah" userId="30efc0343ae0bb7c" providerId="LiveId" clId="{84125F8B-741E-495B-9C1B-9D0DB43CA404}" dt="2020-08-14T05:29:37.950" v="2099" actId="20577"/>
          <ac:spMkLst>
            <pc:docMk/>
            <pc:sldMk cId="3060560722" sldId="1255"/>
            <ac:spMk id="119" creationId="{AE518F8F-17DA-4ACE-8EE7-4DB0054A27E9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1" creationId="{29AE7921-780C-488D-90B1-D415429EE8A5}"/>
          </ac:spMkLst>
        </pc:spChg>
        <pc:spChg chg="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23" creationId="{11CED046-FF1D-410D-BF66-0D2BBF318939}"/>
          </ac:spMkLst>
        </pc:spChg>
        <pc:spChg chg="add mod">
          <ac:chgData name="osamah almasarwah" userId="30efc0343ae0bb7c" providerId="LiveId" clId="{84125F8B-741E-495B-9C1B-9D0DB43CA404}" dt="2020-08-14T05:25:27.190" v="2014" actId="1076"/>
          <ac:spMkLst>
            <pc:docMk/>
            <pc:sldMk cId="3060560722" sldId="1255"/>
            <ac:spMk id="125" creationId="{3E7D52F5-3F2A-4898-AE9C-047C06744524}"/>
          </ac:spMkLst>
        </pc:spChg>
        <pc:spChg chg="add mod">
          <ac:chgData name="osamah almasarwah" userId="30efc0343ae0bb7c" providerId="LiveId" clId="{84125F8B-741E-495B-9C1B-9D0DB43CA404}" dt="2020-08-14T05:25:44.671" v="2023" actId="1076"/>
          <ac:spMkLst>
            <pc:docMk/>
            <pc:sldMk cId="3060560722" sldId="1255"/>
            <ac:spMk id="126" creationId="{804720D8-9EAC-49B2-A891-CEA6D67A17D6}"/>
          </ac:spMkLst>
        </pc:spChg>
        <pc:spChg chg="add mod">
          <ac:chgData name="osamah almasarwah" userId="30efc0343ae0bb7c" providerId="LiveId" clId="{84125F8B-741E-495B-9C1B-9D0DB43CA404}" dt="2020-08-14T05:29:32.623" v="2097" actId="1076"/>
          <ac:spMkLst>
            <pc:docMk/>
            <pc:sldMk cId="3060560722" sldId="1255"/>
            <ac:spMk id="127" creationId="{BA2D555D-AA39-4C0B-816D-1DCBE439E6AC}"/>
          </ac:spMkLst>
        </pc:spChg>
        <pc:spChg chg="add mod">
          <ac:chgData name="osamah almasarwah" userId="30efc0343ae0bb7c" providerId="LiveId" clId="{84125F8B-741E-495B-9C1B-9D0DB43CA404}" dt="2020-08-14T05:29:49.969" v="2105" actId="1076"/>
          <ac:spMkLst>
            <pc:docMk/>
            <pc:sldMk cId="3060560722" sldId="1255"/>
            <ac:spMk id="128" creationId="{8EC52FE2-B91F-4AC1-805A-A6C0047BEB03}"/>
          </ac:spMkLst>
        </pc:spChg>
        <pc:spChg chg="add mod">
          <ac:chgData name="osamah almasarwah" userId="30efc0343ae0bb7c" providerId="LiveId" clId="{84125F8B-741E-495B-9C1B-9D0DB43CA404}" dt="2020-08-14T05:30:06.643" v="2115" actId="1076"/>
          <ac:spMkLst>
            <pc:docMk/>
            <pc:sldMk cId="3060560722" sldId="1255"/>
            <ac:spMk id="129" creationId="{76901056-D241-407E-AD18-B6A4B3900816}"/>
          </ac:spMkLst>
        </pc:spChg>
        <pc:spChg chg="add mod">
          <ac:chgData name="osamah almasarwah" userId="30efc0343ae0bb7c" providerId="LiveId" clId="{84125F8B-741E-495B-9C1B-9D0DB43CA404}" dt="2020-08-14T05:19:15.285" v="1901"/>
          <ac:spMkLst>
            <pc:docMk/>
            <pc:sldMk cId="3060560722" sldId="1255"/>
            <ac:spMk id="130" creationId="{0004DBF2-A6E6-444D-86D7-3283BFE5EBC7}"/>
          </ac:spMkLst>
        </pc:spChg>
        <pc:spChg chg="add mod">
          <ac:chgData name="osamah almasarwah" userId="30efc0343ae0bb7c" providerId="LiveId" clId="{84125F8B-741E-495B-9C1B-9D0DB43CA404}" dt="2020-08-14T05:30:22.620" v="2123" actId="1076"/>
          <ac:spMkLst>
            <pc:docMk/>
            <pc:sldMk cId="3060560722" sldId="1255"/>
            <ac:spMk id="131" creationId="{30402B88-32A3-4B22-B7C6-B91D6815423C}"/>
          </ac:spMkLst>
        </pc:spChg>
        <pc:spChg chg="add mod">
          <ac:chgData name="osamah almasarwah" userId="30efc0343ae0bb7c" providerId="LiveId" clId="{84125F8B-741E-495B-9C1B-9D0DB43CA404}" dt="2020-08-14T05:23:48.030" v="1977" actId="164"/>
          <ac:spMkLst>
            <pc:docMk/>
            <pc:sldMk cId="3060560722" sldId="1255"/>
            <ac:spMk id="133" creationId="{7A5F77C3-5FCB-4E3A-847B-7B9927ACB0F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18:54.989" v="1900" actId="478"/>
          <ac:spMkLst>
            <pc:docMk/>
            <pc:sldMk cId="3060560722" sldId="1255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18:53.008" v="1899" actId="478"/>
          <ac:spMkLst>
            <pc:docMk/>
            <pc:sldMk cId="3060560722" sldId="1255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23:48.030" v="1977" actId="164"/>
          <ac:grpSpMkLst>
            <pc:docMk/>
            <pc:sldMk cId="3060560722" sldId="1255"/>
            <ac:grpSpMk id="3" creationId="{9167876B-7E6F-4FC6-A590-4110372010CF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60" creationId="{42D0AF18-EAA0-43DC-9BD6-838BA2AA0245}"/>
          </ac:grpSpMkLst>
        </pc:grpChg>
        <pc:grpChg chg="add mod">
          <ac:chgData name="osamah almasarwah" userId="30efc0343ae0bb7c" providerId="LiveId" clId="{84125F8B-741E-495B-9C1B-9D0DB43CA404}" dt="2020-08-14T05:19:33.885" v="1908" actId="20577"/>
          <ac:grpSpMkLst>
            <pc:docMk/>
            <pc:sldMk cId="3060560722" sldId="1255"/>
            <ac:grpSpMk id="64" creationId="{B7665295-CC95-4D09-8F07-7FFFCDE82F9C}"/>
          </ac:grpSpMkLst>
        </pc:grpChg>
        <pc:grpChg chg="add mod">
          <ac:chgData name="osamah almasarwah" userId="30efc0343ae0bb7c" providerId="LiveId" clId="{84125F8B-741E-495B-9C1B-9D0DB43CA404}" dt="2020-08-14T05:20:31.413" v="1930" actId="20577"/>
          <ac:grpSpMkLst>
            <pc:docMk/>
            <pc:sldMk cId="3060560722" sldId="1255"/>
            <ac:grpSpMk id="74" creationId="{8293BDFD-83A9-4CE2-A417-4104C54312C2}"/>
          </ac:grpSpMkLst>
        </pc:grpChg>
        <pc:grpChg chg="add 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09" creationId="{40BFCA1B-A5A5-4BBF-8431-9845401AD127}"/>
          </ac:grpSpMkLst>
        </pc:grpChg>
        <pc:grpChg chg="mod">
          <ac:chgData name="osamah almasarwah" userId="30efc0343ae0bb7c" providerId="LiveId" clId="{84125F8B-741E-495B-9C1B-9D0DB43CA404}" dt="2020-08-14T05:19:15.285" v="1901"/>
          <ac:grpSpMkLst>
            <pc:docMk/>
            <pc:sldMk cId="3060560722" sldId="1255"/>
            <ac:grpSpMk id="114" creationId="{58B0C87A-3C2F-4A70-B571-307BC0D7CF10}"/>
          </ac:grpSpMkLst>
        </pc:grpChg>
        <pc:picChg chg="add mod">
          <ac:chgData name="osamah almasarwah" userId="30efc0343ae0bb7c" providerId="LiveId" clId="{84125F8B-741E-495B-9C1B-9D0DB43CA404}" dt="2020-08-14T05:26:22.768" v="2028" actId="1076"/>
          <ac:picMkLst>
            <pc:docMk/>
            <pc:sldMk cId="3060560722" sldId="1255"/>
            <ac:picMk id="7" creationId="{16E970E9-01F7-4CEE-912F-747A2D94E994}"/>
          </ac:picMkLst>
        </pc:picChg>
        <pc:picChg chg="add del mod">
          <ac:chgData name="osamah almasarwah" userId="30efc0343ae0bb7c" providerId="LiveId" clId="{84125F8B-741E-495B-9C1B-9D0DB43CA404}" dt="2020-08-14T05:25:52.455" v="2024" actId="478"/>
          <ac:picMkLst>
            <pc:docMk/>
            <pc:sldMk cId="3060560722" sldId="1255"/>
            <ac:picMk id="132" creationId="{2A745962-2F2E-47DA-B8BF-744E1CF24B12}"/>
          </ac:picMkLst>
        </pc:pic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02" creationId="{B0CB1C25-356C-412D-9EBC-6D3F934E984A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13" creationId="{5D0C592B-0BFE-4CDE-B4D8-42786413B9D0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0" creationId="{44D434FC-F3B3-4DFB-9E18-BDB36F62C717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2" creationId="{5CEB32F7-257E-406E-B49B-D6844C8A02F1}"/>
          </ac:cxnSpMkLst>
        </pc:cxnChg>
        <pc:cxnChg chg="mod">
          <ac:chgData name="osamah almasarwah" userId="30efc0343ae0bb7c" providerId="LiveId" clId="{84125F8B-741E-495B-9C1B-9D0DB43CA404}" dt="2020-08-14T05:19:15.285" v="1901"/>
          <ac:cxnSpMkLst>
            <pc:docMk/>
            <pc:sldMk cId="3060560722" sldId="1255"/>
            <ac:cxnSpMk id="124" creationId="{5693DDCC-AC5C-4B29-ADD0-616B85DFC1A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18:53.008" v="1899" actId="478"/>
          <ac:cxnSpMkLst>
            <pc:docMk/>
            <pc:sldMk cId="3060560722" sldId="1255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7:01.166" v="2413" actId="1076"/>
        <pc:sldMkLst>
          <pc:docMk/>
          <pc:sldMk cId="2534453631" sldId="1256"/>
        </pc:sldMkLst>
        <pc:spChg chg="mod">
          <ac:chgData name="osamah almasarwah" userId="30efc0343ae0bb7c" providerId="LiveId" clId="{84125F8B-741E-495B-9C1B-9D0DB43CA404}" dt="2020-08-14T05:31:31.509" v="2133" actId="20577"/>
          <ac:spMkLst>
            <pc:docMk/>
            <pc:sldMk cId="2534453631" sldId="1256"/>
            <ac:spMk id="20" creationId="{0C6A5C6D-1614-4629-8F3B-A74CF1EEBDCB}"/>
          </ac:spMkLst>
        </pc:spChg>
        <pc:spChg chg="add mod">
          <ac:chgData name="osamah almasarwah" userId="30efc0343ae0bb7c" providerId="LiveId" clId="{84125F8B-741E-495B-9C1B-9D0DB43CA404}" dt="2020-08-14T05:34:17.249" v="2194" actId="1076"/>
          <ac:spMkLst>
            <pc:docMk/>
            <pc:sldMk cId="2534453631" sldId="1256"/>
            <ac:spMk id="63" creationId="{A46B38DD-39D5-4D74-83C9-8844110A4E85}"/>
          </ac:spMkLst>
        </pc:spChg>
        <pc:spChg chg="add mod">
          <ac:chgData name="osamah almasarwah" userId="30efc0343ae0bb7c" providerId="LiveId" clId="{84125F8B-741E-495B-9C1B-9D0DB43CA404}" dt="2020-08-14T05:33:04.437" v="2174" actId="1076"/>
          <ac:spMkLst>
            <pc:docMk/>
            <pc:sldMk cId="2534453631" sldId="1256"/>
            <ac:spMk id="64" creationId="{EBD748FE-EEE8-42E5-B12B-01FDFDBD36CE}"/>
          </ac:spMkLst>
        </pc:spChg>
        <pc:spChg chg="add mod">
          <ac:chgData name="osamah almasarwah" userId="30efc0343ae0bb7c" providerId="LiveId" clId="{84125F8B-741E-495B-9C1B-9D0DB43CA404}" dt="2020-08-14T05:36:09.204" v="2218" actId="20577"/>
          <ac:spMkLst>
            <pc:docMk/>
            <pc:sldMk cId="2534453631" sldId="1256"/>
            <ac:spMk id="65" creationId="{306E67F6-F8E4-4122-AD86-1F0F398A4430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6" creationId="{7E353557-86BE-4B6F-9311-081FF5D1EE53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7" creationId="{88D9EDB8-E605-4BF4-9DB3-D4C8DAC070E7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68" creationId="{4B1763BE-ECA6-40CC-846E-5D75D7901DA6}"/>
          </ac:spMkLst>
        </pc:spChg>
        <pc:spChg chg="add mod">
          <ac:chgData name="osamah almasarwah" userId="30efc0343ae0bb7c" providerId="LiveId" clId="{84125F8B-741E-495B-9C1B-9D0DB43CA404}" dt="2020-08-14T05:35:00.250" v="2199" actId="1076"/>
          <ac:spMkLst>
            <pc:docMk/>
            <pc:sldMk cId="2534453631" sldId="1256"/>
            <ac:spMk id="69" creationId="{092EC040-C235-4A78-AD67-04886F9B2201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0" creationId="{A39F12DD-2130-40BB-BF55-E9E40D7456A5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1" creationId="{3CCE21D3-EF8C-4762-BCD6-7B811D54713C}"/>
          </ac:spMkLst>
        </pc:spChg>
        <pc:spChg chg="add mod">
          <ac:chgData name="osamah almasarwah" userId="30efc0343ae0bb7c" providerId="LiveId" clId="{84125F8B-741E-495B-9C1B-9D0DB43CA404}" dt="2020-08-14T05:35:11.757" v="2200" actId="1076"/>
          <ac:spMkLst>
            <pc:docMk/>
            <pc:sldMk cId="2534453631" sldId="1256"/>
            <ac:spMk id="72" creationId="{B2F773D4-CE71-48B7-9988-038A15BAA8EA}"/>
          </ac:spMkLst>
        </pc:spChg>
        <pc:spChg chg="add mod">
          <ac:chgData name="osamah almasarwah" userId="30efc0343ae0bb7c" providerId="LiveId" clId="{84125F8B-741E-495B-9C1B-9D0DB43CA404}" dt="2020-08-14T05:36:06.668" v="2217" actId="20577"/>
          <ac:spMkLst>
            <pc:docMk/>
            <pc:sldMk cId="2534453631" sldId="1256"/>
            <ac:spMk id="79" creationId="{8443EEB6-5082-4ED2-9B62-F55581662C8D}"/>
          </ac:spMkLst>
        </pc:spChg>
        <pc:spChg chg="add mod">
          <ac:chgData name="osamah almasarwah" userId="30efc0343ae0bb7c" providerId="LiveId" clId="{84125F8B-741E-495B-9C1B-9D0DB43CA404}" dt="2020-08-14T05:35:20.826" v="2204" actId="20577"/>
          <ac:spMkLst>
            <pc:docMk/>
            <pc:sldMk cId="2534453631" sldId="1256"/>
            <ac:spMk id="80" creationId="{81769DA5-EB27-498C-A847-8EA1C358285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2" creationId="{DAD70FE1-DE71-4D24-9E25-B47A891D150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3" creationId="{E7876335-85DB-44A1-89E0-396CE83AB6C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4" creationId="{8227D8E8-DB64-493E-80ED-0C421A4F2350}"/>
          </ac:spMkLst>
        </pc:spChg>
        <pc:spChg chg="del">
          <ac:chgData name="osamah almasarwah" userId="30efc0343ae0bb7c" providerId="LiveId" clId="{84125F8B-741E-495B-9C1B-9D0DB43CA404}" dt="2020-08-14T05:31:34.163" v="2134" actId="478"/>
          <ac:spMkLst>
            <pc:docMk/>
            <pc:sldMk cId="2534453631" sldId="1256"/>
            <ac:spMk id="85" creationId="{06D8650B-799E-4E9C-8354-8E52411BA02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6" creationId="{5ABF78DF-629E-4804-B41D-F0E2326B6E5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7" creationId="{734D1DD4-5106-4B53-B735-70841D06BFF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8" creationId="{45618176-E6A4-4C27-847E-C4EAE552726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89" creationId="{84416E7B-AB59-408E-9C58-32E727964E35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0" creationId="{123255A9-5D7E-40C9-8977-0C613BEC267B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1" creationId="{8C014FFC-C202-4763-90A9-AFA432075B9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2" creationId="{B3276251-718C-4443-8657-1AF8A5D236B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93" creationId="{B7456316-5FC3-4119-BD10-B7613ED1AA06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0" creationId="{AF66122B-B07C-49E0-85F6-766F90F15B7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01" creationId="{3FC9C3CF-D575-4667-A966-2C151ADFDF14}"/>
          </ac:spMkLst>
        </pc:spChg>
        <pc:spChg chg="del">
          <ac:chgData name="osamah almasarwah" userId="30efc0343ae0bb7c" providerId="LiveId" clId="{84125F8B-741E-495B-9C1B-9D0DB43CA404}" dt="2020-08-14T05:32:20.107" v="2143" actId="478"/>
          <ac:spMkLst>
            <pc:docMk/>
            <pc:sldMk cId="2534453631" sldId="1256"/>
            <ac:spMk id="103" creationId="{17CD2311-0033-4BA4-BC52-461B9EE5FD69}"/>
          </ac:spMkLst>
        </pc:spChg>
        <pc:spChg chg="add mod">
          <ac:chgData name="osamah almasarwah" userId="30efc0343ae0bb7c" providerId="LiveId" clId="{84125F8B-741E-495B-9C1B-9D0DB43CA404}" dt="2020-08-14T05:35:16.544" v="2202" actId="20577"/>
          <ac:spMkLst>
            <pc:docMk/>
            <pc:sldMk cId="2534453631" sldId="1256"/>
            <ac:spMk id="107" creationId="{989E5842-F42A-4099-A331-ABC49212F41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8" creationId="{A43C0F72-C7D3-425D-B083-F2052CDE9F84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09" creationId="{0CDE22F3-D844-4198-B4DB-C2580323E5A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5" creationId="{7EF8BFC1-9FFB-4B46-A4BC-757415D4B5F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16" creationId="{D89DC61C-8442-4C6F-A8DC-05D49EE4DA00}"/>
          </ac:spMkLst>
        </pc:spChg>
        <pc:spChg chg="del">
          <ac:chgData name="osamah almasarwah" userId="30efc0343ae0bb7c" providerId="LiveId" clId="{84125F8B-741E-495B-9C1B-9D0DB43CA404}" dt="2020-08-14T05:31:40.145" v="2137" actId="478"/>
          <ac:spMkLst>
            <pc:docMk/>
            <pc:sldMk cId="2534453631" sldId="1256"/>
            <ac:spMk id="117" creationId="{4D938C0C-3639-40D3-9BCD-C7D6DE39738A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18" creationId="{6564D761-165C-4903-9925-98B2001E85F6}"/>
          </ac:spMkLst>
        </pc:spChg>
        <pc:spChg chg="add mod">
          <ac:chgData name="osamah almasarwah" userId="30efc0343ae0bb7c" providerId="LiveId" clId="{84125F8B-741E-495B-9C1B-9D0DB43CA404}" dt="2020-08-14T05:36:32.202" v="2225" actId="207"/>
          <ac:spMkLst>
            <pc:docMk/>
            <pc:sldMk cId="2534453631" sldId="1256"/>
            <ac:spMk id="119" creationId="{F5408E99-4FEA-4A87-AB61-39E7E16EDB99}"/>
          </ac:spMkLst>
        </pc:spChg>
        <pc:spChg chg="add mod">
          <ac:chgData name="osamah almasarwah" userId="30efc0343ae0bb7c" providerId="LiveId" clId="{84125F8B-741E-495B-9C1B-9D0DB43CA404}" dt="2020-08-14T05:36:39.665" v="2227" actId="20577"/>
          <ac:spMkLst>
            <pc:docMk/>
            <pc:sldMk cId="2534453631" sldId="1256"/>
            <ac:spMk id="120" creationId="{D4B74A7E-DF71-4CC1-AE68-F91B690F022D}"/>
          </ac:spMkLst>
        </pc:spChg>
        <pc:spChg chg="add mod">
          <ac:chgData name="osamah almasarwah" userId="30efc0343ae0bb7c" providerId="LiveId" clId="{84125F8B-741E-495B-9C1B-9D0DB43CA404}" dt="2020-08-14T05:36:42.321" v="2229" actId="20577"/>
          <ac:spMkLst>
            <pc:docMk/>
            <pc:sldMk cId="2534453631" sldId="1256"/>
            <ac:spMk id="121" creationId="{6911C858-B7B0-4FE9-A47E-3BD979867D6C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2" creationId="{BC983399-184B-41C9-AA83-4A5153422BE5}"/>
          </ac:spMkLst>
        </pc:spChg>
        <pc:spChg chg="add mod">
          <ac:chgData name="osamah almasarwah" userId="30efc0343ae0bb7c" providerId="LiveId" clId="{84125F8B-741E-495B-9C1B-9D0DB43CA404}" dt="2020-08-14T05:36:12.589" v="2220" actId="20577"/>
          <ac:spMkLst>
            <pc:docMk/>
            <pc:sldMk cId="2534453631" sldId="1256"/>
            <ac:spMk id="123" creationId="{0A83D65C-3A5C-455E-B9AB-840C72E17D92}"/>
          </ac:spMkLst>
        </pc:spChg>
        <pc:spChg chg="add mod">
          <ac:chgData name="osamah almasarwah" userId="30efc0343ae0bb7c" providerId="LiveId" clId="{84125F8B-741E-495B-9C1B-9D0DB43CA404}" dt="2020-08-14T05:36:58.073" v="2231" actId="20577"/>
          <ac:spMkLst>
            <pc:docMk/>
            <pc:sldMk cId="2534453631" sldId="1256"/>
            <ac:spMk id="124" creationId="{7368E9AB-DA66-4915-881E-47102A3316C8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5" creationId="{E283A636-92F4-4AF0-A7F5-8768E51DC442}"/>
          </ac:spMkLst>
        </pc:spChg>
        <pc:spChg chg="add mod">
          <ac:chgData name="osamah almasarwah" userId="30efc0343ae0bb7c" providerId="LiveId" clId="{84125F8B-741E-495B-9C1B-9D0DB43CA404}" dt="2020-08-14T05:37:06.748" v="2234" actId="1076"/>
          <ac:spMkLst>
            <pc:docMk/>
            <pc:sldMk cId="2534453631" sldId="1256"/>
            <ac:spMk id="126" creationId="{E4660C9D-722E-409A-9819-618175C96E35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27" creationId="{9C85EEE4-BE5D-4C74-B8BB-A264AECA5535}"/>
          </ac:spMkLst>
        </pc:spChg>
        <pc:spChg chg="add mod">
          <ac:chgData name="osamah almasarwah" userId="30efc0343ae0bb7c" providerId="LiveId" clId="{84125F8B-741E-495B-9C1B-9D0DB43CA404}" dt="2020-08-14T05:37:11.686" v="2235" actId="20577"/>
          <ac:spMkLst>
            <pc:docMk/>
            <pc:sldMk cId="2534453631" sldId="1256"/>
            <ac:spMk id="128" creationId="{EB87F7A9-AC22-46E4-8354-30C3020EBAC5}"/>
          </ac:spMkLst>
        </pc:spChg>
        <pc:spChg chg="add mod">
          <ac:chgData name="osamah almasarwah" userId="30efc0343ae0bb7c" providerId="LiveId" clId="{84125F8B-741E-495B-9C1B-9D0DB43CA404}" dt="2020-08-14T05:38:05.549" v="2254" actId="1076"/>
          <ac:spMkLst>
            <pc:docMk/>
            <pc:sldMk cId="2534453631" sldId="1256"/>
            <ac:spMk id="131" creationId="{4A159274-016F-47FF-AAD8-E09D85B30D28}"/>
          </ac:spMkLst>
        </pc:spChg>
        <pc:spChg chg="add mod">
          <ac:chgData name="osamah almasarwah" userId="30efc0343ae0bb7c" providerId="LiveId" clId="{84125F8B-741E-495B-9C1B-9D0DB43CA404}" dt="2020-08-14T05:37:24.869" v="2240" actId="20577"/>
          <ac:spMkLst>
            <pc:docMk/>
            <pc:sldMk cId="2534453631" sldId="1256"/>
            <ac:spMk id="132" creationId="{E05AB36B-F479-4CEA-9281-AB21F2A8E9ED}"/>
          </ac:spMkLst>
        </pc:spChg>
        <pc:spChg chg="add mod">
          <ac:chgData name="osamah almasarwah" userId="30efc0343ae0bb7c" providerId="LiveId" clId="{84125F8B-741E-495B-9C1B-9D0DB43CA404}" dt="2020-08-14T05:56:33.589" v="2406" actId="1076"/>
          <ac:spMkLst>
            <pc:docMk/>
            <pc:sldMk cId="2534453631" sldId="1256"/>
            <ac:spMk id="133" creationId="{884B39EF-8D14-471A-ACD6-B0A66360D257}"/>
          </ac:spMkLst>
        </pc:spChg>
        <pc:spChg chg="add mod">
          <ac:chgData name="osamah almasarwah" userId="30efc0343ae0bb7c" providerId="LiveId" clId="{84125F8B-741E-495B-9C1B-9D0DB43CA404}" dt="2020-08-14T05:56:37.278" v="2407" actId="1076"/>
          <ac:spMkLst>
            <pc:docMk/>
            <pc:sldMk cId="2534453631" sldId="1256"/>
            <ac:spMk id="134" creationId="{7E8FDDE7-A09C-4D47-BC0C-9CB2389375BA}"/>
          </ac:spMkLst>
        </pc:spChg>
        <pc:spChg chg="add mod">
          <ac:chgData name="osamah almasarwah" userId="30efc0343ae0bb7c" providerId="LiveId" clId="{84125F8B-741E-495B-9C1B-9D0DB43CA404}" dt="2020-08-14T05:38:13.012" v="2255" actId="20577"/>
          <ac:spMkLst>
            <pc:docMk/>
            <pc:sldMk cId="2534453631" sldId="1256"/>
            <ac:spMk id="135" creationId="{E217E05B-8F49-48AB-8AE2-F45BECAD4296}"/>
          </ac:spMkLst>
        </pc:spChg>
        <pc:spChg chg="add mod">
          <ac:chgData name="osamah almasarwah" userId="30efc0343ae0bb7c" providerId="LiveId" clId="{84125F8B-741E-495B-9C1B-9D0DB43CA404}" dt="2020-08-14T05:38:19.428" v="2256" actId="20577"/>
          <ac:spMkLst>
            <pc:docMk/>
            <pc:sldMk cId="2534453631" sldId="1256"/>
            <ac:spMk id="136" creationId="{109D4CB8-A707-4550-88D7-76AD9578BA2B}"/>
          </ac:spMkLst>
        </pc:spChg>
        <pc:spChg chg="add mod">
          <ac:chgData name="osamah almasarwah" userId="30efc0343ae0bb7c" providerId="LiveId" clId="{84125F8B-741E-495B-9C1B-9D0DB43CA404}" dt="2020-08-14T05:32:21.891" v="2144"/>
          <ac:spMkLst>
            <pc:docMk/>
            <pc:sldMk cId="2534453631" sldId="1256"/>
            <ac:spMk id="137" creationId="{BD5E1641-38ED-4922-BB50-6335ECFB47D7}"/>
          </ac:spMkLst>
        </pc:spChg>
        <pc:spChg chg="add mod">
          <ac:chgData name="osamah almasarwah" userId="30efc0343ae0bb7c" providerId="LiveId" clId="{84125F8B-741E-495B-9C1B-9D0DB43CA404}" dt="2020-08-14T05:56:49.015" v="2409" actId="1076"/>
          <ac:spMkLst>
            <pc:docMk/>
            <pc:sldMk cId="2534453631" sldId="1256"/>
            <ac:spMk id="138" creationId="{8D2B1E9F-A123-4E3C-B645-27705386103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0" creationId="{9B35C1CB-4707-4CB2-82BD-05510A4E521F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1" creationId="{CDE0AA9C-8D3F-4924-8491-1D0816969FB1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2" creationId="{8F8E9276-AFA5-4BD4-AAB8-171362A94F83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3" creationId="{6F0A7B25-F6B7-4DAE-BDBC-D076331ECC14}"/>
          </ac:spMkLst>
        </pc:spChg>
        <pc:spChg chg="mod">
          <ac:chgData name="osamah almasarwah" userId="30efc0343ae0bb7c" providerId="LiveId" clId="{84125F8B-741E-495B-9C1B-9D0DB43CA404}" dt="2020-08-14T05:56:53.398" v="2410" actId="20577"/>
          <ac:spMkLst>
            <pc:docMk/>
            <pc:sldMk cId="2534453631" sldId="1256"/>
            <ac:spMk id="144" creationId="{7F4D0EE7-009B-4E51-9266-D00B7C3DBB24}"/>
          </ac:spMkLst>
        </pc:spChg>
        <pc:spChg chg="mod">
          <ac:chgData name="osamah almasarwah" userId="30efc0343ae0bb7c" providerId="LiveId" clId="{84125F8B-741E-495B-9C1B-9D0DB43CA404}" dt="2020-08-14T05:56:55.560" v="2411" actId="1076"/>
          <ac:spMkLst>
            <pc:docMk/>
            <pc:sldMk cId="2534453631" sldId="1256"/>
            <ac:spMk id="145" creationId="{FA0D3A56-160E-4780-8DEC-3FDBD2D25113}"/>
          </ac:spMkLst>
        </pc:spChg>
        <pc:spChg chg="add mod">
          <ac:chgData name="osamah almasarwah" userId="30efc0343ae0bb7c" providerId="LiveId" clId="{84125F8B-741E-495B-9C1B-9D0DB43CA404}" dt="2020-08-14T05:39:47.216" v="2287" actId="207"/>
          <ac:spMkLst>
            <pc:docMk/>
            <pc:sldMk cId="2534453631" sldId="1256"/>
            <ac:spMk id="146" creationId="{53D57E91-CA85-48DB-87AE-4F87575B883B}"/>
          </ac:spMkLst>
        </pc:spChg>
        <pc:spChg chg="add mod">
          <ac:chgData name="osamah almasarwah" userId="30efc0343ae0bb7c" providerId="LiveId" clId="{84125F8B-741E-495B-9C1B-9D0DB43CA404}" dt="2020-08-14T05:39:51.914" v="2288" actId="1076"/>
          <ac:spMkLst>
            <pc:docMk/>
            <pc:sldMk cId="2534453631" sldId="1256"/>
            <ac:spMk id="147" creationId="{47872A0C-D663-4A1F-AB31-D57A6CBAE45E}"/>
          </ac:spMkLst>
        </pc:spChg>
        <pc:spChg chg="add mod">
          <ac:chgData name="osamah almasarwah" userId="30efc0343ae0bb7c" providerId="LiveId" clId="{84125F8B-741E-495B-9C1B-9D0DB43CA404}" dt="2020-08-14T05:39:54.251" v="2289" actId="1076"/>
          <ac:spMkLst>
            <pc:docMk/>
            <pc:sldMk cId="2534453631" sldId="1256"/>
            <ac:spMk id="148" creationId="{DBE18176-8333-4607-8266-4A2393CAC915}"/>
          </ac:spMkLst>
        </pc:spChg>
        <pc:spChg chg="add mod">
          <ac:chgData name="osamah almasarwah" userId="30efc0343ae0bb7c" providerId="LiveId" clId="{84125F8B-741E-495B-9C1B-9D0DB43CA404}" dt="2020-08-14T05:57:01.166" v="2413" actId="1076"/>
          <ac:spMkLst>
            <pc:docMk/>
            <pc:sldMk cId="2534453631" sldId="1256"/>
            <ac:spMk id="149" creationId="{2E2ACAB7-5D34-449F-877D-B4C6DC25CE6C}"/>
          </ac:spMkLst>
        </pc:spChg>
        <pc:spChg chg="add mod">
          <ac:chgData name="osamah almasarwah" userId="30efc0343ae0bb7c" providerId="LiveId" clId="{84125F8B-741E-495B-9C1B-9D0DB43CA404}" dt="2020-08-14T05:41:10.730" v="2294" actId="1076"/>
          <ac:spMkLst>
            <pc:docMk/>
            <pc:sldMk cId="2534453631" sldId="1256"/>
            <ac:spMk id="150" creationId="{26E9CC1F-A2E2-4AFF-B00A-D3C74318333B}"/>
          </ac:spMkLst>
        </pc:spChg>
        <pc:spChg chg="mod">
          <ac:chgData name="osamah almasarwah" userId="30efc0343ae0bb7c" providerId="LiveId" clId="{84125F8B-741E-495B-9C1B-9D0DB43CA404}" dt="2020-08-14T05:41:00.595" v="2291" actId="20577"/>
          <ac:spMkLst>
            <pc:docMk/>
            <pc:sldMk cId="2534453631" sldId="1256"/>
            <ac:spMk id="152" creationId="{D778714C-85B5-4C2D-81F5-36077F23AB22}"/>
          </ac:spMkLst>
        </pc:spChg>
        <pc:spChg chg="mod">
          <ac:chgData name="osamah almasarwah" userId="30efc0343ae0bb7c" providerId="LiveId" clId="{84125F8B-741E-495B-9C1B-9D0DB43CA404}" dt="2020-08-14T05:41:04.172" v="2292" actId="1076"/>
          <ac:spMkLst>
            <pc:docMk/>
            <pc:sldMk cId="2534453631" sldId="1256"/>
            <ac:spMk id="153" creationId="{86E12A28-1F7D-4D71-9122-61BFC52BEE8E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5" creationId="{FCD2CD29-0F89-4C05-AF48-B92DDE1272D9}"/>
          </ac:spMkLst>
        </pc:spChg>
        <pc:spChg chg="mod">
          <ac:chgData name="osamah almasarwah" userId="30efc0343ae0bb7c" providerId="LiveId" clId="{84125F8B-741E-495B-9C1B-9D0DB43CA404}" dt="2020-08-14T05:52:36.875" v="2399"/>
          <ac:spMkLst>
            <pc:docMk/>
            <pc:sldMk cId="2534453631" sldId="1256"/>
            <ac:spMk id="156" creationId="{977F0C81-72B3-42F9-A159-CFC5D5EE4A6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3" creationId="{F8769A5E-C97E-4810-BEB2-6993A2872FD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4" creationId="{627568FE-DC54-4115-98B9-F72AAB32355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5" creationId="{9039B54A-E333-4F3B-B7FF-050B6CBF88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6" creationId="{382AC142-314C-4B24-BE23-5D2AD16DEFA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7" creationId="{10644FDF-BA1C-4CBD-BCBC-3153FF0DECFE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78" creationId="{11F1C03A-DAD5-452F-905F-D0EFB832C647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1" creationId="{D64FD718-CDEC-4AA6-99BB-3BD00EE9FD21}"/>
          </ac:spMkLst>
        </pc:spChg>
        <pc:spChg chg="del">
          <ac:chgData name="osamah almasarwah" userId="30efc0343ae0bb7c" providerId="LiveId" clId="{84125F8B-741E-495B-9C1B-9D0DB43CA404}" dt="2020-08-14T05:31:39.396" v="2136" actId="478"/>
          <ac:spMkLst>
            <pc:docMk/>
            <pc:sldMk cId="2534453631" sldId="1256"/>
            <ac:spMk id="182" creationId="{BD09A9B9-4A0A-448E-84CD-C2A24B9ACB9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3" creationId="{F59B1FBE-630E-418C-868B-00C1E5920BA4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4" creationId="{2C8FCFDF-0EA5-4CCA-930D-0DCCAF2E212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5" creationId="{EA90A7A6-A221-4F2A-86DA-46B946A2B60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6" creationId="{6D1E8ED5-4F88-4A16-B38F-B37EC319BF3C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7" creationId="{077A2254-A8B2-44D5-BC3D-5782D6CF3220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88" creationId="{FEE39C82-C37A-4727-BA64-4589EF1DB3BD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1" creationId="{D4557934-4511-4230-BF52-083F3E3B39A2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2" creationId="{B2352302-5735-433C-80EB-526BC74A7B49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3" creationId="{93CB45A9-C84A-4D45-9D1A-AC275FC75C5A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4" creationId="{1B746753-2A20-414D-A4D7-AF3527282661}"/>
          </ac:spMkLst>
        </pc:spChg>
        <pc:spChg chg="del">
          <ac:chgData name="osamah almasarwah" userId="30efc0343ae0bb7c" providerId="LiveId" clId="{84125F8B-741E-495B-9C1B-9D0DB43CA404}" dt="2020-08-14T05:31:38.189" v="2135" actId="478"/>
          <ac:spMkLst>
            <pc:docMk/>
            <pc:sldMk cId="2534453631" sldId="1256"/>
            <ac:spMk id="195" creationId="{14058747-A67C-4FD7-911D-3161AA230081}"/>
          </ac:spMkLst>
        </pc:spChg>
        <pc:grpChg chg="add mod">
          <ac:chgData name="osamah almasarwah" userId="30efc0343ae0bb7c" providerId="LiveId" clId="{84125F8B-741E-495B-9C1B-9D0DB43CA404}" dt="2020-08-14T05:42:11.223" v="2314" actId="1037"/>
          <ac:grpSpMkLst>
            <pc:docMk/>
            <pc:sldMk cId="2534453631" sldId="1256"/>
            <ac:grpSpMk id="7" creationId="{7F57923E-4C38-4709-9EC3-AB039563AF58}"/>
          </ac:grpSpMkLst>
        </pc:grpChg>
        <pc:grpChg chg="del">
          <ac:chgData name="osamah almasarwah" userId="30efc0343ae0bb7c" providerId="LiveId" clId="{84125F8B-741E-495B-9C1B-9D0DB43CA404}" dt="2020-08-14T05:31:43.056" v="2138" actId="478"/>
          <ac:grpSpMkLst>
            <pc:docMk/>
            <pc:sldMk cId="2534453631" sldId="1256"/>
            <ac:grpSpMk id="11" creationId="{380808CB-546A-444D-A73B-CEFF9472233C}"/>
          </ac:grpSpMkLst>
        </pc:grpChg>
        <pc:grpChg chg="add mod">
          <ac:chgData name="osamah almasarwah" userId="30efc0343ae0bb7c" providerId="LiveId" clId="{84125F8B-741E-495B-9C1B-9D0DB43CA404}" dt="2020-08-14T05:56:53.398" v="2410" actId="20577"/>
          <ac:grpSpMkLst>
            <pc:docMk/>
            <pc:sldMk cId="2534453631" sldId="1256"/>
            <ac:grpSpMk id="139" creationId="{4DDEC72C-C620-4A2B-8605-3FCB35A633BE}"/>
          </ac:grpSpMkLst>
        </pc:grpChg>
        <pc:grpChg chg="add mod">
          <ac:chgData name="osamah almasarwah" userId="30efc0343ae0bb7c" providerId="LiveId" clId="{84125F8B-741E-495B-9C1B-9D0DB43CA404}" dt="2020-08-14T05:41:00.595" v="2291" actId="20577"/>
          <ac:grpSpMkLst>
            <pc:docMk/>
            <pc:sldMk cId="2534453631" sldId="1256"/>
            <ac:grpSpMk id="151" creationId="{35E45AB7-A4D1-4B50-9D07-40E1100DF89B}"/>
          </ac:grpSpMkLst>
        </pc:grpChg>
        <pc:grpChg chg="add mod ord">
          <ac:chgData name="osamah almasarwah" userId="30efc0343ae0bb7c" providerId="LiveId" clId="{84125F8B-741E-495B-9C1B-9D0DB43CA404}" dt="2020-08-14T05:52:41.944" v="2401" actId="167"/>
          <ac:grpSpMkLst>
            <pc:docMk/>
            <pc:sldMk cId="2534453631" sldId="1256"/>
            <ac:grpSpMk id="154" creationId="{C645B8C0-0F6D-4882-9148-7311F4D90F58}"/>
          </ac:grpSpMkLst>
        </pc:grpChg>
        <pc:picChg chg="add mod">
          <ac:chgData name="osamah almasarwah" userId="30efc0343ae0bb7c" providerId="LiveId" clId="{84125F8B-741E-495B-9C1B-9D0DB43CA404}" dt="2020-08-14T05:42:13.268" v="2320" actId="1037"/>
          <ac:picMkLst>
            <pc:docMk/>
            <pc:sldMk cId="2534453631" sldId="1256"/>
            <ac:picMk id="4" creationId="{F84E5672-2312-41B7-92D0-D63FFF606493}"/>
          </ac:picMkLst>
        </pc:picChg>
        <pc:picChg chg="mod topLvl">
          <ac:chgData name="osamah almasarwah" userId="30efc0343ae0bb7c" providerId="LiveId" clId="{84125F8B-741E-495B-9C1B-9D0DB43CA404}" dt="2020-08-14T05:42:14.968" v="2324" actId="1038"/>
          <ac:picMkLst>
            <pc:docMk/>
            <pc:sldMk cId="2534453631" sldId="1256"/>
            <ac:picMk id="8" creationId="{AD7BB066-B028-467E-A9B1-E698A3040413}"/>
          </ac:picMkLst>
        </pc:picChg>
        <pc:picChg chg="del topLvl">
          <ac:chgData name="osamah almasarwah" userId="30efc0343ae0bb7c" providerId="LiveId" clId="{84125F8B-741E-495B-9C1B-9D0DB43CA404}" dt="2020-08-14T05:31:43.056" v="2138" actId="478"/>
          <ac:picMkLst>
            <pc:docMk/>
            <pc:sldMk cId="2534453631" sldId="1256"/>
            <ac:picMk id="10" creationId="{2E13075B-9400-488B-AD63-2BE6686935F6}"/>
          </ac:picMkLst>
        </pc:pic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3" creationId="{4478CAA6-D692-4248-88FB-4AA7F8369CF6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4" creationId="{0A5AB676-DE56-453D-AEE5-9D3536B8B6AC}"/>
          </ac:cxnSpMkLst>
        </pc:cxnChg>
        <pc:cxnChg chg="add mod">
          <ac:chgData name="osamah almasarwah" userId="30efc0343ae0bb7c" providerId="LiveId" clId="{84125F8B-741E-495B-9C1B-9D0DB43CA404}" dt="2020-08-14T05:35:00.250" v="2199" actId="1076"/>
          <ac:cxnSpMkLst>
            <pc:docMk/>
            <pc:sldMk cId="2534453631" sldId="1256"/>
            <ac:cxnSpMk id="75" creationId="{93BD4109-D367-454F-835D-B26B90CDE885}"/>
          </ac:cxnSpMkLst>
        </pc:cxnChg>
        <pc:cxnChg chg="add mod">
          <ac:chgData name="osamah almasarwah" userId="30efc0343ae0bb7c" providerId="LiveId" clId="{84125F8B-741E-495B-9C1B-9D0DB43CA404}" dt="2020-08-14T05:32:52.300" v="2171" actId="1038"/>
          <ac:cxnSpMkLst>
            <pc:docMk/>
            <pc:sldMk cId="2534453631" sldId="1256"/>
            <ac:cxnSpMk id="76" creationId="{22AFA44D-D07C-4143-B668-E05EF11D690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7" creationId="{AE938308-967D-41B4-A113-66900A9296C1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78" creationId="{CA1DCE84-DBAA-4220-B69C-08795E1C08A6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81" creationId="{46CB65A8-1B06-44BB-B558-88D04759EE6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4" creationId="{77CEB638-D8BD-497C-98B5-95C21D71485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5" creationId="{D08BC6AD-BE88-4D5C-B65D-254F4081450E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6" creationId="{29B4F863-CA05-48F4-B6CA-884084D22A9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7" creationId="{CE7CA689-514B-4EEE-807C-532FAE005463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8" creationId="{3DB5FA85-190D-479C-A1DE-EF8E8AE888E1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99" creationId="{FFB69C6F-27FB-4F0A-B82A-5FF14FA8890F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02" creationId="{B0CB1C25-356C-412D-9EBC-6D3F934E984A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4" creationId="{BDD10E4D-8753-4449-9C9B-DA507A1D5169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5" creationId="{437DDC19-67DA-4DAE-8960-B772F95CA9C2}"/>
          </ac:cxnSpMkLst>
        </pc:cxnChg>
        <pc:cxnChg chg="add mod">
          <ac:chgData name="osamah almasarwah" userId="30efc0343ae0bb7c" providerId="LiveId" clId="{84125F8B-741E-495B-9C1B-9D0DB43CA404}" dt="2020-08-14T05:35:11.757" v="2200" actId="1076"/>
          <ac:cxnSpMkLst>
            <pc:docMk/>
            <pc:sldMk cId="2534453631" sldId="1256"/>
            <ac:cxnSpMk id="106" creationId="{1CDE4184-3828-4385-96CA-12B12891E422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0" creationId="{0385C8AE-2110-429C-8905-6C44474F0099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1" creationId="{08B52536-946A-43FD-9DFE-B28AB186B178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2" creationId="{E0411198-7B18-4DB0-8CC9-30B669683DFD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13" creationId="{5D0C592B-0BFE-4CDE-B4D8-42786413B9D0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14" creationId="{3FAB0AF9-1020-4BFF-AF3D-54E36E70FF09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29" creationId="{F84380E5-B40B-4957-A3E6-B16DCD3CA636}"/>
          </ac:cxnSpMkLst>
        </pc:cxnChg>
        <pc:cxnChg chg="add mod">
          <ac:chgData name="osamah almasarwah" userId="30efc0343ae0bb7c" providerId="LiveId" clId="{84125F8B-741E-495B-9C1B-9D0DB43CA404}" dt="2020-08-14T05:32:21.891" v="2144"/>
          <ac:cxnSpMkLst>
            <pc:docMk/>
            <pc:sldMk cId="2534453631" sldId="1256"/>
            <ac:cxnSpMk id="130" creationId="{F4B2BDDD-A23B-43EE-93D4-78CCD0B2A09C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79" creationId="{DB6085A4-CF32-4996-B418-8468FF5BF827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0" creationId="{947F6E36-7742-4F87-9C53-D0F76E3B86B4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89" creationId="{2518ADCE-EB7E-440E-85C3-1648667F8160}"/>
          </ac:cxnSpMkLst>
        </pc:cxnChg>
        <pc:cxnChg chg="del">
          <ac:chgData name="osamah almasarwah" userId="30efc0343ae0bb7c" providerId="LiveId" clId="{84125F8B-741E-495B-9C1B-9D0DB43CA404}" dt="2020-08-14T05:31:38.189" v="2135" actId="478"/>
          <ac:cxnSpMkLst>
            <pc:docMk/>
            <pc:sldMk cId="2534453631" sldId="1256"/>
            <ac:cxnSpMk id="190" creationId="{E002F888-0260-4BAC-BBAB-2BEE71EE592E}"/>
          </ac:cxnSpMkLst>
        </pc:cxnChg>
      </pc:sldChg>
      <pc:sldChg chg="addSp delSp modSp add mod delAnim modAnim">
        <pc:chgData name="osamah almasarwah" userId="30efc0343ae0bb7c" providerId="LiveId" clId="{84125F8B-741E-495B-9C1B-9D0DB43CA404}" dt="2020-08-14T05:58:15.064" v="2418" actId="1076"/>
        <pc:sldMkLst>
          <pc:docMk/>
          <pc:sldMk cId="3307903421" sldId="1257"/>
        </pc:sldMkLst>
        <pc:spChg chg="mod">
          <ac:chgData name="osamah almasarwah" userId="30efc0343ae0bb7c" providerId="LiveId" clId="{84125F8B-741E-495B-9C1B-9D0DB43CA404}" dt="2020-08-14T05:44:49.102" v="2386" actId="20577"/>
          <ac:spMkLst>
            <pc:docMk/>
            <pc:sldMk cId="3307903421" sldId="1257"/>
            <ac:spMk id="3" creationId="{9B7E91F2-9D4B-4C62-B33C-50F06B30CED3}"/>
          </ac:spMkLst>
        </pc:spChg>
        <pc:spChg chg="add mod">
          <ac:chgData name="osamah almasarwah" userId="30efc0343ae0bb7c" providerId="LiveId" clId="{84125F8B-741E-495B-9C1B-9D0DB43CA404}" dt="2020-08-14T05:41:51.490" v="2297"/>
          <ac:spMkLst>
            <pc:docMk/>
            <pc:sldMk cId="3307903421" sldId="1257"/>
            <ac:spMk id="20" creationId="{E620AD76-705A-4191-A350-E66DD52B6CFE}"/>
          </ac:spMkLst>
        </pc:spChg>
        <pc:spChg chg="add del mod">
          <ac:chgData name="osamah almasarwah" userId="30efc0343ae0bb7c" providerId="LiveId" clId="{84125F8B-741E-495B-9C1B-9D0DB43CA404}" dt="2020-08-14T05:41:56.128" v="2298" actId="478"/>
          <ac:spMkLst>
            <pc:docMk/>
            <pc:sldMk cId="3307903421" sldId="1257"/>
            <ac:spMk id="24" creationId="{C6D634DF-5044-447A-9B57-6F06DE0699BA}"/>
          </ac:spMkLst>
        </pc:spChg>
        <pc:spChg chg="mod">
          <ac:chgData name="osamah almasarwah" userId="30efc0343ae0bb7c" providerId="LiveId" clId="{84125F8B-741E-495B-9C1B-9D0DB43CA404}" dt="2020-08-14T05:41:59.242" v="2299" actId="1076"/>
          <ac:spMkLst>
            <pc:docMk/>
            <pc:sldMk cId="3307903421" sldId="1257"/>
            <ac:spMk id="33" creationId="{8B3F7D63-A6B8-42B6-BF53-EB50C59ACABB}"/>
          </ac:spMkLst>
        </pc:spChg>
        <pc:spChg chg="mod">
          <ac:chgData name="osamah almasarwah" userId="30efc0343ae0bb7c" providerId="LiveId" clId="{84125F8B-741E-495B-9C1B-9D0DB43CA404}" dt="2020-08-14T05:43:17.154" v="2338" actId="20577"/>
          <ac:spMkLst>
            <pc:docMk/>
            <pc:sldMk cId="3307903421" sldId="1257"/>
            <ac:spMk id="34" creationId="{FE59E89E-CDC1-40F3-900E-1A03163A1233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7" creationId="{30041419-3714-4019-8714-DDA6AEB3F867}"/>
          </ac:spMkLst>
        </pc:spChg>
        <pc:spChg chg="mod">
          <ac:chgData name="osamah almasarwah" userId="30efc0343ae0bb7c" providerId="LiveId" clId="{84125F8B-741E-495B-9C1B-9D0DB43CA404}" dt="2020-08-14T05:43:05.508" v="2335" actId="20577"/>
          <ac:spMkLst>
            <pc:docMk/>
            <pc:sldMk cId="3307903421" sldId="1257"/>
            <ac:spMk id="38" creationId="{1D2F2657-CC93-426F-9988-27FE13493C45}"/>
          </ac:spMkLst>
        </pc:spChg>
        <pc:spChg chg="mod">
          <ac:chgData name="osamah almasarwah" userId="30efc0343ae0bb7c" providerId="LiveId" clId="{84125F8B-741E-495B-9C1B-9D0DB43CA404}" dt="2020-08-14T05:43:22.985" v="2340" actId="20577"/>
          <ac:spMkLst>
            <pc:docMk/>
            <pc:sldMk cId="3307903421" sldId="1257"/>
            <ac:spMk id="39" creationId="{E8338F8A-EBAC-46C9-896C-30482E172FCB}"/>
          </ac:spMkLst>
        </pc:spChg>
        <pc:spChg chg="mod">
          <ac:chgData name="osamah almasarwah" userId="30efc0343ae0bb7c" providerId="LiveId" clId="{84125F8B-741E-495B-9C1B-9D0DB43CA404}" dt="2020-08-14T05:58:03.342" v="2416" actId="20577"/>
          <ac:spMkLst>
            <pc:docMk/>
            <pc:sldMk cId="3307903421" sldId="1257"/>
            <ac:spMk id="72" creationId="{A7159AE0-0AF0-45BB-9FFE-074466A27CEA}"/>
          </ac:spMkLst>
        </pc:spChg>
        <pc:spChg chg="mod">
          <ac:chgData name="osamah almasarwah" userId="30efc0343ae0bb7c" providerId="LiveId" clId="{84125F8B-741E-495B-9C1B-9D0DB43CA404}" dt="2020-08-14T05:43:48.867" v="2349" actId="1076"/>
          <ac:spMkLst>
            <pc:docMk/>
            <pc:sldMk cId="3307903421" sldId="1257"/>
            <ac:spMk id="73" creationId="{E1F90FEC-E895-43A7-8FF4-4849AD3B6B0A}"/>
          </ac:spMkLst>
        </pc:spChg>
        <pc:spChg chg="mod">
          <ac:chgData name="osamah almasarwah" userId="30efc0343ae0bb7c" providerId="LiveId" clId="{84125F8B-741E-495B-9C1B-9D0DB43CA404}" dt="2020-08-14T05:44:11.346" v="2356" actId="20577"/>
          <ac:spMkLst>
            <pc:docMk/>
            <pc:sldMk cId="3307903421" sldId="1257"/>
            <ac:spMk id="74" creationId="{D9716F6D-37B5-408D-BF1A-36338DF4422A}"/>
          </ac:spMkLst>
        </pc:spChg>
        <pc:spChg chg="mod">
          <ac:chgData name="osamah almasarwah" userId="30efc0343ae0bb7c" providerId="LiveId" clId="{84125F8B-741E-495B-9C1B-9D0DB43CA404}" dt="2020-08-14T05:58:15.064" v="2418" actId="1076"/>
          <ac:spMkLst>
            <pc:docMk/>
            <pc:sldMk cId="3307903421" sldId="1257"/>
            <ac:spMk id="75" creationId="{AA4DED4B-AB9E-41A9-9514-5B0C324DD70F}"/>
          </ac:spMkLst>
        </pc:spChg>
        <pc:spChg chg="mod">
          <ac:chgData name="osamah almasarwah" userId="30efc0343ae0bb7c" providerId="LiveId" clId="{84125F8B-741E-495B-9C1B-9D0DB43CA404}" dt="2020-08-14T05:42:32.951" v="2329" actId="1076"/>
          <ac:spMkLst>
            <pc:docMk/>
            <pc:sldMk cId="3307903421" sldId="1257"/>
            <ac:spMk id="90" creationId="{2E26E954-64BE-4375-93ED-343EB3B9D736}"/>
          </ac:spMkLst>
        </pc:spChg>
        <pc:spChg chg="mod">
          <ac:chgData name="osamah almasarwah" userId="30efc0343ae0bb7c" providerId="LiveId" clId="{84125F8B-741E-495B-9C1B-9D0DB43CA404}" dt="2020-08-14T05:57:58.364" v="2415" actId="1076"/>
          <ac:spMkLst>
            <pc:docMk/>
            <pc:sldMk cId="3307903421" sldId="1257"/>
            <ac:spMk id="102" creationId="{3624CFAA-4A15-4B94-B344-46A7EBCF8FC2}"/>
          </ac:spMkLst>
        </pc:spChg>
        <pc:spChg chg="mod">
          <ac:chgData name="osamah almasarwah" userId="30efc0343ae0bb7c" providerId="LiveId" clId="{84125F8B-741E-495B-9C1B-9D0DB43CA404}" dt="2020-08-14T05:42:26.333" v="2326" actId="1076"/>
          <ac:spMkLst>
            <pc:docMk/>
            <pc:sldMk cId="3307903421" sldId="1257"/>
            <ac:spMk id="143" creationId="{C4FB1FAF-CD37-4AFC-93BB-6840076A3D3F}"/>
          </ac:spMkLst>
        </pc:spChg>
        <pc:grpChg chg="mod">
          <ac:chgData name="osamah almasarwah" userId="30efc0343ae0bb7c" providerId="LiveId" clId="{84125F8B-741E-495B-9C1B-9D0DB43CA404}" dt="2020-08-14T05:43:05.508" v="2335" actId="20577"/>
          <ac:grpSpMkLst>
            <pc:docMk/>
            <pc:sldMk cId="3307903421" sldId="1257"/>
            <ac:grpSpMk id="2" creationId="{7AC70738-50CF-4E1B-BBE1-4271D5B0416B}"/>
          </ac:grpSpMkLst>
        </pc:grpChg>
        <pc:grpChg chg="add mod">
          <ac:chgData name="osamah almasarwah" userId="30efc0343ae0bb7c" providerId="LiveId" clId="{84125F8B-741E-495B-9C1B-9D0DB43CA404}" dt="2020-08-14T05:41:51.490" v="2297"/>
          <ac:grpSpMkLst>
            <pc:docMk/>
            <pc:sldMk cId="3307903421" sldId="1257"/>
            <ac:grpSpMk id="21" creationId="{718E49B7-3B8C-4CD4-91DB-2DFE745C35DC}"/>
          </ac:grpSpMkLst>
        </pc:grpChg>
        <pc:picChg chg="del">
          <ac:chgData name="osamah almasarwah" userId="30efc0343ae0bb7c" providerId="LiveId" clId="{84125F8B-741E-495B-9C1B-9D0DB43CA404}" dt="2020-08-14T05:41:39.694" v="2296" actId="478"/>
          <ac:picMkLst>
            <pc:docMk/>
            <pc:sldMk cId="3307903421" sldId="1257"/>
            <ac:picMk id="11" creationId="{D57642FC-7742-4BE0-80FF-9CAD10A1B688}"/>
          </ac:picMkLst>
        </pc:picChg>
        <pc:picChg chg="mod">
          <ac:chgData name="osamah almasarwah" userId="30efc0343ae0bb7c" providerId="LiveId" clId="{84125F8B-741E-495B-9C1B-9D0DB43CA404}" dt="2020-08-14T05:41:51.490" v="2297"/>
          <ac:picMkLst>
            <pc:docMk/>
            <pc:sldMk cId="3307903421" sldId="1257"/>
            <ac:picMk id="22" creationId="{9D35306E-15DC-4542-9363-7F454C4097D5}"/>
          </ac:picMkLst>
        </pc:picChg>
        <pc:picChg chg="mod">
          <ac:chgData name="osamah almasarwah" userId="30efc0343ae0bb7c" providerId="LiveId" clId="{84125F8B-741E-495B-9C1B-9D0DB43CA404}" dt="2020-08-14T05:42:05.915" v="2308" actId="1037"/>
          <ac:picMkLst>
            <pc:docMk/>
            <pc:sldMk cId="3307903421" sldId="1257"/>
            <ac:picMk id="23" creationId="{529762A2-D3FB-4540-B4CD-B57E246AD3EE}"/>
          </ac:picMkLst>
        </pc:picChg>
      </pc:sldChg>
    </pc:docChg>
  </pc:docChgLst>
  <pc:docChgLst>
    <pc:chgData name="osamah almasarwah" userId="30efc0343ae0bb7c" providerId="LiveId" clId="{E9E7CAC7-7742-4687-BEDD-63CAE727E104}"/>
    <pc:docChg chg="undo custSel addSld delSld modSld sldOrd">
      <pc:chgData name="osamah almasarwah" userId="30efc0343ae0bb7c" providerId="LiveId" clId="{E9E7CAC7-7742-4687-BEDD-63CAE727E104}" dt="2021-01-18T17:04:12.337" v="3425" actId="1076"/>
      <pc:docMkLst>
        <pc:docMk/>
      </pc:docMkLst>
      <pc:sldChg chg="addSp delSp modSp mod delAnim modAnim">
        <pc:chgData name="osamah almasarwah" userId="30efc0343ae0bb7c" providerId="LiveId" clId="{E9E7CAC7-7742-4687-BEDD-63CAE727E104}" dt="2021-01-18T11:30:19.427" v="1038"/>
        <pc:sldMkLst>
          <pc:docMk/>
          <pc:sldMk cId="3743366124" sldId="1243"/>
        </pc:sldMkLst>
        <pc:spChg chg="mod">
          <ac:chgData name="osamah almasarwah" userId="30efc0343ae0bb7c" providerId="LiveId" clId="{E9E7CAC7-7742-4687-BEDD-63CAE727E104}" dt="2021-01-18T07:08:36.013" v="19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E9E7CAC7-7742-4687-BEDD-63CAE727E104}" dt="2021-01-18T11:29:38.795" v="1031"/>
          <ac:spMkLst>
            <pc:docMk/>
            <pc:sldMk cId="3743366124" sldId="1243"/>
            <ac:spMk id="20" creationId="{C9270C9E-CF13-4B7E-8D39-A8FD67D9D78D}"/>
          </ac:spMkLst>
        </pc:spChg>
        <pc:spChg chg="mod">
          <ac:chgData name="osamah almasarwah" userId="30efc0343ae0bb7c" providerId="LiveId" clId="{E9E7CAC7-7742-4687-BEDD-63CAE727E104}" dt="2021-01-18T11:29:38.795" v="1031"/>
          <ac:spMkLst>
            <pc:docMk/>
            <pc:sldMk cId="3743366124" sldId="1243"/>
            <ac:spMk id="21" creationId="{0B14775D-B3DC-4869-B127-D342ECBC8E8E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2" creationId="{2A6009B6-94B5-484F-93FF-BA15BFE144EA}"/>
          </ac:spMkLst>
        </pc:spChg>
        <pc:spChg chg="add mod">
          <ac:chgData name="osamah almasarwah" userId="30efc0343ae0bb7c" providerId="LiveId" clId="{E9E7CAC7-7742-4687-BEDD-63CAE727E104}" dt="2021-01-18T11:29:59.531" v="1035" actId="1076"/>
          <ac:spMkLst>
            <pc:docMk/>
            <pc:sldMk cId="3743366124" sldId="1243"/>
            <ac:spMk id="22" creationId="{7745BA25-EB25-4AB8-A40A-3182FD6BD7DA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3" creationId="{4EAA3817-33B8-4D04-A7CA-53CD98BCF2FD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4" creationId="{935FCADF-2965-4DE9-AAB9-A8B83400E9FC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5" creationId="{DC9649C1-7A8F-4E52-9F69-57431A9C83D9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6" creationId="{9554E602-FC53-477D-93F7-BDF887ADE1BA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7" creationId="{FB803457-2498-4AB5-8BC3-75AC7C3149A9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8" creationId="{2450E48C-BDE1-4C54-BF5E-EC23B6F5E5F3}"/>
          </ac:spMkLst>
        </pc:spChg>
        <pc:spChg chg="del">
          <ac:chgData name="osamah almasarwah" userId="30efc0343ae0bb7c" providerId="LiveId" clId="{E9E7CAC7-7742-4687-BEDD-63CAE727E104}" dt="2021-01-18T07:07:41.310" v="1" actId="478"/>
          <ac:spMkLst>
            <pc:docMk/>
            <pc:sldMk cId="3743366124" sldId="1243"/>
            <ac:spMk id="29" creationId="{3D98105E-61A5-4FED-BEF4-EF5F3774D43B}"/>
          </ac:spMkLst>
        </pc:spChg>
        <pc:spChg chg="add mod">
          <ac:chgData name="osamah almasarwah" userId="30efc0343ae0bb7c" providerId="LiveId" clId="{E9E7CAC7-7742-4687-BEDD-63CAE727E104}" dt="2021-01-18T07:09:41.058" v="30" actId="1076"/>
          <ac:spMkLst>
            <pc:docMk/>
            <pc:sldMk cId="3743366124" sldId="1243"/>
            <ac:spMk id="31" creationId="{5FB43F53-C9C2-4C06-AA13-DEE423BD5674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2" creationId="{728FBFD3-C61B-4FF5-AA24-3BA200B4B5C4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3" creationId="{6D349789-D4D5-4882-BA47-B26356BF4D4B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4" creationId="{F89B2A38-DE9B-46B3-AE05-D463C626E684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5" creationId="{5AE1066C-4125-4C28-B158-102277E40858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6" creationId="{AC670798-F8DA-4283-AF3F-EAEB38BDFDBB}"/>
          </ac:spMkLst>
        </pc:spChg>
        <pc:spChg chg="add mod">
          <ac:chgData name="osamah almasarwah" userId="30efc0343ae0bb7c" providerId="LiveId" clId="{E9E7CAC7-7742-4687-BEDD-63CAE727E104}" dt="2021-01-18T11:29:55.854" v="1034" actId="1076"/>
          <ac:spMkLst>
            <pc:docMk/>
            <pc:sldMk cId="3743366124" sldId="1243"/>
            <ac:spMk id="37" creationId="{15C42071-79B5-4466-AE80-773B5E43577C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8" creationId="{1A4A19F2-510D-4BE4-954C-12204646C1BE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39" creationId="{3F3A59B7-767E-4B29-9024-D209A0F2F54F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40" creationId="{D95BBD4E-D288-425F-B19A-32E7DBD68B2C}"/>
          </ac:spMkLst>
        </pc:spChg>
        <pc:spChg chg="add mod">
          <ac:chgData name="osamah almasarwah" userId="30efc0343ae0bb7c" providerId="LiveId" clId="{E9E7CAC7-7742-4687-BEDD-63CAE727E104}" dt="2021-01-18T11:29:50.610" v="1033" actId="1076"/>
          <ac:spMkLst>
            <pc:docMk/>
            <pc:sldMk cId="3743366124" sldId="1243"/>
            <ac:spMk id="41" creationId="{B8843652-316B-4F72-B9F9-AD335BE8D627}"/>
          </ac:spMkLst>
        </pc:spChg>
        <pc:grpChg chg="del">
          <ac:chgData name="osamah almasarwah" userId="30efc0343ae0bb7c" providerId="LiveId" clId="{E9E7CAC7-7742-4687-BEDD-63CAE727E104}" dt="2021-01-18T07:07:39.504" v="0" actId="478"/>
          <ac:grpSpMkLst>
            <pc:docMk/>
            <pc:sldMk cId="3743366124" sldId="1243"/>
            <ac:grpSpMk id="6" creationId="{5F6A706B-E4CE-42DF-8199-95ECF794437A}"/>
          </ac:grpSpMkLst>
        </pc:grpChg>
        <pc:grpChg chg="del">
          <ac:chgData name="osamah almasarwah" userId="30efc0343ae0bb7c" providerId="LiveId" clId="{E9E7CAC7-7742-4687-BEDD-63CAE727E104}" dt="2021-01-18T07:07:41.310" v="1" actId="478"/>
          <ac:grpSpMkLst>
            <pc:docMk/>
            <pc:sldMk cId="3743366124" sldId="1243"/>
            <ac:grpSpMk id="13" creationId="{C1445FBE-984F-40C5-B1AE-43B51ED342E7}"/>
          </ac:grpSpMkLst>
        </pc:grpChg>
        <pc:grpChg chg="del">
          <ac:chgData name="osamah almasarwah" userId="30efc0343ae0bb7c" providerId="LiveId" clId="{E9E7CAC7-7742-4687-BEDD-63CAE727E104}" dt="2021-01-18T07:07:41.310" v="1" actId="478"/>
          <ac:grpSpMkLst>
            <pc:docMk/>
            <pc:sldMk cId="3743366124" sldId="1243"/>
            <ac:grpSpMk id="17" creationId="{2BA728EC-A743-4C49-BFB2-B1EA7A196163}"/>
          </ac:grpSpMkLst>
        </pc:grpChg>
        <pc:grpChg chg="add mod">
          <ac:chgData name="osamah almasarwah" userId="30efc0343ae0bb7c" providerId="LiveId" clId="{E9E7CAC7-7742-4687-BEDD-63CAE727E104}" dt="2021-01-18T11:29:42.687" v="1032" actId="1076"/>
          <ac:grpSpMkLst>
            <pc:docMk/>
            <pc:sldMk cId="3743366124" sldId="1243"/>
            <ac:grpSpMk id="19" creationId="{0BB4F343-9A7A-4449-AC99-C02950864777}"/>
          </ac:grpSpMkLst>
        </pc:grpChg>
        <pc:picChg chg="add mod">
          <ac:chgData name="osamah almasarwah" userId="30efc0343ae0bb7c" providerId="LiveId" clId="{E9E7CAC7-7742-4687-BEDD-63CAE727E104}" dt="2021-01-18T07:09:01.455" v="21" actId="1076"/>
          <ac:picMkLst>
            <pc:docMk/>
            <pc:sldMk cId="3743366124" sldId="1243"/>
            <ac:picMk id="8" creationId="{F92D1FC5-E82B-4E93-A238-8AEAF763E7EA}"/>
          </ac:picMkLst>
        </pc:picChg>
        <pc:picChg chg="add mod">
          <ac:chgData name="osamah almasarwah" userId="30efc0343ae0bb7c" providerId="LiveId" clId="{E9E7CAC7-7742-4687-BEDD-63CAE727E104}" dt="2021-01-18T07:09:22.665" v="26" actId="1076"/>
          <ac:picMkLst>
            <pc:docMk/>
            <pc:sldMk cId="3743366124" sldId="1243"/>
            <ac:picMk id="30" creationId="{8378DBF5-A565-4D94-9F0E-04DC8A7540BC}"/>
          </ac:picMkLst>
        </pc:picChg>
      </pc:sldChg>
      <pc:sldChg chg="del">
        <pc:chgData name="osamah almasarwah" userId="30efc0343ae0bb7c" providerId="LiveId" clId="{E9E7CAC7-7742-4687-BEDD-63CAE727E104}" dt="2021-01-18T07:26:45.109" v="193" actId="2696"/>
        <pc:sldMkLst>
          <pc:docMk/>
          <pc:sldMk cId="1115731313" sldId="1244"/>
        </pc:sldMkLst>
      </pc:sldChg>
      <pc:sldChg chg="del">
        <pc:chgData name="osamah almasarwah" userId="30efc0343ae0bb7c" providerId="LiveId" clId="{E9E7CAC7-7742-4687-BEDD-63CAE727E104}" dt="2021-01-18T09:13:19.686" v="1002" actId="2696"/>
        <pc:sldMkLst>
          <pc:docMk/>
          <pc:sldMk cId="68275682" sldId="1245"/>
        </pc:sldMkLst>
      </pc:sldChg>
      <pc:sldChg chg="del">
        <pc:chgData name="osamah almasarwah" userId="30efc0343ae0bb7c" providerId="LiveId" clId="{E9E7CAC7-7742-4687-BEDD-63CAE727E104}" dt="2021-01-18T07:25:36.214" v="186" actId="2696"/>
        <pc:sldMkLst>
          <pc:docMk/>
          <pc:sldMk cId="1266074672" sldId="1250"/>
        </pc:sldMkLst>
      </pc:sldChg>
      <pc:sldChg chg="del">
        <pc:chgData name="osamah almasarwah" userId="30efc0343ae0bb7c" providerId="LiveId" clId="{E9E7CAC7-7742-4687-BEDD-63CAE727E104}" dt="2021-01-18T07:26:49.407" v="194" actId="2696"/>
        <pc:sldMkLst>
          <pc:docMk/>
          <pc:sldMk cId="3868766934" sldId="1251"/>
        </pc:sldMkLst>
      </pc:sldChg>
      <pc:sldChg chg="del">
        <pc:chgData name="osamah almasarwah" userId="30efc0343ae0bb7c" providerId="LiveId" clId="{E9E7CAC7-7742-4687-BEDD-63CAE727E104}" dt="2021-01-18T09:13:55.522" v="1022" actId="47"/>
        <pc:sldMkLst>
          <pc:docMk/>
          <pc:sldMk cId="2727075233" sldId="1252"/>
        </pc:sldMkLst>
      </pc:sldChg>
      <pc:sldChg chg="del">
        <pc:chgData name="osamah almasarwah" userId="30efc0343ae0bb7c" providerId="LiveId" clId="{E9E7CAC7-7742-4687-BEDD-63CAE727E104}" dt="2021-01-18T09:13:53.005" v="1021" actId="47"/>
        <pc:sldMkLst>
          <pc:docMk/>
          <pc:sldMk cId="460177835" sldId="1253"/>
        </pc:sldMkLst>
      </pc:sldChg>
      <pc:sldChg chg="del">
        <pc:chgData name="osamah almasarwah" userId="30efc0343ae0bb7c" providerId="LiveId" clId="{E9E7CAC7-7742-4687-BEDD-63CAE727E104}" dt="2021-01-18T09:13:50.889" v="1019" actId="47"/>
        <pc:sldMkLst>
          <pc:docMk/>
          <pc:sldMk cId="3125730403" sldId="1255"/>
        </pc:sldMkLst>
      </pc:sldChg>
      <pc:sldChg chg="del ord">
        <pc:chgData name="osamah almasarwah" userId="30efc0343ae0bb7c" providerId="LiveId" clId="{E9E7CAC7-7742-4687-BEDD-63CAE727E104}" dt="2021-01-18T09:13:51.954" v="1020" actId="47"/>
        <pc:sldMkLst>
          <pc:docMk/>
          <pc:sldMk cId="2226594038" sldId="1256"/>
        </pc:sldMkLst>
      </pc:sldChg>
      <pc:sldChg chg="del">
        <pc:chgData name="osamah almasarwah" userId="30efc0343ae0bb7c" providerId="LiveId" clId="{E9E7CAC7-7742-4687-BEDD-63CAE727E104}" dt="2021-01-18T09:13:49.856" v="1018" actId="47"/>
        <pc:sldMkLst>
          <pc:docMk/>
          <pc:sldMk cId="3594406151" sldId="1257"/>
        </pc:sldMkLst>
      </pc:sldChg>
      <pc:sldChg chg="del">
        <pc:chgData name="osamah almasarwah" userId="30efc0343ae0bb7c" providerId="LiveId" clId="{E9E7CAC7-7742-4687-BEDD-63CAE727E104}" dt="2021-01-18T09:13:48.634" v="1017" actId="47"/>
        <pc:sldMkLst>
          <pc:docMk/>
          <pc:sldMk cId="706659932" sldId="1258"/>
        </pc:sldMkLst>
      </pc:sldChg>
      <pc:sldChg chg="del">
        <pc:chgData name="osamah almasarwah" userId="30efc0343ae0bb7c" providerId="LiveId" clId="{E9E7CAC7-7742-4687-BEDD-63CAE727E104}" dt="2021-01-18T09:13:46.222" v="1015" actId="47"/>
        <pc:sldMkLst>
          <pc:docMk/>
          <pc:sldMk cId="2207548858" sldId="1259"/>
        </pc:sldMkLst>
      </pc:sldChg>
      <pc:sldChg chg="del">
        <pc:chgData name="osamah almasarwah" userId="30efc0343ae0bb7c" providerId="LiveId" clId="{E9E7CAC7-7742-4687-BEDD-63CAE727E104}" dt="2021-01-18T09:13:47.513" v="1016" actId="47"/>
        <pc:sldMkLst>
          <pc:docMk/>
          <pc:sldMk cId="2325149997" sldId="1260"/>
        </pc:sldMkLst>
      </pc:sldChg>
      <pc:sldChg chg="del">
        <pc:chgData name="osamah almasarwah" userId="30efc0343ae0bb7c" providerId="LiveId" clId="{E9E7CAC7-7742-4687-BEDD-63CAE727E104}" dt="2021-01-18T09:13:43.477" v="1013" actId="47"/>
        <pc:sldMkLst>
          <pc:docMk/>
          <pc:sldMk cId="1441522790" sldId="1261"/>
        </pc:sldMkLst>
      </pc:sldChg>
      <pc:sldChg chg="del">
        <pc:chgData name="osamah almasarwah" userId="30efc0343ae0bb7c" providerId="LiveId" clId="{E9E7CAC7-7742-4687-BEDD-63CAE727E104}" dt="2021-01-18T09:13:41.584" v="1012" actId="47"/>
        <pc:sldMkLst>
          <pc:docMk/>
          <pc:sldMk cId="3565571917" sldId="1262"/>
        </pc:sldMkLst>
      </pc:sldChg>
      <pc:sldChg chg="del">
        <pc:chgData name="osamah almasarwah" userId="30efc0343ae0bb7c" providerId="LiveId" clId="{E9E7CAC7-7742-4687-BEDD-63CAE727E104}" dt="2021-01-18T09:13:40.082" v="1011" actId="47"/>
        <pc:sldMkLst>
          <pc:docMk/>
          <pc:sldMk cId="191089008" sldId="1263"/>
        </pc:sldMkLst>
      </pc:sldChg>
      <pc:sldChg chg="del">
        <pc:chgData name="osamah almasarwah" userId="30efc0343ae0bb7c" providerId="LiveId" clId="{E9E7CAC7-7742-4687-BEDD-63CAE727E104}" dt="2021-01-18T09:13:38.109" v="1010" actId="47"/>
        <pc:sldMkLst>
          <pc:docMk/>
          <pc:sldMk cId="527550353" sldId="1264"/>
        </pc:sldMkLst>
      </pc:sldChg>
      <pc:sldChg chg="del">
        <pc:chgData name="osamah almasarwah" userId="30efc0343ae0bb7c" providerId="LiveId" clId="{E9E7CAC7-7742-4687-BEDD-63CAE727E104}" dt="2021-01-18T09:13:36.164" v="1009" actId="47"/>
        <pc:sldMkLst>
          <pc:docMk/>
          <pc:sldMk cId="2141953889" sldId="1265"/>
        </pc:sldMkLst>
      </pc:sldChg>
      <pc:sldChg chg="del">
        <pc:chgData name="osamah almasarwah" userId="30efc0343ae0bb7c" providerId="LiveId" clId="{E9E7CAC7-7742-4687-BEDD-63CAE727E104}" dt="2021-01-18T09:13:33.459" v="1008" actId="47"/>
        <pc:sldMkLst>
          <pc:docMk/>
          <pc:sldMk cId="2240574386" sldId="1266"/>
        </pc:sldMkLst>
      </pc:sldChg>
      <pc:sldChg chg="del">
        <pc:chgData name="osamah almasarwah" userId="30efc0343ae0bb7c" providerId="LiveId" clId="{E9E7CAC7-7742-4687-BEDD-63CAE727E104}" dt="2021-01-18T09:13:31.302" v="1007" actId="47"/>
        <pc:sldMkLst>
          <pc:docMk/>
          <pc:sldMk cId="3348074175" sldId="1267"/>
        </pc:sldMkLst>
      </pc:sldChg>
      <pc:sldChg chg="del">
        <pc:chgData name="osamah almasarwah" userId="30efc0343ae0bb7c" providerId="LiveId" clId="{E9E7CAC7-7742-4687-BEDD-63CAE727E104}" dt="2021-01-18T09:13:44.812" v="1014" actId="47"/>
        <pc:sldMkLst>
          <pc:docMk/>
          <pc:sldMk cId="3034433136" sldId="1268"/>
        </pc:sldMkLst>
      </pc:sldChg>
      <pc:sldChg chg="del">
        <pc:chgData name="osamah almasarwah" userId="30efc0343ae0bb7c" providerId="LiveId" clId="{E9E7CAC7-7742-4687-BEDD-63CAE727E104}" dt="2021-01-18T09:13:29.456" v="1005" actId="47"/>
        <pc:sldMkLst>
          <pc:docMk/>
          <pc:sldMk cId="2332059376" sldId="1269"/>
        </pc:sldMkLst>
      </pc:sldChg>
      <pc:sldChg chg="del">
        <pc:chgData name="osamah almasarwah" userId="30efc0343ae0bb7c" providerId="LiveId" clId="{E9E7CAC7-7742-4687-BEDD-63CAE727E104}" dt="2021-01-18T09:13:28.083" v="1004" actId="47"/>
        <pc:sldMkLst>
          <pc:docMk/>
          <pc:sldMk cId="3085171227" sldId="1270"/>
        </pc:sldMkLst>
      </pc:sldChg>
      <pc:sldChg chg="del">
        <pc:chgData name="osamah almasarwah" userId="30efc0343ae0bb7c" providerId="LiveId" clId="{E9E7CAC7-7742-4687-BEDD-63CAE727E104}" dt="2021-01-18T09:13:25.990" v="1003" actId="47"/>
        <pc:sldMkLst>
          <pc:docMk/>
          <pc:sldMk cId="459549536" sldId="1272"/>
        </pc:sldMkLst>
      </pc:sldChg>
      <pc:sldChg chg="del">
        <pc:chgData name="osamah almasarwah" userId="30efc0343ae0bb7c" providerId="LiveId" clId="{E9E7CAC7-7742-4687-BEDD-63CAE727E104}" dt="2021-01-18T09:13:30.465" v="1006" actId="47"/>
        <pc:sldMkLst>
          <pc:docMk/>
          <pc:sldMk cId="157677459" sldId="1274"/>
        </pc:sldMkLst>
      </pc:sldChg>
      <pc:sldChg chg="addSp delSp modSp add mod delAnim modAnim">
        <pc:chgData name="osamah almasarwah" userId="30efc0343ae0bb7c" providerId="LiveId" clId="{E9E7CAC7-7742-4687-BEDD-63CAE727E104}" dt="2021-01-18T11:31:02.656" v="1044"/>
        <pc:sldMkLst>
          <pc:docMk/>
          <pc:sldMk cId="1413707336" sldId="1275"/>
        </pc:sldMkLst>
        <pc:spChg chg="mod">
          <ac:chgData name="osamah almasarwah" userId="30efc0343ae0bb7c" providerId="LiveId" clId="{E9E7CAC7-7742-4687-BEDD-63CAE727E104}" dt="2021-01-18T11:30:46.358" v="1040"/>
          <ac:spMkLst>
            <pc:docMk/>
            <pc:sldMk cId="1413707336" sldId="1275"/>
            <ac:spMk id="17" creationId="{AFE73816-1EED-4645-A0B4-2B0C7855350A}"/>
          </ac:spMkLst>
        </pc:spChg>
        <pc:spChg chg="mod">
          <ac:chgData name="osamah almasarwah" userId="30efc0343ae0bb7c" providerId="LiveId" clId="{E9E7CAC7-7742-4687-BEDD-63CAE727E104}" dt="2021-01-18T11:30:46.358" v="1040"/>
          <ac:spMkLst>
            <pc:docMk/>
            <pc:sldMk cId="1413707336" sldId="1275"/>
            <ac:spMk id="18" creationId="{A9EC0A76-0EDA-4478-9786-EDACD6721A99}"/>
          </ac:spMkLst>
        </pc:spChg>
        <pc:spChg chg="add mod">
          <ac:chgData name="osamah almasarwah" userId="30efc0343ae0bb7c" providerId="LiveId" clId="{E9E7CAC7-7742-4687-BEDD-63CAE727E104}" dt="2021-01-18T11:30:54.734" v="1042" actId="1076"/>
          <ac:spMkLst>
            <pc:docMk/>
            <pc:sldMk cId="1413707336" sldId="1275"/>
            <ac:spMk id="19" creationId="{7C59AC5A-5CAD-4A5A-A548-B73768F3F69D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1" creationId="{0AFABEC9-E4AF-49ED-9559-A75CC60B4BF6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2" creationId="{7F73DFD1-3AF9-40EC-B07E-7A9194CB50E7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3" creationId="{3A0DCF8D-4831-4506-8A06-79DAF94F660C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4" creationId="{ED1759FE-49B9-43F6-AA22-FE5290A06C65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5" creationId="{82FE14F5-3176-45E4-83F3-82BE0A06124A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6" creationId="{FD637109-E3E1-4709-9C97-C4D8F87EA3D3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7" creationId="{575D8E8A-4BE9-43B7-A632-945CA3D0BA3E}"/>
          </ac:spMkLst>
        </pc:spChg>
        <pc:spChg chg="add 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28" creationId="{0A3AA32A-7108-4CE9-A4D7-F132B362E0AA}"/>
          </ac:spMkLst>
        </pc:spChg>
        <pc:spChg chg="mod">
          <ac:chgData name="osamah almasarwah" userId="30efc0343ae0bb7c" providerId="LiveId" clId="{E9E7CAC7-7742-4687-BEDD-63CAE727E104}" dt="2021-01-18T07:14:46.122" v="57" actId="1076"/>
          <ac:spMkLst>
            <pc:docMk/>
            <pc:sldMk cId="1413707336" sldId="1275"/>
            <ac:spMk id="31" creationId="{5FB43F53-C9C2-4C06-AA13-DEE423BD5674}"/>
          </ac:spMkLst>
        </pc:spChg>
        <pc:spChg chg="del">
          <ac:chgData name="osamah almasarwah" userId="30efc0343ae0bb7c" providerId="LiveId" clId="{E9E7CAC7-7742-4687-BEDD-63CAE727E104}" dt="2021-01-18T07:14:51.063" v="58" actId="478"/>
          <ac:spMkLst>
            <pc:docMk/>
            <pc:sldMk cId="1413707336" sldId="1275"/>
            <ac:spMk id="32" creationId="{728FBFD3-C61B-4FF5-AA24-3BA200B4B5C4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3" creationId="{6D349789-D4D5-4882-BA47-B26356BF4D4B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4" creationId="{F89B2A38-DE9B-46B3-AE05-D463C626E684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5" creationId="{5AE1066C-4125-4C28-B158-102277E40858}"/>
          </ac:spMkLst>
        </pc:spChg>
        <pc:spChg chg="del">
          <ac:chgData name="osamah almasarwah" userId="30efc0343ae0bb7c" providerId="LiveId" clId="{E9E7CAC7-7742-4687-BEDD-63CAE727E104}" dt="2021-01-18T07:14:54.354" v="60" actId="478"/>
          <ac:spMkLst>
            <pc:docMk/>
            <pc:sldMk cId="1413707336" sldId="1275"/>
            <ac:spMk id="36" creationId="{AC670798-F8DA-4283-AF3F-EAEB38BDFDBB}"/>
          </ac:spMkLst>
        </pc:spChg>
        <pc:spChg chg="del">
          <ac:chgData name="osamah almasarwah" userId="30efc0343ae0bb7c" providerId="LiveId" clId="{E9E7CAC7-7742-4687-BEDD-63CAE727E104}" dt="2021-01-18T07:14:51.063" v="58" actId="478"/>
          <ac:spMkLst>
            <pc:docMk/>
            <pc:sldMk cId="1413707336" sldId="1275"/>
            <ac:spMk id="37" creationId="{15C42071-79B5-4466-AE80-773B5E43577C}"/>
          </ac:spMkLst>
        </pc:spChg>
        <pc:spChg chg="del">
          <ac:chgData name="osamah almasarwah" userId="30efc0343ae0bb7c" providerId="LiveId" clId="{E9E7CAC7-7742-4687-BEDD-63CAE727E104}" dt="2021-01-18T07:14:51.063" v="58" actId="478"/>
          <ac:spMkLst>
            <pc:docMk/>
            <pc:sldMk cId="1413707336" sldId="1275"/>
            <ac:spMk id="38" creationId="{1A4A19F2-510D-4BE4-954C-12204646C1BE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39" creationId="{3F3A59B7-767E-4B29-9024-D209A0F2F54F}"/>
          </ac:spMkLst>
        </pc:spChg>
        <pc:spChg chg="del">
          <ac:chgData name="osamah almasarwah" userId="30efc0343ae0bb7c" providerId="LiveId" clId="{E9E7CAC7-7742-4687-BEDD-63CAE727E104}" dt="2021-01-18T07:14:52.977" v="59" actId="478"/>
          <ac:spMkLst>
            <pc:docMk/>
            <pc:sldMk cId="1413707336" sldId="1275"/>
            <ac:spMk id="40" creationId="{D95BBD4E-D288-425F-B19A-32E7DBD68B2C}"/>
          </ac:spMkLst>
        </pc:spChg>
        <pc:spChg chg="mod">
          <ac:chgData name="osamah almasarwah" userId="30efc0343ae0bb7c" providerId="LiveId" clId="{E9E7CAC7-7742-4687-BEDD-63CAE727E104}" dt="2021-01-18T11:30:44.351" v="1039" actId="1076"/>
          <ac:spMkLst>
            <pc:docMk/>
            <pc:sldMk cId="1413707336" sldId="1275"/>
            <ac:spMk id="41" creationId="{B8843652-316B-4F72-B9F9-AD335BE8D627}"/>
          </ac:spMkLst>
        </pc:spChg>
        <pc:grpChg chg="add mod">
          <ac:chgData name="osamah almasarwah" userId="30efc0343ae0bb7c" providerId="LiveId" clId="{E9E7CAC7-7742-4687-BEDD-63CAE727E104}" dt="2021-01-18T11:30:49.492" v="1041" actId="1076"/>
          <ac:grpSpMkLst>
            <pc:docMk/>
            <pc:sldMk cId="1413707336" sldId="1275"/>
            <ac:grpSpMk id="16" creationId="{80FAAE5A-F79C-471D-B6F9-44449DFBE857}"/>
          </ac:grpSpMkLst>
        </pc:grpChg>
        <pc:picChg chg="add mod">
          <ac:chgData name="osamah almasarwah" userId="30efc0343ae0bb7c" providerId="LiveId" clId="{E9E7CAC7-7742-4687-BEDD-63CAE727E104}" dt="2021-01-18T07:14:43.149" v="56" actId="1076"/>
          <ac:picMkLst>
            <pc:docMk/>
            <pc:sldMk cId="1413707336" sldId="1275"/>
            <ac:picMk id="4" creationId="{0FE12481-1A61-4A8B-B3D1-7D1442F7887F}"/>
          </ac:picMkLst>
        </pc:picChg>
        <pc:picChg chg="del mod">
          <ac:chgData name="osamah almasarwah" userId="30efc0343ae0bb7c" providerId="LiveId" clId="{E9E7CAC7-7742-4687-BEDD-63CAE727E104}" dt="2021-01-18T07:14:27.282" v="53" actId="478"/>
          <ac:picMkLst>
            <pc:docMk/>
            <pc:sldMk cId="1413707336" sldId="1275"/>
            <ac:picMk id="8" creationId="{F92D1FC5-E82B-4E93-A238-8AEAF763E7EA}"/>
          </ac:picMkLst>
        </pc:picChg>
        <pc:picChg chg="del">
          <ac:chgData name="osamah almasarwah" userId="30efc0343ae0bb7c" providerId="LiveId" clId="{E9E7CAC7-7742-4687-BEDD-63CAE727E104}" dt="2021-01-18T07:14:23.905" v="51" actId="478"/>
          <ac:picMkLst>
            <pc:docMk/>
            <pc:sldMk cId="1413707336" sldId="1275"/>
            <ac:picMk id="9" creationId="{59795397-58EB-453C-AD31-F4DE65EF6F2E}"/>
          </ac:picMkLst>
        </pc:picChg>
        <pc:picChg chg="del">
          <ac:chgData name="osamah almasarwah" userId="30efc0343ae0bb7c" providerId="LiveId" clId="{E9E7CAC7-7742-4687-BEDD-63CAE727E104}" dt="2021-01-18T07:14:29.143" v="54" actId="478"/>
          <ac:picMkLst>
            <pc:docMk/>
            <pc:sldMk cId="1413707336" sldId="1275"/>
            <ac:picMk id="30" creationId="{8378DBF5-A565-4D94-9F0E-04DC8A7540BC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1:23.048" v="1049"/>
        <pc:sldMkLst>
          <pc:docMk/>
          <pc:sldMk cId="3710960378" sldId="1276"/>
        </pc:sldMkLst>
        <pc:spChg chg="mod">
          <ac:chgData name="osamah almasarwah" userId="30efc0343ae0bb7c" providerId="LiveId" clId="{E9E7CAC7-7742-4687-BEDD-63CAE727E104}" dt="2021-01-18T11:31:07.019" v="1045"/>
          <ac:spMkLst>
            <pc:docMk/>
            <pc:sldMk cId="3710960378" sldId="1276"/>
            <ac:spMk id="17" creationId="{5A8C156A-900C-4EAF-ACEE-EB1C66855004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18" creationId="{ACC7FEF3-8C4B-483F-A629-8BE05778E10A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19" creationId="{C7911A6B-A42A-4A49-8EF0-3B534B9E36D8}"/>
          </ac:spMkLst>
        </pc:spChg>
        <pc:spChg chg="add mod">
          <ac:chgData name="osamah almasarwah" userId="30efc0343ae0bb7c" providerId="LiveId" clId="{E9E7CAC7-7742-4687-BEDD-63CAE727E104}" dt="2021-01-18T07:16:38.101" v="78" actId="207"/>
          <ac:spMkLst>
            <pc:docMk/>
            <pc:sldMk cId="3710960378" sldId="1276"/>
            <ac:spMk id="20" creationId="{04B48811-3919-4001-ABAC-8C804C2A91BF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1" creationId="{0AFABEC9-E4AF-49ED-9559-A75CC60B4BF6}"/>
          </ac:spMkLst>
        </pc:spChg>
        <pc:spChg chg="mod">
          <ac:chgData name="osamah almasarwah" userId="30efc0343ae0bb7c" providerId="LiveId" clId="{E9E7CAC7-7742-4687-BEDD-63CAE727E104}" dt="2021-01-18T11:31:07.019" v="1045"/>
          <ac:spMkLst>
            <pc:docMk/>
            <pc:sldMk cId="3710960378" sldId="1276"/>
            <ac:spMk id="21" creationId="{6E9EBB71-980F-43BF-92CC-083682653E04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2" creationId="{7F73DFD1-3AF9-40EC-B07E-7A9194CB50E7}"/>
          </ac:spMkLst>
        </pc:spChg>
        <pc:spChg chg="add mod">
          <ac:chgData name="osamah almasarwah" userId="30efc0343ae0bb7c" providerId="LiveId" clId="{E9E7CAC7-7742-4687-BEDD-63CAE727E104}" dt="2021-01-18T11:31:15.238" v="1047" actId="1076"/>
          <ac:spMkLst>
            <pc:docMk/>
            <pc:sldMk cId="3710960378" sldId="1276"/>
            <ac:spMk id="22" creationId="{B1CB93DE-51FA-4DD6-82D1-7D8256035563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3" creationId="{3A0DCF8D-4831-4506-8A06-79DAF94F660C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4" creationId="{ED1759FE-49B9-43F6-AA22-FE5290A06C65}"/>
          </ac:spMkLst>
        </pc:spChg>
        <pc:spChg chg="del">
          <ac:chgData name="osamah almasarwah" userId="30efc0343ae0bb7c" providerId="LiveId" clId="{E9E7CAC7-7742-4687-BEDD-63CAE727E104}" dt="2021-01-18T07:16:13.727" v="74" actId="478"/>
          <ac:spMkLst>
            <pc:docMk/>
            <pc:sldMk cId="3710960378" sldId="1276"/>
            <ac:spMk id="25" creationId="{82FE14F5-3176-45E4-83F3-82BE0A06124A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6" creationId="{FD637109-E3E1-4709-9C97-C4D8F87EA3D3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7" creationId="{575D8E8A-4BE9-43B7-A632-945CA3D0BA3E}"/>
          </ac:spMkLst>
        </pc:spChg>
        <pc:spChg chg="del">
          <ac:chgData name="osamah almasarwah" userId="30efc0343ae0bb7c" providerId="LiveId" clId="{E9E7CAC7-7742-4687-BEDD-63CAE727E104}" dt="2021-01-18T07:16:12.203" v="73" actId="478"/>
          <ac:spMkLst>
            <pc:docMk/>
            <pc:sldMk cId="3710960378" sldId="1276"/>
            <ac:spMk id="28" creationId="{0A3AA32A-7108-4CE9-A4D7-F132B362E0AA}"/>
          </ac:spMkLst>
        </pc:spChg>
        <pc:spChg chg="add mod">
          <ac:chgData name="osamah almasarwah" userId="30efc0343ae0bb7c" providerId="LiveId" clId="{E9E7CAC7-7742-4687-BEDD-63CAE727E104}" dt="2021-01-18T07:16:40.947" v="79" actId="207"/>
          <ac:spMkLst>
            <pc:docMk/>
            <pc:sldMk cId="3710960378" sldId="1276"/>
            <ac:spMk id="29" creationId="{C883332E-0326-477E-96BF-14AE6754E097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30" creationId="{259301AC-E525-42A1-9DFE-1B0115E2D1D0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32" creationId="{5169DD94-CC39-4DC5-B9C1-C2F8E6B1E129}"/>
          </ac:spMkLst>
        </pc:spChg>
        <pc:spChg chg="add mod">
          <ac:chgData name="osamah almasarwah" userId="30efc0343ae0bb7c" providerId="LiveId" clId="{E9E7CAC7-7742-4687-BEDD-63CAE727E104}" dt="2021-01-18T07:16:30.356" v="76" actId="1076"/>
          <ac:spMkLst>
            <pc:docMk/>
            <pc:sldMk cId="3710960378" sldId="1276"/>
            <ac:spMk id="33" creationId="{D1B38B33-0B8B-4A4F-A1C7-E602EDBCF325}"/>
          </ac:spMkLst>
        </pc:spChg>
        <pc:spChg chg="add mod">
          <ac:chgData name="osamah almasarwah" userId="30efc0343ae0bb7c" providerId="LiveId" clId="{E9E7CAC7-7742-4687-BEDD-63CAE727E104}" dt="2021-01-18T07:16:44.378" v="80" actId="207"/>
          <ac:spMkLst>
            <pc:docMk/>
            <pc:sldMk cId="3710960378" sldId="1276"/>
            <ac:spMk id="34" creationId="{4C883193-C764-4E7F-899A-246521B498BB}"/>
          </ac:spMkLst>
        </pc:spChg>
        <pc:grpChg chg="add mod">
          <ac:chgData name="osamah almasarwah" userId="30efc0343ae0bb7c" providerId="LiveId" clId="{E9E7CAC7-7742-4687-BEDD-63CAE727E104}" dt="2021-01-18T11:31:09.494" v="1046" actId="1076"/>
          <ac:grpSpMkLst>
            <pc:docMk/>
            <pc:sldMk cId="3710960378" sldId="1276"/>
            <ac:grpSpMk id="16" creationId="{EBDDA3B3-5319-4834-B64B-9AA62F22E7F1}"/>
          </ac:grpSpMkLst>
        </pc:grpChg>
        <pc:picChg chg="del">
          <ac:chgData name="osamah almasarwah" userId="30efc0343ae0bb7c" providerId="LiveId" clId="{E9E7CAC7-7742-4687-BEDD-63CAE727E104}" dt="2021-01-18T07:15:55.017" v="69" actId="478"/>
          <ac:picMkLst>
            <pc:docMk/>
            <pc:sldMk cId="3710960378" sldId="1276"/>
            <ac:picMk id="4" creationId="{0FE12481-1A61-4A8B-B3D1-7D1442F7887F}"/>
          </ac:picMkLst>
        </pc:picChg>
        <pc:picChg chg="add mod">
          <ac:chgData name="osamah almasarwah" userId="30efc0343ae0bb7c" providerId="LiveId" clId="{E9E7CAC7-7742-4687-BEDD-63CAE727E104}" dt="2021-01-18T07:16:09.356" v="72" actId="14100"/>
          <ac:picMkLst>
            <pc:docMk/>
            <pc:sldMk cId="3710960378" sldId="1276"/>
            <ac:picMk id="6" creationId="{B74CA907-048D-47B5-B317-A9E98548D31F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1:53.135" v="1055"/>
        <pc:sldMkLst>
          <pc:docMk/>
          <pc:sldMk cId="3946802076" sldId="1277"/>
        </pc:sldMkLst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18" creationId="{ACC7FEF3-8C4B-483F-A629-8BE05778E10A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19" creationId="{C7911A6B-A42A-4A49-8EF0-3B534B9E36D8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20" creationId="{04B48811-3919-4001-ABAC-8C804C2A91BF}"/>
          </ac:spMkLst>
        </pc:spChg>
        <pc:spChg chg="mod">
          <ac:chgData name="osamah almasarwah" userId="30efc0343ae0bb7c" providerId="LiveId" clId="{E9E7CAC7-7742-4687-BEDD-63CAE727E104}" dt="2021-01-18T07:18:28.343" v="90"/>
          <ac:spMkLst>
            <pc:docMk/>
            <pc:sldMk cId="3946802076" sldId="1277"/>
            <ac:spMk id="22" creationId="{1C44589A-43C6-4EF1-9C0F-E386A4B6F032}"/>
          </ac:spMkLst>
        </pc:spChg>
        <pc:spChg chg="mod">
          <ac:chgData name="osamah almasarwah" userId="30efc0343ae0bb7c" providerId="LiveId" clId="{E9E7CAC7-7742-4687-BEDD-63CAE727E104}" dt="2021-01-18T07:18:28.343" v="90"/>
          <ac:spMkLst>
            <pc:docMk/>
            <pc:sldMk cId="3946802076" sldId="1277"/>
            <ac:spMk id="23" creationId="{1B510D84-F820-4713-9304-7F3770336D3B}"/>
          </ac:spMkLst>
        </pc:spChg>
        <pc:spChg chg="add mod">
          <ac:chgData name="osamah almasarwah" userId="30efc0343ae0bb7c" providerId="LiveId" clId="{E9E7CAC7-7742-4687-BEDD-63CAE727E104}" dt="2021-01-18T11:31:32.638" v="1050" actId="1076"/>
          <ac:spMkLst>
            <pc:docMk/>
            <pc:sldMk cId="3946802076" sldId="1277"/>
            <ac:spMk id="24" creationId="{979E50C9-9F6F-411B-8DA7-A4FD47E6496C}"/>
          </ac:spMkLst>
        </pc:spChg>
        <pc:spChg chg="add del mod">
          <ac:chgData name="osamah almasarwah" userId="30efc0343ae0bb7c" providerId="LiveId" clId="{E9E7CAC7-7742-4687-BEDD-63CAE727E104}" dt="2021-01-18T07:18:50.816" v="96" actId="478"/>
          <ac:spMkLst>
            <pc:docMk/>
            <pc:sldMk cId="3946802076" sldId="1277"/>
            <ac:spMk id="25" creationId="{09374192-71A5-45D0-A24E-81185050D3D3}"/>
          </ac:spMkLst>
        </pc:spChg>
        <pc:spChg chg="add del mod">
          <ac:chgData name="osamah almasarwah" userId="30efc0343ae0bb7c" providerId="LiveId" clId="{E9E7CAC7-7742-4687-BEDD-63CAE727E104}" dt="2021-01-18T07:18:51.659" v="97" actId="478"/>
          <ac:spMkLst>
            <pc:docMk/>
            <pc:sldMk cId="3946802076" sldId="1277"/>
            <ac:spMk id="26" creationId="{989B5906-F627-4541-B6C7-90102B433E7D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27" creationId="{5296431E-A894-4E06-90C9-BA70033208C4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28" creationId="{C47B65EB-83AD-45C0-83FD-167F120B869C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29" creationId="{C883332E-0326-477E-96BF-14AE6754E097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30" creationId="{259301AC-E525-42A1-9DFE-1B0115E2D1D0}"/>
          </ac:spMkLst>
        </pc:spChg>
        <pc:spChg chg="mod">
          <ac:chgData name="osamah almasarwah" userId="30efc0343ae0bb7c" providerId="LiveId" clId="{E9E7CAC7-7742-4687-BEDD-63CAE727E104}" dt="2021-01-18T11:31:34.759" v="1051"/>
          <ac:spMkLst>
            <pc:docMk/>
            <pc:sldMk cId="3946802076" sldId="1277"/>
            <ac:spMk id="30" creationId="{B1A34FCD-00C4-4CE4-BF61-4282AEF2B8C8}"/>
          </ac:spMkLst>
        </pc:spChg>
        <pc:spChg chg="del">
          <ac:chgData name="osamah almasarwah" userId="30efc0343ae0bb7c" providerId="LiveId" clId="{E9E7CAC7-7742-4687-BEDD-63CAE727E104}" dt="2021-01-18T07:17:55.061" v="89" actId="478"/>
          <ac:spMkLst>
            <pc:docMk/>
            <pc:sldMk cId="3946802076" sldId="1277"/>
            <ac:spMk id="32" creationId="{5169DD94-CC39-4DC5-B9C1-C2F8E6B1E129}"/>
          </ac:spMkLst>
        </pc:spChg>
        <pc:spChg chg="mod">
          <ac:chgData name="osamah almasarwah" userId="30efc0343ae0bb7c" providerId="LiveId" clId="{E9E7CAC7-7742-4687-BEDD-63CAE727E104}" dt="2021-01-18T11:31:34.759" v="1051"/>
          <ac:spMkLst>
            <pc:docMk/>
            <pc:sldMk cId="3946802076" sldId="1277"/>
            <ac:spMk id="32" creationId="{9EEC3758-734B-453B-8FDC-EEDBAA736A3C}"/>
          </ac:spMkLst>
        </pc:spChg>
        <pc:spChg chg="add mod">
          <ac:chgData name="osamah almasarwah" userId="30efc0343ae0bb7c" providerId="LiveId" clId="{E9E7CAC7-7742-4687-BEDD-63CAE727E104}" dt="2021-01-18T11:31:50.077" v="1054" actId="1076"/>
          <ac:spMkLst>
            <pc:docMk/>
            <pc:sldMk cId="3946802076" sldId="1277"/>
            <ac:spMk id="33" creationId="{A11C57CB-FD2D-4DDF-9FB2-3D5B1DDF89D9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33" creationId="{D1B38B33-0B8B-4A4F-A1C7-E602EDBCF325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34" creationId="{4C883193-C764-4E7F-899A-246521B498BB}"/>
          </ac:spMkLst>
        </pc:spChg>
        <pc:spChg chg="add del mod">
          <ac:chgData name="osamah almasarwah" userId="30efc0343ae0bb7c" providerId="LiveId" clId="{E9E7CAC7-7742-4687-BEDD-63CAE727E104}" dt="2021-01-18T07:19:47.972" v="115" actId="478"/>
          <ac:spMkLst>
            <pc:docMk/>
            <pc:sldMk cId="3946802076" sldId="1277"/>
            <ac:spMk id="35" creationId="{61E740C6-CD01-45ED-914E-9DE7798E1244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36" creationId="{74A67117-0BDA-4CBB-8780-8BA527902590}"/>
          </ac:spMkLst>
        </pc:spChg>
        <pc:spChg chg="add mod">
          <ac:chgData name="osamah almasarwah" userId="30efc0343ae0bb7c" providerId="LiveId" clId="{E9E7CAC7-7742-4687-BEDD-63CAE727E104}" dt="2021-01-18T07:22:39.494" v="150" actId="1076"/>
          <ac:spMkLst>
            <pc:docMk/>
            <pc:sldMk cId="3946802076" sldId="1277"/>
            <ac:spMk id="37" creationId="{E1A90B9A-D89B-4E3F-8F22-5DF554495C6D}"/>
          </ac:spMkLst>
        </pc:spChg>
        <pc:spChg chg="add del mod">
          <ac:chgData name="osamah almasarwah" userId="30efc0343ae0bb7c" providerId="LiveId" clId="{E9E7CAC7-7742-4687-BEDD-63CAE727E104}" dt="2021-01-18T07:19:48.927" v="116" actId="478"/>
          <ac:spMkLst>
            <pc:docMk/>
            <pc:sldMk cId="3946802076" sldId="1277"/>
            <ac:spMk id="38" creationId="{2D38985E-8980-4DB1-8B33-ABEAD8DC4FDC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39" creationId="{E3D7A098-248E-40BB-B995-86D1047F774E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40" creationId="{551F10ED-A6CE-48ED-A8A1-B7117637D08A}"/>
          </ac:spMkLst>
        </pc:spChg>
        <pc:spChg chg="del">
          <ac:chgData name="osamah almasarwah" userId="30efc0343ae0bb7c" providerId="LiveId" clId="{E9E7CAC7-7742-4687-BEDD-63CAE727E104}" dt="2021-01-18T07:17:52.372" v="88" actId="478"/>
          <ac:spMkLst>
            <pc:docMk/>
            <pc:sldMk cId="3946802076" sldId="1277"/>
            <ac:spMk id="41" creationId="{B8843652-316B-4F72-B9F9-AD335BE8D627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42" creationId="{81567AC1-0E4C-4319-9966-295B2B2D12CD}"/>
          </ac:spMkLst>
        </pc:spChg>
        <pc:spChg chg="add mod">
          <ac:chgData name="osamah almasarwah" userId="30efc0343ae0bb7c" providerId="LiveId" clId="{E9E7CAC7-7742-4687-BEDD-63CAE727E104}" dt="2021-01-18T07:22:45.900" v="151" actId="1076"/>
          <ac:spMkLst>
            <pc:docMk/>
            <pc:sldMk cId="3946802076" sldId="1277"/>
            <ac:spMk id="43" creationId="{5DD78A9E-F2C3-4E56-9FA1-B5D7CC174685}"/>
          </ac:spMkLst>
        </pc:spChg>
        <pc:spChg chg="add mod">
          <ac:chgData name="osamah almasarwah" userId="30efc0343ae0bb7c" providerId="LiveId" clId="{E9E7CAC7-7742-4687-BEDD-63CAE727E104}" dt="2021-01-18T07:23:17.388" v="159" actId="20577"/>
          <ac:spMkLst>
            <pc:docMk/>
            <pc:sldMk cId="3946802076" sldId="1277"/>
            <ac:spMk id="44" creationId="{24BED1FC-536F-4A98-B409-F25C21E7EED6}"/>
          </ac:spMkLst>
        </pc:spChg>
        <pc:spChg chg="add mod">
          <ac:chgData name="osamah almasarwah" userId="30efc0343ae0bb7c" providerId="LiveId" clId="{E9E7CAC7-7742-4687-BEDD-63CAE727E104}" dt="2021-01-18T07:24:18.421" v="177"/>
          <ac:spMkLst>
            <pc:docMk/>
            <pc:sldMk cId="3946802076" sldId="1277"/>
            <ac:spMk id="45" creationId="{EAC1E56F-4997-4C3A-88DA-56475128679A}"/>
          </ac:spMkLst>
        </pc:spChg>
        <pc:spChg chg="add mod">
          <ac:chgData name="osamah almasarwah" userId="30efc0343ae0bb7c" providerId="LiveId" clId="{E9E7CAC7-7742-4687-BEDD-63CAE727E104}" dt="2021-01-18T07:23:59.391" v="175" actId="20577"/>
          <ac:spMkLst>
            <pc:docMk/>
            <pc:sldMk cId="3946802076" sldId="1277"/>
            <ac:spMk id="46" creationId="{7DE1F0FC-6CB8-4A33-B9B5-CB5F25A7A211}"/>
          </ac:spMkLst>
        </pc:spChg>
        <pc:spChg chg="add mod">
          <ac:chgData name="osamah almasarwah" userId="30efc0343ae0bb7c" providerId="LiveId" clId="{E9E7CAC7-7742-4687-BEDD-63CAE727E104}" dt="2021-01-18T07:23:40.944" v="168" actId="20577"/>
          <ac:spMkLst>
            <pc:docMk/>
            <pc:sldMk cId="3946802076" sldId="1277"/>
            <ac:spMk id="47" creationId="{81CA35EB-47C3-467C-8450-ED801E666517}"/>
          </ac:spMkLst>
        </pc:spChg>
        <pc:spChg chg="add mod">
          <ac:chgData name="osamah almasarwah" userId="30efc0343ae0bb7c" providerId="LiveId" clId="{E9E7CAC7-7742-4687-BEDD-63CAE727E104}" dt="2021-01-18T07:46:19.419" v="369" actId="20577"/>
          <ac:spMkLst>
            <pc:docMk/>
            <pc:sldMk cId="3946802076" sldId="1277"/>
            <ac:spMk id="48" creationId="{F95D9090-A6A1-437D-B134-01599A523886}"/>
          </ac:spMkLst>
        </pc:spChg>
        <pc:spChg chg="add mod">
          <ac:chgData name="osamah almasarwah" userId="30efc0343ae0bb7c" providerId="LiveId" clId="{E9E7CAC7-7742-4687-BEDD-63CAE727E104}" dt="2021-01-18T07:25:26.545" v="185" actId="1076"/>
          <ac:spMkLst>
            <pc:docMk/>
            <pc:sldMk cId="3946802076" sldId="1277"/>
            <ac:spMk id="49" creationId="{E454B2FC-0A39-4C71-A3D3-9817C5EF015F}"/>
          </ac:spMkLst>
        </pc:spChg>
        <pc:grpChg chg="add mod">
          <ac:chgData name="osamah almasarwah" userId="30efc0343ae0bb7c" providerId="LiveId" clId="{E9E7CAC7-7742-4687-BEDD-63CAE727E104}" dt="2021-01-18T07:17:47.994" v="87" actId="164"/>
          <ac:grpSpMkLst>
            <pc:docMk/>
            <pc:sldMk cId="3946802076" sldId="1277"/>
            <ac:grpSpMk id="9" creationId="{30C9BA60-BE70-44DC-A9EC-D722503C1ACF}"/>
          </ac:grpSpMkLst>
        </pc:grpChg>
        <pc:grpChg chg="add mod">
          <ac:chgData name="osamah almasarwah" userId="30efc0343ae0bb7c" providerId="LiveId" clId="{E9E7CAC7-7742-4687-BEDD-63CAE727E104}" dt="2021-01-18T07:18:31.875" v="91" actId="1076"/>
          <ac:grpSpMkLst>
            <pc:docMk/>
            <pc:sldMk cId="3946802076" sldId="1277"/>
            <ac:grpSpMk id="21" creationId="{228337BA-1F76-4801-A551-18EFB3FAC5D0}"/>
          </ac:grpSpMkLst>
        </pc:grpChg>
        <pc:grpChg chg="add del mod">
          <ac:chgData name="osamah almasarwah" userId="30efc0343ae0bb7c" providerId="LiveId" clId="{E9E7CAC7-7742-4687-BEDD-63CAE727E104}" dt="2021-01-18T11:31:45.029" v="1053" actId="478"/>
          <ac:grpSpMkLst>
            <pc:docMk/>
            <pc:sldMk cId="3946802076" sldId="1277"/>
            <ac:grpSpMk id="29" creationId="{F7CEC22A-75CF-4FE1-9E0B-5A911FEB8DED}"/>
          </ac:grpSpMkLst>
        </pc:grpChg>
        <pc:picChg chg="add mod">
          <ac:chgData name="osamah almasarwah" userId="30efc0343ae0bb7c" providerId="LiveId" clId="{E9E7CAC7-7742-4687-BEDD-63CAE727E104}" dt="2021-01-18T07:17:47.994" v="87" actId="164"/>
          <ac:picMkLst>
            <pc:docMk/>
            <pc:sldMk cId="3946802076" sldId="1277"/>
            <ac:picMk id="4" creationId="{938ED0BA-A60B-4BF3-82BB-94FB346C2104}"/>
          </ac:picMkLst>
        </pc:picChg>
        <pc:picChg chg="del">
          <ac:chgData name="osamah almasarwah" userId="30efc0343ae0bb7c" providerId="LiveId" clId="{E9E7CAC7-7742-4687-BEDD-63CAE727E104}" dt="2021-01-18T07:17:14.685" v="82" actId="478"/>
          <ac:picMkLst>
            <pc:docMk/>
            <pc:sldMk cId="3946802076" sldId="1277"/>
            <ac:picMk id="6" creationId="{B74CA907-048D-47B5-B317-A9E98548D31F}"/>
          </ac:picMkLst>
        </pc:picChg>
        <pc:picChg chg="add mod">
          <ac:chgData name="osamah almasarwah" userId="30efc0343ae0bb7c" providerId="LiveId" clId="{E9E7CAC7-7742-4687-BEDD-63CAE727E104}" dt="2021-01-18T07:17:47.994" v="87" actId="164"/>
          <ac:picMkLst>
            <pc:docMk/>
            <pc:sldMk cId="3946802076" sldId="1277"/>
            <ac:picMk id="8" creationId="{59B04107-CC7D-4E94-9B4F-488B3E283D23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2:59.356" v="1057" actId="20577"/>
        <pc:sldMkLst>
          <pc:docMk/>
          <pc:sldMk cId="3964930599" sldId="1278"/>
        </pc:sldMkLst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24" creationId="{979E50C9-9F6F-411B-8DA7-A4FD47E6496C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27" creationId="{5296431E-A894-4E06-90C9-BA70033208C4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28" creationId="{C47B65EB-83AD-45C0-83FD-167F120B869C}"/>
          </ac:spMkLst>
        </pc:spChg>
        <pc:spChg chg="add mod">
          <ac:chgData name="osamah almasarwah" userId="30efc0343ae0bb7c" providerId="LiveId" clId="{E9E7CAC7-7742-4687-BEDD-63CAE727E104}" dt="2021-01-18T07:27:17.153" v="196" actId="1076"/>
          <ac:spMkLst>
            <pc:docMk/>
            <pc:sldMk cId="3964930599" sldId="1278"/>
            <ac:spMk id="30" creationId="{BA29866F-549B-45C8-8E85-4BB79958C0C8}"/>
          </ac:spMkLst>
        </pc:spChg>
        <pc:spChg chg="add mod">
          <ac:chgData name="osamah almasarwah" userId="30efc0343ae0bb7c" providerId="LiveId" clId="{E9E7CAC7-7742-4687-BEDD-63CAE727E104}" dt="2021-01-18T07:27:22.371" v="197" actId="20577"/>
          <ac:spMkLst>
            <pc:docMk/>
            <pc:sldMk cId="3964930599" sldId="1278"/>
            <ac:spMk id="32" creationId="{8E160743-D6C1-4210-8A55-6447A67EABAF}"/>
          </ac:spMkLst>
        </pc:spChg>
        <pc:spChg chg="add del mod">
          <ac:chgData name="osamah almasarwah" userId="30efc0343ae0bb7c" providerId="LiveId" clId="{E9E7CAC7-7742-4687-BEDD-63CAE727E104}" dt="2021-01-18T07:27:36.058" v="199" actId="478"/>
          <ac:spMkLst>
            <pc:docMk/>
            <pc:sldMk cId="3964930599" sldId="1278"/>
            <ac:spMk id="33" creationId="{7A2FA934-14F6-4025-BE22-5A851027158E}"/>
          </ac:spMkLst>
        </pc:spChg>
        <pc:spChg chg="add del mod">
          <ac:chgData name="osamah almasarwah" userId="30efc0343ae0bb7c" providerId="LiveId" clId="{E9E7CAC7-7742-4687-BEDD-63CAE727E104}" dt="2021-01-18T07:27:36.838" v="200" actId="478"/>
          <ac:spMkLst>
            <pc:docMk/>
            <pc:sldMk cId="3964930599" sldId="1278"/>
            <ac:spMk id="34" creationId="{6D8F41EC-E125-4D84-A1ED-E541EB1B5414}"/>
          </ac:spMkLst>
        </pc:spChg>
        <pc:spChg chg="add mod">
          <ac:chgData name="osamah almasarwah" userId="30efc0343ae0bb7c" providerId="LiveId" clId="{E9E7CAC7-7742-4687-BEDD-63CAE727E104}" dt="2021-01-18T07:28:57.514" v="228" actId="20577"/>
          <ac:spMkLst>
            <pc:docMk/>
            <pc:sldMk cId="3964930599" sldId="1278"/>
            <ac:spMk id="35" creationId="{3D187E5F-520E-4E9A-9B53-E7D88FB40598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36" creationId="{74A67117-0BDA-4CBB-8780-8BA527902590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37" creationId="{E1A90B9A-D89B-4E3F-8F22-5DF554495C6D}"/>
          </ac:spMkLst>
        </pc:spChg>
        <pc:spChg chg="add mod">
          <ac:chgData name="osamah almasarwah" userId="30efc0343ae0bb7c" providerId="LiveId" clId="{E9E7CAC7-7742-4687-BEDD-63CAE727E104}" dt="2021-01-18T07:29:06.642" v="230" actId="20577"/>
          <ac:spMkLst>
            <pc:docMk/>
            <pc:sldMk cId="3964930599" sldId="1278"/>
            <ac:spMk id="38" creationId="{08945E2E-E48A-41C8-86CA-D35D2D62B5F3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39" creationId="{E3D7A098-248E-40BB-B995-86D1047F774E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0" creationId="{551F10ED-A6CE-48ED-A8A1-B7117637D08A}"/>
          </ac:spMkLst>
        </pc:spChg>
        <pc:spChg chg="add mod">
          <ac:chgData name="osamah almasarwah" userId="30efc0343ae0bb7c" providerId="LiveId" clId="{E9E7CAC7-7742-4687-BEDD-63CAE727E104}" dt="2021-01-18T07:29:04.005" v="229"/>
          <ac:spMkLst>
            <pc:docMk/>
            <pc:sldMk cId="3964930599" sldId="1278"/>
            <ac:spMk id="41" creationId="{D857B6E9-5E69-412C-B7CC-BD32C83D45C3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2" creationId="{81567AC1-0E4C-4319-9966-295B2B2D12CD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3" creationId="{5DD78A9E-F2C3-4E56-9FA1-B5D7CC174685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4" creationId="{24BED1FC-536F-4A98-B409-F25C21E7EED6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5" creationId="{EAC1E56F-4997-4C3A-88DA-56475128679A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6" creationId="{7DE1F0FC-6CB8-4A33-B9B5-CB5F25A7A211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7" creationId="{81CA35EB-47C3-467C-8450-ED801E666517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8" creationId="{F95D9090-A6A1-437D-B134-01599A523886}"/>
          </ac:spMkLst>
        </pc:spChg>
        <pc:spChg chg="del">
          <ac:chgData name="osamah almasarwah" userId="30efc0343ae0bb7c" providerId="LiveId" clId="{E9E7CAC7-7742-4687-BEDD-63CAE727E104}" dt="2021-01-18T07:26:36.448" v="192" actId="478"/>
          <ac:spMkLst>
            <pc:docMk/>
            <pc:sldMk cId="3964930599" sldId="1278"/>
            <ac:spMk id="49" creationId="{E454B2FC-0A39-4C71-A3D3-9817C5EF015F}"/>
          </ac:spMkLst>
        </pc:spChg>
        <pc:spChg chg="add mod">
          <ac:chgData name="osamah almasarwah" userId="30efc0343ae0bb7c" providerId="LiveId" clId="{E9E7CAC7-7742-4687-BEDD-63CAE727E104}" dt="2021-01-18T07:28:40.984" v="220" actId="20577"/>
          <ac:spMkLst>
            <pc:docMk/>
            <pc:sldMk cId="3964930599" sldId="1278"/>
            <ac:spMk id="50" creationId="{20D6D9D9-896F-4DCA-A5BD-989E517BEAF5}"/>
          </ac:spMkLst>
        </pc:spChg>
        <pc:spChg chg="add mod">
          <ac:chgData name="osamah almasarwah" userId="30efc0343ae0bb7c" providerId="LiveId" clId="{E9E7CAC7-7742-4687-BEDD-63CAE727E104}" dt="2021-01-18T07:28:18.070" v="208" actId="20577"/>
          <ac:spMkLst>
            <pc:docMk/>
            <pc:sldMk cId="3964930599" sldId="1278"/>
            <ac:spMk id="51" creationId="{7C0C53D6-692E-47DD-B5FA-B0A21DC5FAC7}"/>
          </ac:spMkLst>
        </pc:spChg>
        <pc:spChg chg="add mod">
          <ac:chgData name="osamah almasarwah" userId="30efc0343ae0bb7c" providerId="LiveId" clId="{E9E7CAC7-7742-4687-BEDD-63CAE727E104}" dt="2021-01-18T07:28:29.816" v="215" actId="20577"/>
          <ac:spMkLst>
            <pc:docMk/>
            <pc:sldMk cId="3964930599" sldId="1278"/>
            <ac:spMk id="52" creationId="{A7696AB3-6708-4C57-A8D4-95D479CAE338}"/>
          </ac:spMkLst>
        </pc:spChg>
        <pc:spChg chg="add mod">
          <ac:chgData name="osamah almasarwah" userId="30efc0343ae0bb7c" providerId="LiveId" clId="{E9E7CAC7-7742-4687-BEDD-63CAE727E104}" dt="2021-01-18T07:31:24.093" v="265" actId="1076"/>
          <ac:spMkLst>
            <pc:docMk/>
            <pc:sldMk cId="3964930599" sldId="1278"/>
            <ac:spMk id="53" creationId="{C3CBF8DB-3ED3-43CA-8D3D-F03883A1CCA1}"/>
          </ac:spMkLst>
        </pc:spChg>
        <pc:spChg chg="add mod">
          <ac:chgData name="osamah almasarwah" userId="30efc0343ae0bb7c" providerId="LiveId" clId="{E9E7CAC7-7742-4687-BEDD-63CAE727E104}" dt="2021-01-18T07:31:29.140" v="266" actId="1076"/>
          <ac:spMkLst>
            <pc:docMk/>
            <pc:sldMk cId="3964930599" sldId="1278"/>
            <ac:spMk id="54" creationId="{500D5155-0F4C-423B-8005-442BD3B7AE65}"/>
          </ac:spMkLst>
        </pc:spChg>
        <pc:spChg chg="add mod">
          <ac:chgData name="osamah almasarwah" userId="30efc0343ae0bb7c" providerId="LiveId" clId="{E9E7CAC7-7742-4687-BEDD-63CAE727E104}" dt="2021-01-18T07:31:33.696" v="267" actId="1076"/>
          <ac:spMkLst>
            <pc:docMk/>
            <pc:sldMk cId="3964930599" sldId="1278"/>
            <ac:spMk id="55" creationId="{76318E7B-8329-4009-BF1F-25F0AF706026}"/>
          </ac:spMkLst>
        </pc:spChg>
        <pc:spChg chg="add mod">
          <ac:chgData name="osamah almasarwah" userId="30efc0343ae0bb7c" providerId="LiveId" clId="{E9E7CAC7-7742-4687-BEDD-63CAE727E104}" dt="2021-01-18T07:31:33.696" v="267" actId="1076"/>
          <ac:spMkLst>
            <pc:docMk/>
            <pc:sldMk cId="3964930599" sldId="1278"/>
            <ac:spMk id="56" creationId="{CCFC3422-93DB-44B7-BBF4-918272C428AD}"/>
          </ac:spMkLst>
        </pc:spChg>
        <pc:spChg chg="add mod">
          <ac:chgData name="osamah almasarwah" userId="30efc0343ae0bb7c" providerId="LiveId" clId="{E9E7CAC7-7742-4687-BEDD-63CAE727E104}" dt="2021-01-18T07:31:38.472" v="268" actId="1076"/>
          <ac:spMkLst>
            <pc:docMk/>
            <pc:sldMk cId="3964930599" sldId="1278"/>
            <ac:spMk id="57" creationId="{EE56A341-1DAD-4127-8B30-A227A6161C9A}"/>
          </ac:spMkLst>
        </pc:spChg>
        <pc:spChg chg="add mod">
          <ac:chgData name="osamah almasarwah" userId="30efc0343ae0bb7c" providerId="LiveId" clId="{E9E7CAC7-7742-4687-BEDD-63CAE727E104}" dt="2021-01-18T07:32:13.547" v="283" actId="1076"/>
          <ac:spMkLst>
            <pc:docMk/>
            <pc:sldMk cId="3964930599" sldId="1278"/>
            <ac:spMk id="58" creationId="{4D3F1C10-32C2-41A2-B334-78468DF6066B}"/>
          </ac:spMkLst>
        </pc:spChg>
        <pc:spChg chg="add mod">
          <ac:chgData name="osamah almasarwah" userId="30efc0343ae0bb7c" providerId="LiveId" clId="{E9E7CAC7-7742-4687-BEDD-63CAE727E104}" dt="2021-01-18T11:32:59.356" v="1057" actId="20577"/>
          <ac:spMkLst>
            <pc:docMk/>
            <pc:sldMk cId="3964930599" sldId="1278"/>
            <ac:spMk id="59" creationId="{B396CF03-42B1-45DC-81CF-706D99666EB8}"/>
          </ac:spMkLst>
        </pc:spChg>
        <pc:spChg chg="add mod">
          <ac:chgData name="osamah almasarwah" userId="30efc0343ae0bb7c" providerId="LiveId" clId="{E9E7CAC7-7742-4687-BEDD-63CAE727E104}" dt="2021-01-18T07:32:06.779" v="278" actId="1076"/>
          <ac:spMkLst>
            <pc:docMk/>
            <pc:sldMk cId="3964930599" sldId="1278"/>
            <ac:spMk id="60" creationId="{42E963D4-B88F-4AB0-A8B6-25FDE4F9A0F2}"/>
          </ac:spMkLst>
        </pc:spChg>
        <pc:spChg chg="add mod">
          <ac:chgData name="osamah almasarwah" userId="30efc0343ae0bb7c" providerId="LiveId" clId="{E9E7CAC7-7742-4687-BEDD-63CAE727E104}" dt="2021-01-18T07:33:17.623" v="285" actId="20577"/>
          <ac:spMkLst>
            <pc:docMk/>
            <pc:sldMk cId="3964930599" sldId="1278"/>
            <ac:spMk id="61" creationId="{11F54258-BB53-43E4-9624-9B01CFEC5BDC}"/>
          </ac:spMkLst>
        </pc:spChg>
        <pc:spChg chg="add mod">
          <ac:chgData name="osamah almasarwah" userId="30efc0343ae0bb7c" providerId="LiveId" clId="{E9E7CAC7-7742-4687-BEDD-63CAE727E104}" dt="2021-01-18T07:32:02.811" v="277" actId="1076"/>
          <ac:spMkLst>
            <pc:docMk/>
            <pc:sldMk cId="3964930599" sldId="1278"/>
            <ac:spMk id="62" creationId="{AA01CBAB-F5E3-4C3E-BA66-A6844B85AD39}"/>
          </ac:spMkLst>
        </pc:spChg>
        <pc:grpChg chg="add mod">
          <ac:chgData name="osamah almasarwah" userId="30efc0343ae0bb7c" providerId="LiveId" clId="{E9E7CAC7-7742-4687-BEDD-63CAE727E104}" dt="2021-01-18T07:26:30.803" v="191" actId="164"/>
          <ac:grpSpMkLst>
            <pc:docMk/>
            <pc:sldMk cId="3964930599" sldId="1278"/>
            <ac:grpSpMk id="7" creationId="{53129961-7D8C-4AA1-B87A-76CAC9564F7D}"/>
          </ac:grpSpMkLst>
        </pc:grpChg>
        <pc:grpChg chg="del">
          <ac:chgData name="osamah almasarwah" userId="30efc0343ae0bb7c" providerId="LiveId" clId="{E9E7CAC7-7742-4687-BEDD-63CAE727E104}" dt="2021-01-18T07:26:11.324" v="188" actId="478"/>
          <ac:grpSpMkLst>
            <pc:docMk/>
            <pc:sldMk cId="3964930599" sldId="1278"/>
            <ac:grpSpMk id="9" creationId="{30C9BA60-BE70-44DC-A9EC-D722503C1ACF}"/>
          </ac:grpSpMkLst>
        </pc:grpChg>
        <pc:picChg chg="mod topLvl">
          <ac:chgData name="osamah almasarwah" userId="30efc0343ae0bb7c" providerId="LiveId" clId="{E9E7CAC7-7742-4687-BEDD-63CAE727E104}" dt="2021-01-18T07:26:30.803" v="191" actId="164"/>
          <ac:picMkLst>
            <pc:docMk/>
            <pc:sldMk cId="3964930599" sldId="1278"/>
            <ac:picMk id="4" creationId="{938ED0BA-A60B-4BF3-82BB-94FB346C2104}"/>
          </ac:picMkLst>
        </pc:picChg>
        <pc:picChg chg="add mod">
          <ac:chgData name="osamah almasarwah" userId="30efc0343ae0bb7c" providerId="LiveId" clId="{E9E7CAC7-7742-4687-BEDD-63CAE727E104}" dt="2021-01-18T07:26:30.803" v="191" actId="164"/>
          <ac:picMkLst>
            <pc:docMk/>
            <pc:sldMk cId="3964930599" sldId="1278"/>
            <ac:picMk id="6" creationId="{9533597B-BB29-427A-B11E-88883B488429}"/>
          </ac:picMkLst>
        </pc:picChg>
        <pc:picChg chg="del topLvl">
          <ac:chgData name="osamah almasarwah" userId="30efc0343ae0bb7c" providerId="LiveId" clId="{E9E7CAC7-7742-4687-BEDD-63CAE727E104}" dt="2021-01-18T07:26:11.324" v="188" actId="478"/>
          <ac:picMkLst>
            <pc:docMk/>
            <pc:sldMk cId="3964930599" sldId="1278"/>
            <ac:picMk id="8" creationId="{59B04107-CC7D-4E94-9B4F-488B3E283D23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33:28.797" v="1058" actId="1076"/>
        <pc:sldMkLst>
          <pc:docMk/>
          <pc:sldMk cId="3348617506" sldId="1279"/>
        </pc:sldMkLst>
        <pc:spChg chg="del">
          <ac:chgData name="osamah almasarwah" userId="30efc0343ae0bb7c" providerId="LiveId" clId="{E9E7CAC7-7742-4687-BEDD-63CAE727E104}" dt="2021-01-18T07:33:56.778" v="293" actId="478"/>
          <ac:spMkLst>
            <pc:docMk/>
            <pc:sldMk cId="3348617506" sldId="1279"/>
            <ac:spMk id="30" creationId="{BA29866F-549B-45C8-8E85-4BB79958C0C8}"/>
          </ac:spMkLst>
        </pc:spChg>
        <pc:spChg chg="mod">
          <ac:chgData name="osamah almasarwah" userId="30efc0343ae0bb7c" providerId="LiveId" clId="{E9E7CAC7-7742-4687-BEDD-63CAE727E104}" dt="2021-01-18T11:33:28.797" v="1058" actId="1076"/>
          <ac:spMkLst>
            <pc:docMk/>
            <pc:sldMk cId="3348617506" sldId="1279"/>
            <ac:spMk id="31" creationId="{5FB43F53-C9C2-4C06-AA13-DEE423BD5674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32" creationId="{8E160743-D6C1-4210-8A55-6447A67EABAF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34" creationId="{D2ACE926-FAF8-446A-8226-620894B46741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35" creationId="{3D187E5F-520E-4E9A-9B53-E7D88FB40598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36" creationId="{B3E488FA-E337-46F3-B878-FC1F325D1E09}"/>
          </ac:spMkLst>
        </pc:spChg>
        <pc:spChg chg="add mod">
          <ac:chgData name="osamah almasarwah" userId="30efc0343ae0bb7c" providerId="LiveId" clId="{E9E7CAC7-7742-4687-BEDD-63CAE727E104}" dt="2021-01-18T07:35:53.917" v="310" actId="1076"/>
          <ac:spMkLst>
            <pc:docMk/>
            <pc:sldMk cId="3348617506" sldId="1279"/>
            <ac:spMk id="37" creationId="{D4C1F48A-2FD3-4D5A-B445-9067606F0024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38" creationId="{08945E2E-E48A-41C8-86CA-D35D2D62B5F3}"/>
          </ac:spMkLst>
        </pc:spChg>
        <pc:spChg chg="add mod">
          <ac:chgData name="osamah almasarwah" userId="30efc0343ae0bb7c" providerId="LiveId" clId="{E9E7CAC7-7742-4687-BEDD-63CAE727E104}" dt="2021-01-18T07:39:03.281" v="352" actId="1076"/>
          <ac:spMkLst>
            <pc:docMk/>
            <pc:sldMk cId="3348617506" sldId="1279"/>
            <ac:spMk id="39" creationId="{1A182400-A7CD-4C23-B1A3-41CD31564737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41" creationId="{D857B6E9-5E69-412C-B7CC-BD32C83D45C3}"/>
          </ac:spMkLst>
        </pc:spChg>
        <pc:spChg chg="mod">
          <ac:chgData name="osamah almasarwah" userId="30efc0343ae0bb7c" providerId="LiveId" clId="{E9E7CAC7-7742-4687-BEDD-63CAE727E104}" dt="2021-01-18T07:35:02.739" v="300" actId="20577"/>
          <ac:spMkLst>
            <pc:docMk/>
            <pc:sldMk cId="3348617506" sldId="1279"/>
            <ac:spMk id="42" creationId="{5CD0FB1A-C949-4AD3-87E4-D9CFDD626DF8}"/>
          </ac:spMkLst>
        </pc:spChg>
        <pc:spChg chg="mod">
          <ac:chgData name="osamah almasarwah" userId="30efc0343ae0bb7c" providerId="LiveId" clId="{E9E7CAC7-7742-4687-BEDD-63CAE727E104}" dt="2021-01-18T07:35:13.617" v="303" actId="1076"/>
          <ac:spMkLst>
            <pc:docMk/>
            <pc:sldMk cId="3348617506" sldId="1279"/>
            <ac:spMk id="43" creationId="{FAB4D4EC-5C0A-4311-8189-589F506BF82A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45" creationId="{13AB23B4-0F29-45C3-86E8-D539B5BDEF52}"/>
          </ac:spMkLst>
        </pc:spChg>
        <pc:spChg chg="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46" creationId="{1BE6B868-A64D-4C5C-AA78-54D36F09B938}"/>
          </ac:spMkLst>
        </pc:spChg>
        <pc:spChg chg="mod">
          <ac:chgData name="osamah almasarwah" userId="30efc0343ae0bb7c" providerId="LiveId" clId="{E9E7CAC7-7742-4687-BEDD-63CAE727E104}" dt="2021-01-18T07:34:50.667" v="298" actId="20577"/>
          <ac:spMkLst>
            <pc:docMk/>
            <pc:sldMk cId="3348617506" sldId="1279"/>
            <ac:spMk id="47" creationId="{EB88B098-CA83-4C8D-B53A-C08AA13D681E}"/>
          </ac:spMkLst>
        </pc:spChg>
        <pc:spChg chg="add mod">
          <ac:chgData name="osamah almasarwah" userId="30efc0343ae0bb7c" providerId="LiveId" clId="{E9E7CAC7-7742-4687-BEDD-63CAE727E104}" dt="2021-01-18T07:34:32.360" v="297"/>
          <ac:spMkLst>
            <pc:docMk/>
            <pc:sldMk cId="3348617506" sldId="1279"/>
            <ac:spMk id="48" creationId="{65F2A82B-2E6F-48F1-8596-DC25BDA1B684}"/>
          </ac:spMkLst>
        </pc:spChg>
        <pc:spChg chg="add mod">
          <ac:chgData name="osamah almasarwah" userId="30efc0343ae0bb7c" providerId="LiveId" clId="{E9E7CAC7-7742-4687-BEDD-63CAE727E104}" dt="2021-01-18T07:36:31.504" v="320" actId="20577"/>
          <ac:spMkLst>
            <pc:docMk/>
            <pc:sldMk cId="3348617506" sldId="1279"/>
            <ac:spMk id="49" creationId="{B14CF00F-22BB-4109-BA69-2CF2F1A017DC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0" creationId="{20D6D9D9-896F-4DCA-A5BD-989E517BEAF5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1" creationId="{7C0C53D6-692E-47DD-B5FA-B0A21DC5FAC7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2" creationId="{A7696AB3-6708-4C57-A8D4-95D479CAE338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3" creationId="{C3CBF8DB-3ED3-43CA-8D3D-F03883A1CCA1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4" creationId="{500D5155-0F4C-423B-8005-442BD3B7AE65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5" creationId="{76318E7B-8329-4009-BF1F-25F0AF706026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6" creationId="{CCFC3422-93DB-44B7-BBF4-918272C428AD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7" creationId="{EE56A341-1DAD-4127-8B30-A227A6161C9A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8" creationId="{4D3F1C10-32C2-41A2-B334-78468DF6066B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59" creationId="{B396CF03-42B1-45DC-81CF-706D99666EB8}"/>
          </ac:spMkLst>
        </pc:spChg>
        <pc:spChg chg="del">
          <ac:chgData name="osamah almasarwah" userId="30efc0343ae0bb7c" providerId="LiveId" clId="{E9E7CAC7-7742-4687-BEDD-63CAE727E104}" dt="2021-01-18T07:33:54.904" v="292" actId="478"/>
          <ac:spMkLst>
            <pc:docMk/>
            <pc:sldMk cId="3348617506" sldId="1279"/>
            <ac:spMk id="60" creationId="{42E963D4-B88F-4AB0-A8B6-25FDE4F9A0F2}"/>
          </ac:spMkLst>
        </pc:spChg>
        <pc:spChg chg="del">
          <ac:chgData name="osamah almasarwah" userId="30efc0343ae0bb7c" providerId="LiveId" clId="{E9E7CAC7-7742-4687-BEDD-63CAE727E104}" dt="2021-01-18T07:33:57.935" v="294" actId="478"/>
          <ac:spMkLst>
            <pc:docMk/>
            <pc:sldMk cId="3348617506" sldId="1279"/>
            <ac:spMk id="61" creationId="{11F54258-BB53-43E4-9624-9B01CFEC5BDC}"/>
          </ac:spMkLst>
        </pc:spChg>
        <pc:spChg chg="del">
          <ac:chgData name="osamah almasarwah" userId="30efc0343ae0bb7c" providerId="LiveId" clId="{E9E7CAC7-7742-4687-BEDD-63CAE727E104}" dt="2021-01-18T07:33:57.935" v="294" actId="478"/>
          <ac:spMkLst>
            <pc:docMk/>
            <pc:sldMk cId="3348617506" sldId="1279"/>
            <ac:spMk id="62" creationId="{AA01CBAB-F5E3-4C3E-BA66-A6844B85AD39}"/>
          </ac:spMkLst>
        </pc:spChg>
        <pc:spChg chg="add mod">
          <ac:chgData name="osamah almasarwah" userId="30efc0343ae0bb7c" providerId="LiveId" clId="{E9E7CAC7-7742-4687-BEDD-63CAE727E104}" dt="2021-01-18T07:38:16.788" v="340" actId="1076"/>
          <ac:spMkLst>
            <pc:docMk/>
            <pc:sldMk cId="3348617506" sldId="1279"/>
            <ac:spMk id="63" creationId="{02F3B7B5-1465-46CE-8CD9-49D558105ECD}"/>
          </ac:spMkLst>
        </pc:spChg>
        <pc:spChg chg="add mod">
          <ac:chgData name="osamah almasarwah" userId="30efc0343ae0bb7c" providerId="LiveId" clId="{E9E7CAC7-7742-4687-BEDD-63CAE727E104}" dt="2021-01-18T07:38:36.607" v="345" actId="20577"/>
          <ac:spMkLst>
            <pc:docMk/>
            <pc:sldMk cId="3348617506" sldId="1279"/>
            <ac:spMk id="64" creationId="{EF7BB164-004D-4DAE-A969-A2703F02D4A1}"/>
          </ac:spMkLst>
        </pc:spChg>
        <pc:spChg chg="add mod">
          <ac:chgData name="osamah almasarwah" userId="30efc0343ae0bb7c" providerId="LiveId" clId="{E9E7CAC7-7742-4687-BEDD-63CAE727E104}" dt="2021-01-18T07:41:15.525" v="367" actId="1076"/>
          <ac:spMkLst>
            <pc:docMk/>
            <pc:sldMk cId="3348617506" sldId="1279"/>
            <ac:spMk id="65" creationId="{AD3D5402-FCCB-4551-88DB-E3D08FDC2F6A}"/>
          </ac:spMkLst>
        </pc:spChg>
        <pc:spChg chg="add mod">
          <ac:chgData name="osamah almasarwah" userId="30efc0343ae0bb7c" providerId="LiveId" clId="{E9E7CAC7-7742-4687-BEDD-63CAE727E104}" dt="2021-01-18T07:48:59.487" v="383" actId="1076"/>
          <ac:spMkLst>
            <pc:docMk/>
            <pc:sldMk cId="3348617506" sldId="1279"/>
            <ac:spMk id="66" creationId="{F8866070-D1F7-4906-A038-B5044673E42E}"/>
          </ac:spMkLst>
        </pc:spChg>
        <pc:spChg chg="add mod">
          <ac:chgData name="osamah almasarwah" userId="30efc0343ae0bb7c" providerId="LiveId" clId="{E9E7CAC7-7742-4687-BEDD-63CAE727E104}" dt="2021-01-18T07:38:13.493" v="339" actId="1076"/>
          <ac:spMkLst>
            <pc:docMk/>
            <pc:sldMk cId="3348617506" sldId="1279"/>
            <ac:spMk id="67" creationId="{E225FDD2-0AF0-4409-B591-F5B83E6A64B5}"/>
          </ac:spMkLst>
        </pc:spChg>
        <pc:spChg chg="add mod">
          <ac:chgData name="osamah almasarwah" userId="30efc0343ae0bb7c" providerId="LiveId" clId="{E9E7CAC7-7742-4687-BEDD-63CAE727E104}" dt="2021-01-18T07:39:33.028" v="359" actId="20577"/>
          <ac:spMkLst>
            <pc:docMk/>
            <pc:sldMk cId="3348617506" sldId="1279"/>
            <ac:spMk id="68" creationId="{BA62F3A2-0CE4-4137-BB56-ECF5D0726D93}"/>
          </ac:spMkLst>
        </pc:spChg>
        <pc:spChg chg="add mod">
          <ac:chgData name="osamah almasarwah" userId="30efc0343ae0bb7c" providerId="LiveId" clId="{E9E7CAC7-7742-4687-BEDD-63CAE727E104}" dt="2021-01-18T07:39:39.621" v="360"/>
          <ac:spMkLst>
            <pc:docMk/>
            <pc:sldMk cId="3348617506" sldId="1279"/>
            <ac:spMk id="69" creationId="{BEBDD74F-0541-48F5-9905-1C10D4E63FC0}"/>
          </ac:spMkLst>
        </pc:spChg>
        <pc:spChg chg="add mod">
          <ac:chgData name="osamah almasarwah" userId="30efc0343ae0bb7c" providerId="LiveId" clId="{E9E7CAC7-7742-4687-BEDD-63CAE727E104}" dt="2021-01-18T07:39:52.701" v="363" actId="20577"/>
          <ac:spMkLst>
            <pc:docMk/>
            <pc:sldMk cId="3348617506" sldId="1279"/>
            <ac:spMk id="70" creationId="{BA957B1B-D7CD-4A55-9EF0-5671CF895D99}"/>
          </ac:spMkLst>
        </pc:spChg>
        <pc:spChg chg="mod">
          <ac:chgData name="osamah almasarwah" userId="30efc0343ae0bb7c" providerId="LiveId" clId="{E9E7CAC7-7742-4687-BEDD-63CAE727E104}" dt="2021-01-18T07:47:35.217" v="370"/>
          <ac:spMkLst>
            <pc:docMk/>
            <pc:sldMk cId="3348617506" sldId="1279"/>
            <ac:spMk id="73" creationId="{1594FD99-59E1-43AB-B65A-F1A31EFB4532}"/>
          </ac:spMkLst>
        </pc:spChg>
        <pc:grpChg chg="del">
          <ac:chgData name="osamah almasarwah" userId="30efc0343ae0bb7c" providerId="LiveId" clId="{E9E7CAC7-7742-4687-BEDD-63CAE727E104}" dt="2021-01-18T07:33:31.418" v="287" actId="478"/>
          <ac:grpSpMkLst>
            <pc:docMk/>
            <pc:sldMk cId="3348617506" sldId="1279"/>
            <ac:grpSpMk id="7" creationId="{53129961-7D8C-4AA1-B87A-76CAC9564F7D}"/>
          </ac:grpSpMkLst>
        </pc:grpChg>
        <pc:grpChg chg="add mod">
          <ac:chgData name="osamah almasarwah" userId="30efc0343ae0bb7c" providerId="LiveId" clId="{E9E7CAC7-7742-4687-BEDD-63CAE727E104}" dt="2021-01-18T07:33:48.161" v="290" actId="164"/>
          <ac:grpSpMkLst>
            <pc:docMk/>
            <pc:sldMk cId="3348617506" sldId="1279"/>
            <ac:grpSpMk id="9" creationId="{EB6DB8C9-9D24-4A7B-8EDC-A1C6B6CBB8C3}"/>
          </ac:grpSpMkLst>
        </pc:grpChg>
        <pc:grpChg chg="del">
          <ac:chgData name="osamah almasarwah" userId="30efc0343ae0bb7c" providerId="LiveId" clId="{E9E7CAC7-7742-4687-BEDD-63CAE727E104}" dt="2021-01-18T07:33:50.953" v="291" actId="478"/>
          <ac:grpSpMkLst>
            <pc:docMk/>
            <pc:sldMk cId="3348617506" sldId="1279"/>
            <ac:grpSpMk id="21" creationId="{228337BA-1F76-4801-A551-18EFB3FAC5D0}"/>
          </ac:grpSpMkLst>
        </pc:grpChg>
        <pc:grpChg chg="add mod">
          <ac:chgData name="osamah almasarwah" userId="30efc0343ae0bb7c" providerId="LiveId" clId="{E9E7CAC7-7742-4687-BEDD-63CAE727E104}" dt="2021-01-18T07:34:32.360" v="297"/>
          <ac:grpSpMkLst>
            <pc:docMk/>
            <pc:sldMk cId="3348617506" sldId="1279"/>
            <ac:grpSpMk id="33" creationId="{878264FA-C697-45D7-BAA6-229C2AE7C96A}"/>
          </ac:grpSpMkLst>
        </pc:grpChg>
        <pc:grpChg chg="add mod">
          <ac:chgData name="osamah almasarwah" userId="30efc0343ae0bb7c" providerId="LiveId" clId="{E9E7CAC7-7742-4687-BEDD-63CAE727E104}" dt="2021-01-18T07:35:02.739" v="300" actId="20577"/>
          <ac:grpSpMkLst>
            <pc:docMk/>
            <pc:sldMk cId="3348617506" sldId="1279"/>
            <ac:grpSpMk id="40" creationId="{A9A613F9-FEF8-4E50-9EA6-3A3FB30CD12F}"/>
          </ac:grpSpMkLst>
        </pc:grpChg>
        <pc:grpChg chg="add mod">
          <ac:chgData name="osamah almasarwah" userId="30efc0343ae0bb7c" providerId="LiveId" clId="{E9E7CAC7-7742-4687-BEDD-63CAE727E104}" dt="2021-01-18T07:34:32.360" v="297"/>
          <ac:grpSpMkLst>
            <pc:docMk/>
            <pc:sldMk cId="3348617506" sldId="1279"/>
            <ac:grpSpMk id="44" creationId="{970EE559-C2AE-4347-ACBF-962A9AB08248}"/>
          </ac:grpSpMkLst>
        </pc:grpChg>
        <pc:grpChg chg="add mod">
          <ac:chgData name="osamah almasarwah" userId="30efc0343ae0bb7c" providerId="LiveId" clId="{E9E7CAC7-7742-4687-BEDD-63CAE727E104}" dt="2021-01-18T07:48:10.002" v="376" actId="1076"/>
          <ac:grpSpMkLst>
            <pc:docMk/>
            <pc:sldMk cId="3348617506" sldId="1279"/>
            <ac:grpSpMk id="71" creationId="{F3722FEE-EDFE-4BF9-A151-F8F08E97160A}"/>
          </ac:grpSpMkLst>
        </pc:grpChg>
        <pc:picChg chg="mod topLvl">
          <ac:chgData name="osamah almasarwah" userId="30efc0343ae0bb7c" providerId="LiveId" clId="{E9E7CAC7-7742-4687-BEDD-63CAE727E104}" dt="2021-01-18T07:33:48.161" v="290" actId="164"/>
          <ac:picMkLst>
            <pc:docMk/>
            <pc:sldMk cId="3348617506" sldId="1279"/>
            <ac:picMk id="4" creationId="{938ED0BA-A60B-4BF3-82BB-94FB346C2104}"/>
          </ac:picMkLst>
        </pc:picChg>
        <pc:picChg chg="del topLvl">
          <ac:chgData name="osamah almasarwah" userId="30efc0343ae0bb7c" providerId="LiveId" clId="{E9E7CAC7-7742-4687-BEDD-63CAE727E104}" dt="2021-01-18T07:33:31.418" v="287" actId="478"/>
          <ac:picMkLst>
            <pc:docMk/>
            <pc:sldMk cId="3348617506" sldId="1279"/>
            <ac:picMk id="6" creationId="{9533597B-BB29-427A-B11E-88883B488429}"/>
          </ac:picMkLst>
        </pc:picChg>
        <pc:picChg chg="add mod">
          <ac:chgData name="osamah almasarwah" userId="30efc0343ae0bb7c" providerId="LiveId" clId="{E9E7CAC7-7742-4687-BEDD-63CAE727E104}" dt="2021-01-18T07:48:05.215" v="374" actId="1076"/>
          <ac:picMkLst>
            <pc:docMk/>
            <pc:sldMk cId="3348617506" sldId="1279"/>
            <ac:picMk id="8" creationId="{6DDA37FD-C1B7-4796-98F3-42539BD411D6}"/>
          </ac:picMkLst>
        </pc:picChg>
        <pc:picChg chg="mod">
          <ac:chgData name="osamah almasarwah" userId="30efc0343ae0bb7c" providerId="LiveId" clId="{E9E7CAC7-7742-4687-BEDD-63CAE727E104}" dt="2021-01-18T07:48:17.095" v="379" actId="1440"/>
          <ac:picMkLst>
            <pc:docMk/>
            <pc:sldMk cId="3348617506" sldId="1279"/>
            <ac:picMk id="72" creationId="{14926288-C460-4465-B6B2-CCB19016B0FC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1:47:42.875" v="1062" actId="20577"/>
        <pc:sldMkLst>
          <pc:docMk/>
          <pc:sldMk cId="334031864" sldId="1280"/>
        </pc:sldMkLst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31" creationId="{5FB43F53-C9C2-4C06-AA13-DEE423BD5674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37" creationId="{D4C1F48A-2FD3-4D5A-B445-9067606F0024}"/>
          </ac:spMkLst>
        </pc:spChg>
        <pc:spChg chg="add mod">
          <ac:chgData name="osamah almasarwah" userId="30efc0343ae0bb7c" providerId="LiveId" clId="{E9E7CAC7-7742-4687-BEDD-63CAE727E104}" dt="2021-01-18T07:50:17.493" v="391"/>
          <ac:spMkLst>
            <pc:docMk/>
            <pc:sldMk cId="334031864" sldId="1280"/>
            <ac:spMk id="38" creationId="{13907A4F-A4B4-4ADA-8AA6-E523ED87C1F9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39" creationId="{1A182400-A7CD-4C23-B1A3-41CD31564737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48" creationId="{65F2A82B-2E6F-48F1-8596-DC25BDA1B684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49" creationId="{B14CF00F-22BB-4109-BA69-2CF2F1A017DC}"/>
          </ac:spMkLst>
        </pc:spChg>
        <pc:spChg chg="mod">
          <ac:chgData name="osamah almasarwah" userId="30efc0343ae0bb7c" providerId="LiveId" clId="{E9E7CAC7-7742-4687-BEDD-63CAE727E104}" dt="2021-01-18T07:50:27.390" v="392" actId="20577"/>
          <ac:spMkLst>
            <pc:docMk/>
            <pc:sldMk cId="334031864" sldId="1280"/>
            <ac:spMk id="50" creationId="{02EFDF6C-BA3A-4397-9E18-45FC40F836AD}"/>
          </ac:spMkLst>
        </pc:spChg>
        <pc:spChg chg="mod">
          <ac:chgData name="osamah almasarwah" userId="30efc0343ae0bb7c" providerId="LiveId" clId="{E9E7CAC7-7742-4687-BEDD-63CAE727E104}" dt="2021-01-18T07:50:34.243" v="394" actId="1076"/>
          <ac:spMkLst>
            <pc:docMk/>
            <pc:sldMk cId="334031864" sldId="1280"/>
            <ac:spMk id="51" creationId="{E2E5E9D1-A4E3-481E-9B79-E873D5A36FF1}"/>
          </ac:spMkLst>
        </pc:spChg>
        <pc:spChg chg="mod">
          <ac:chgData name="osamah almasarwah" userId="30efc0343ae0bb7c" providerId="LiveId" clId="{E9E7CAC7-7742-4687-BEDD-63CAE727E104}" dt="2021-01-18T07:50:36.365" v="395" actId="20577"/>
          <ac:spMkLst>
            <pc:docMk/>
            <pc:sldMk cId="334031864" sldId="1280"/>
            <ac:spMk id="52" creationId="{F379840B-993E-455F-83E3-3883C36D5A0E}"/>
          </ac:spMkLst>
        </pc:spChg>
        <pc:spChg chg="add mod">
          <ac:chgData name="osamah almasarwah" userId="30efc0343ae0bb7c" providerId="LiveId" clId="{E9E7CAC7-7742-4687-BEDD-63CAE727E104}" dt="2021-01-18T07:50:38.243" v="396" actId="20577"/>
          <ac:spMkLst>
            <pc:docMk/>
            <pc:sldMk cId="334031864" sldId="1280"/>
            <ac:spMk id="53" creationId="{D2652EDA-BA04-4B16-8034-182F73D03F2A}"/>
          </ac:spMkLst>
        </pc:spChg>
        <pc:spChg chg="add mod">
          <ac:chgData name="osamah almasarwah" userId="30efc0343ae0bb7c" providerId="LiveId" clId="{E9E7CAC7-7742-4687-BEDD-63CAE727E104}" dt="2021-01-18T07:51:20.858" v="409" actId="1076"/>
          <ac:spMkLst>
            <pc:docMk/>
            <pc:sldMk cId="334031864" sldId="1280"/>
            <ac:spMk id="54" creationId="{C0CE7BF6-275E-4B53-8F18-5AF702C0ABDB}"/>
          </ac:spMkLst>
        </pc:spChg>
        <pc:spChg chg="add mod">
          <ac:chgData name="osamah almasarwah" userId="30efc0343ae0bb7c" providerId="LiveId" clId="{E9E7CAC7-7742-4687-BEDD-63CAE727E104}" dt="2021-01-18T07:51:25.303" v="411" actId="1076"/>
          <ac:spMkLst>
            <pc:docMk/>
            <pc:sldMk cId="334031864" sldId="1280"/>
            <ac:spMk id="55" creationId="{EC35FD91-13E4-4A1E-88EB-42A08F503D71}"/>
          </ac:spMkLst>
        </pc:spChg>
        <pc:spChg chg="add mod">
          <ac:chgData name="osamah almasarwah" userId="30efc0343ae0bb7c" providerId="LiveId" clId="{E9E7CAC7-7742-4687-BEDD-63CAE727E104}" dt="2021-01-18T07:51:28.365" v="412" actId="20577"/>
          <ac:spMkLst>
            <pc:docMk/>
            <pc:sldMk cId="334031864" sldId="1280"/>
            <ac:spMk id="56" creationId="{61A2CE6F-BCF1-4F67-BF2B-8AD1233D4161}"/>
          </ac:spMkLst>
        </pc:spChg>
        <pc:spChg chg="add mod">
          <ac:chgData name="osamah almasarwah" userId="30efc0343ae0bb7c" providerId="LiveId" clId="{E9E7CAC7-7742-4687-BEDD-63CAE727E104}" dt="2021-01-18T07:53:27.620" v="417" actId="20577"/>
          <ac:spMkLst>
            <pc:docMk/>
            <pc:sldMk cId="334031864" sldId="1280"/>
            <ac:spMk id="57" creationId="{11E857FF-7A16-4F0F-969B-FB118F057AA4}"/>
          </ac:spMkLst>
        </pc:spChg>
        <pc:spChg chg="add mod">
          <ac:chgData name="osamah almasarwah" userId="30efc0343ae0bb7c" providerId="LiveId" clId="{E9E7CAC7-7742-4687-BEDD-63CAE727E104}" dt="2021-01-18T07:53:34.501" v="419" actId="1076"/>
          <ac:spMkLst>
            <pc:docMk/>
            <pc:sldMk cId="334031864" sldId="1280"/>
            <ac:spMk id="58" creationId="{D69A8066-FFDA-4E8C-AEEF-969A08A24C18}"/>
          </ac:spMkLst>
        </pc:spChg>
        <pc:spChg chg="add mod">
          <ac:chgData name="osamah almasarwah" userId="30efc0343ae0bb7c" providerId="LiveId" clId="{E9E7CAC7-7742-4687-BEDD-63CAE727E104}" dt="2021-01-18T07:53:53.255" v="423" actId="20577"/>
          <ac:spMkLst>
            <pc:docMk/>
            <pc:sldMk cId="334031864" sldId="1280"/>
            <ac:spMk id="59" creationId="{1B938951-52B8-4B03-B246-13905DC10300}"/>
          </ac:spMkLst>
        </pc:spChg>
        <pc:spChg chg="add mod">
          <ac:chgData name="osamah almasarwah" userId="30efc0343ae0bb7c" providerId="LiveId" clId="{E9E7CAC7-7742-4687-BEDD-63CAE727E104}" dt="2021-01-18T08:08:18.084" v="435" actId="20577"/>
          <ac:spMkLst>
            <pc:docMk/>
            <pc:sldMk cId="334031864" sldId="1280"/>
            <ac:spMk id="60" creationId="{204FF669-BE65-4D11-AA9F-AEFDBFA3CB9E}"/>
          </ac:spMkLst>
        </pc:spChg>
        <pc:spChg chg="add mod">
          <ac:chgData name="osamah almasarwah" userId="30efc0343ae0bb7c" providerId="LiveId" clId="{E9E7CAC7-7742-4687-BEDD-63CAE727E104}" dt="2021-01-18T08:08:12.427" v="433" actId="20577"/>
          <ac:spMkLst>
            <pc:docMk/>
            <pc:sldMk cId="334031864" sldId="1280"/>
            <ac:spMk id="61" creationId="{4D7F7DC5-ECF1-496B-8BFE-2F922E77CC79}"/>
          </ac:spMkLst>
        </pc:spChg>
        <pc:spChg chg="add mod">
          <ac:chgData name="osamah almasarwah" userId="30efc0343ae0bb7c" providerId="LiveId" clId="{E9E7CAC7-7742-4687-BEDD-63CAE727E104}" dt="2021-01-18T11:47:37.509" v="1060" actId="20577"/>
          <ac:spMkLst>
            <pc:docMk/>
            <pc:sldMk cId="334031864" sldId="1280"/>
            <ac:spMk id="62" creationId="{0C7AEC51-9F08-4696-BFA1-6A986E57F537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3" creationId="{02F3B7B5-1465-46CE-8CD9-49D558105ECD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4" creationId="{EF7BB164-004D-4DAE-A969-A2703F02D4A1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5" creationId="{AD3D5402-FCCB-4551-88DB-E3D08FDC2F6A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6" creationId="{F8866070-D1F7-4906-A038-B5044673E42E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7" creationId="{E225FDD2-0AF0-4409-B591-F5B83E6A64B5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8" creationId="{BA62F3A2-0CE4-4137-BB56-ECF5D0726D93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69" creationId="{BEBDD74F-0541-48F5-9905-1C10D4E63FC0}"/>
          </ac:spMkLst>
        </pc:spChg>
        <pc:spChg chg="del">
          <ac:chgData name="osamah almasarwah" userId="30efc0343ae0bb7c" providerId="LiveId" clId="{E9E7CAC7-7742-4687-BEDD-63CAE727E104}" dt="2021-01-18T07:49:13.453" v="387" actId="478"/>
          <ac:spMkLst>
            <pc:docMk/>
            <pc:sldMk cId="334031864" sldId="1280"/>
            <ac:spMk id="70" creationId="{BA957B1B-D7CD-4A55-9EF0-5671CF895D99}"/>
          </ac:spMkLst>
        </pc:spChg>
        <pc:spChg chg="add mod">
          <ac:chgData name="osamah almasarwah" userId="30efc0343ae0bb7c" providerId="LiveId" clId="{E9E7CAC7-7742-4687-BEDD-63CAE727E104}" dt="2021-01-18T11:47:42.875" v="1062" actId="20577"/>
          <ac:spMkLst>
            <pc:docMk/>
            <pc:sldMk cId="334031864" sldId="1280"/>
            <ac:spMk id="74" creationId="{2B4C75DA-8841-410B-8A29-BED70D5F840B}"/>
          </ac:spMkLst>
        </pc:spChg>
        <pc:spChg chg="add mod">
          <ac:chgData name="osamah almasarwah" userId="30efc0343ae0bb7c" providerId="LiveId" clId="{E9E7CAC7-7742-4687-BEDD-63CAE727E104}" dt="2021-01-18T08:10:26.432" v="465" actId="20577"/>
          <ac:spMkLst>
            <pc:docMk/>
            <pc:sldMk cId="334031864" sldId="1280"/>
            <ac:spMk id="75" creationId="{EECD52E9-48B5-4C05-B7E1-2833E092C6F6}"/>
          </ac:spMkLst>
        </pc:spChg>
        <pc:spChg chg="add mod">
          <ac:chgData name="osamah almasarwah" userId="30efc0343ae0bb7c" providerId="LiveId" clId="{E9E7CAC7-7742-4687-BEDD-63CAE727E104}" dt="2021-01-18T08:10:46.987" v="470" actId="20577"/>
          <ac:spMkLst>
            <pc:docMk/>
            <pc:sldMk cId="334031864" sldId="1280"/>
            <ac:spMk id="76" creationId="{4AF684A7-625A-4640-9EB0-3D75DF45C77C}"/>
          </ac:spMkLst>
        </pc:spChg>
        <pc:spChg chg="add mod">
          <ac:chgData name="osamah almasarwah" userId="30efc0343ae0bb7c" providerId="LiveId" clId="{E9E7CAC7-7742-4687-BEDD-63CAE727E104}" dt="2021-01-18T08:14:21.958" v="476" actId="20577"/>
          <ac:spMkLst>
            <pc:docMk/>
            <pc:sldMk cId="334031864" sldId="1280"/>
            <ac:spMk id="77" creationId="{232F0436-BE43-4E97-A193-7043C465AFE7}"/>
          </ac:spMkLst>
        </pc:spChg>
        <pc:spChg chg="add mod">
          <ac:chgData name="osamah almasarwah" userId="30efc0343ae0bb7c" providerId="LiveId" clId="{E9E7CAC7-7742-4687-BEDD-63CAE727E104}" dt="2021-01-18T08:11:14.842" v="474" actId="1076"/>
          <ac:spMkLst>
            <pc:docMk/>
            <pc:sldMk cId="334031864" sldId="1280"/>
            <ac:spMk id="78" creationId="{60802E14-3C91-4A2A-ACC3-FFD899D3F23A}"/>
          </ac:spMkLst>
        </pc:spChg>
        <pc:grpChg chg="del">
          <ac:chgData name="osamah almasarwah" userId="30efc0343ae0bb7c" providerId="LiveId" clId="{E9E7CAC7-7742-4687-BEDD-63CAE727E104}" dt="2021-01-18T07:49:11.100" v="386" actId="478"/>
          <ac:grpSpMkLst>
            <pc:docMk/>
            <pc:sldMk cId="334031864" sldId="1280"/>
            <ac:grpSpMk id="9" creationId="{EB6DB8C9-9D24-4A7B-8EDC-A1C6B6CBB8C3}"/>
          </ac:grpSpMkLst>
        </pc:grpChg>
        <pc:grpChg chg="del">
          <ac:chgData name="osamah almasarwah" userId="30efc0343ae0bb7c" providerId="LiveId" clId="{E9E7CAC7-7742-4687-BEDD-63CAE727E104}" dt="2021-01-18T07:49:13.453" v="387" actId="478"/>
          <ac:grpSpMkLst>
            <pc:docMk/>
            <pc:sldMk cId="334031864" sldId="1280"/>
            <ac:grpSpMk id="33" creationId="{878264FA-C697-45D7-BAA6-229C2AE7C96A}"/>
          </ac:grpSpMkLst>
        </pc:grpChg>
        <pc:grpChg chg="del">
          <ac:chgData name="osamah almasarwah" userId="30efc0343ae0bb7c" providerId="LiveId" clId="{E9E7CAC7-7742-4687-BEDD-63CAE727E104}" dt="2021-01-18T07:49:13.453" v="387" actId="478"/>
          <ac:grpSpMkLst>
            <pc:docMk/>
            <pc:sldMk cId="334031864" sldId="1280"/>
            <ac:grpSpMk id="40" creationId="{A9A613F9-FEF8-4E50-9EA6-3A3FB30CD12F}"/>
          </ac:grpSpMkLst>
        </pc:grpChg>
        <pc:grpChg chg="add mod">
          <ac:chgData name="osamah almasarwah" userId="30efc0343ae0bb7c" providerId="LiveId" clId="{E9E7CAC7-7742-4687-BEDD-63CAE727E104}" dt="2021-01-18T07:50:27.390" v="392" actId="20577"/>
          <ac:grpSpMkLst>
            <pc:docMk/>
            <pc:sldMk cId="334031864" sldId="1280"/>
            <ac:grpSpMk id="41" creationId="{680CD697-44A1-422C-A5DC-90778091CBD6}"/>
          </ac:grpSpMkLst>
        </pc:grpChg>
        <pc:grpChg chg="del">
          <ac:chgData name="osamah almasarwah" userId="30efc0343ae0bb7c" providerId="LiveId" clId="{E9E7CAC7-7742-4687-BEDD-63CAE727E104}" dt="2021-01-18T07:49:13.453" v="387" actId="478"/>
          <ac:grpSpMkLst>
            <pc:docMk/>
            <pc:sldMk cId="334031864" sldId="1280"/>
            <ac:grpSpMk id="44" creationId="{970EE559-C2AE-4347-ACBF-962A9AB08248}"/>
          </ac:grpSpMkLst>
        </pc:grpChg>
        <pc:grpChg chg="del">
          <ac:chgData name="osamah almasarwah" userId="30efc0343ae0bb7c" providerId="LiveId" clId="{E9E7CAC7-7742-4687-BEDD-63CAE727E104}" dt="2021-01-18T07:49:09.936" v="385" actId="478"/>
          <ac:grpSpMkLst>
            <pc:docMk/>
            <pc:sldMk cId="334031864" sldId="1280"/>
            <ac:grpSpMk id="71" creationId="{F3722FEE-EDFE-4BF9-A151-F8F08E97160A}"/>
          </ac:grpSpMkLst>
        </pc:grpChg>
        <pc:picChg chg="add mod">
          <ac:chgData name="osamah almasarwah" userId="30efc0343ae0bb7c" providerId="LiveId" clId="{E9E7CAC7-7742-4687-BEDD-63CAE727E104}" dt="2021-01-18T08:21:07.893" v="487" actId="1076"/>
          <ac:picMkLst>
            <pc:docMk/>
            <pc:sldMk cId="334031864" sldId="1280"/>
            <ac:picMk id="6" creationId="{08502517-3B5E-4DB3-8F43-CF552ED023CF}"/>
          </ac:picMkLst>
        </pc:picChg>
      </pc:sldChg>
      <pc:sldChg chg="addSp delSp modSp add mod ord delAnim modAnim">
        <pc:chgData name="osamah almasarwah" userId="30efc0343ae0bb7c" providerId="LiveId" clId="{E9E7CAC7-7742-4687-BEDD-63CAE727E104}" dt="2021-01-18T11:54:20.171" v="1066" actId="1076"/>
        <pc:sldMkLst>
          <pc:docMk/>
          <pc:sldMk cId="1257906776" sldId="1281"/>
        </pc:sldMkLst>
        <pc:spChg chg="add del mod">
          <ac:chgData name="osamah almasarwah" userId="30efc0343ae0bb7c" providerId="LiveId" clId="{E9E7CAC7-7742-4687-BEDD-63CAE727E104}" dt="2021-01-18T08:37:08.262" v="606" actId="478"/>
          <ac:spMkLst>
            <pc:docMk/>
            <pc:sldMk cId="1257906776" sldId="1281"/>
            <ac:spMk id="28" creationId="{710AB919-C435-47E9-8652-87855E693E7C}"/>
          </ac:spMkLst>
        </pc:spChg>
        <pc:spChg chg="mod">
          <ac:chgData name="osamah almasarwah" userId="30efc0343ae0bb7c" providerId="LiveId" clId="{E9E7CAC7-7742-4687-BEDD-63CAE727E104}" dt="2021-01-18T08:22:58.337" v="522" actId="14100"/>
          <ac:spMkLst>
            <pc:docMk/>
            <pc:sldMk cId="1257906776" sldId="1281"/>
            <ac:spMk id="30" creationId="{184267E1-6195-45D8-99B3-335BC40B206C}"/>
          </ac:spMkLst>
        </pc:spChg>
        <pc:spChg chg="mod">
          <ac:chgData name="osamah almasarwah" userId="30efc0343ae0bb7c" providerId="LiveId" clId="{E9E7CAC7-7742-4687-BEDD-63CAE727E104}" dt="2021-01-18T08:23:04.130" v="524" actId="20577"/>
          <ac:spMkLst>
            <pc:docMk/>
            <pc:sldMk cId="1257906776" sldId="1281"/>
            <ac:spMk id="31" creationId="{FAC05E35-597C-49FE-97C2-AE76748AA93F}"/>
          </ac:spMkLst>
        </pc:spChg>
        <pc:spChg chg="mod">
          <ac:chgData name="osamah almasarwah" userId="30efc0343ae0bb7c" providerId="LiveId" clId="{E9E7CAC7-7742-4687-BEDD-63CAE727E104}" dt="2021-01-18T08:23:08.427" v="525" actId="20577"/>
          <ac:spMkLst>
            <pc:docMk/>
            <pc:sldMk cId="1257906776" sldId="1281"/>
            <ac:spMk id="32" creationId="{4121412C-0539-44DA-B686-0991BC0A7EE2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3" creationId="{9E76FCE9-FDC3-498D-88AB-26271361311B}"/>
          </ac:spMkLst>
        </pc:spChg>
        <pc:spChg chg="add del mod">
          <ac:chgData name="osamah almasarwah" userId="30efc0343ae0bb7c" providerId="LiveId" clId="{E9E7CAC7-7742-4687-BEDD-63CAE727E104}" dt="2021-01-18T08:23:17.635" v="527" actId="478"/>
          <ac:spMkLst>
            <pc:docMk/>
            <pc:sldMk cId="1257906776" sldId="1281"/>
            <ac:spMk id="34" creationId="{6D0FF74B-246C-4DD4-9A29-EE40BC3E0D83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5" creationId="{4D43FF05-9E8D-4DF7-BE31-0A1015EEB418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6" creationId="{0F7C9A18-8239-4603-8014-F493ACF23BBE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7" creationId="{5CB2F8B9-A994-4574-B7C2-5A28A86BCF29}"/>
          </ac:spMkLst>
        </pc:spChg>
        <pc:spChg chg="del mod">
          <ac:chgData name="osamah almasarwah" userId="30efc0343ae0bb7c" providerId="LiveId" clId="{E9E7CAC7-7742-4687-BEDD-63CAE727E104}" dt="2021-01-18T08:22:33.581" v="491" actId="478"/>
          <ac:spMkLst>
            <pc:docMk/>
            <pc:sldMk cId="1257906776" sldId="1281"/>
            <ac:spMk id="38" creationId="{13907A4F-A4B4-4ADA-8AA6-E523ED87C1F9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39" creationId="{E1C64AB2-8EF3-405D-83BA-A5A7196D9F59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0" creationId="{21660966-A184-42D3-8C7B-66EEE8F64095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2" creationId="{C08C35BC-FB8F-483B-8C4B-57068C9BFCC3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3" creationId="{5F921E63-9F89-4719-B9B2-68A54DD90B9A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4" creationId="{7226097D-E1BD-42CA-BEC4-317A8C9AF765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5" creationId="{F89C748D-B3E3-4EA0-82FE-A22304F5FF1A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6" creationId="{5E9AD449-A653-4E41-B9FE-A36480D1DAC6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7" creationId="{E11A9347-5D81-4633-ADCD-B96FB14F5652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8" creationId="{176E1BEC-A1C6-4B04-88BE-A55A190AB3E7}"/>
          </ac:spMkLst>
        </pc:spChg>
        <pc:spChg chg="add del mod">
          <ac:chgData name="osamah almasarwah" userId="30efc0343ae0bb7c" providerId="LiveId" clId="{E9E7CAC7-7742-4687-BEDD-63CAE727E104}" dt="2021-01-18T08:36:07.983" v="603" actId="478"/>
          <ac:spMkLst>
            <pc:docMk/>
            <pc:sldMk cId="1257906776" sldId="1281"/>
            <ac:spMk id="49" creationId="{F121F661-CCA7-406A-8BAC-D645B938FBC1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3" creationId="{D2652EDA-BA04-4B16-8034-182F73D03F2A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4" creationId="{C0CE7BF6-275E-4B53-8F18-5AF702C0ABDB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5" creationId="{EC35FD91-13E4-4A1E-88EB-42A08F503D71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6" creationId="{61A2CE6F-BCF1-4F67-BF2B-8AD1233D4161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7" creationId="{11E857FF-7A16-4F0F-969B-FB118F057AA4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8" creationId="{D69A8066-FFDA-4E8C-AEEF-969A08A24C18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59" creationId="{1B938951-52B8-4B03-B246-13905DC10300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60" creationId="{204FF669-BE65-4D11-AA9F-AEFDBFA3CB9E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61" creationId="{4D7F7DC5-ECF1-496B-8BFE-2F922E77CC79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62" creationId="{0C7AEC51-9F08-4696-BFA1-6A986E57F537}"/>
          </ac:spMkLst>
        </pc:spChg>
        <pc:spChg chg="add mod">
          <ac:chgData name="osamah almasarwah" userId="30efc0343ae0bb7c" providerId="LiveId" clId="{E9E7CAC7-7742-4687-BEDD-63CAE727E104}" dt="2021-01-18T08:37:15.496" v="607" actId="1076"/>
          <ac:spMkLst>
            <pc:docMk/>
            <pc:sldMk cId="1257906776" sldId="1281"/>
            <ac:spMk id="63" creationId="{2B8951CB-309C-40AC-8BF6-327957019A9F}"/>
          </ac:spMkLst>
        </pc:spChg>
        <pc:spChg chg="add mod">
          <ac:chgData name="osamah almasarwah" userId="30efc0343ae0bb7c" providerId="LiveId" clId="{E9E7CAC7-7742-4687-BEDD-63CAE727E104}" dt="2021-01-18T08:37:15.496" v="607" actId="1076"/>
          <ac:spMkLst>
            <pc:docMk/>
            <pc:sldMk cId="1257906776" sldId="1281"/>
            <ac:spMk id="64" creationId="{C7471A05-E71B-4053-884C-E22F57383CE2}"/>
          </ac:spMkLst>
        </pc:spChg>
        <pc:spChg chg="add mod">
          <ac:chgData name="osamah almasarwah" userId="30efc0343ae0bb7c" providerId="LiveId" clId="{E9E7CAC7-7742-4687-BEDD-63CAE727E104}" dt="2021-01-18T08:37:15.496" v="607" actId="1076"/>
          <ac:spMkLst>
            <pc:docMk/>
            <pc:sldMk cId="1257906776" sldId="1281"/>
            <ac:spMk id="65" creationId="{92C5B2B4-B577-40BA-8318-744DF5080751}"/>
          </ac:spMkLst>
        </pc:spChg>
        <pc:spChg chg="add mod">
          <ac:chgData name="osamah almasarwah" userId="30efc0343ae0bb7c" providerId="LiveId" clId="{E9E7CAC7-7742-4687-BEDD-63CAE727E104}" dt="2021-01-18T08:37:49.440" v="626" actId="1076"/>
          <ac:spMkLst>
            <pc:docMk/>
            <pc:sldMk cId="1257906776" sldId="1281"/>
            <ac:spMk id="66" creationId="{09E90482-9AD3-48C0-91B8-5926E51E7FF5}"/>
          </ac:spMkLst>
        </pc:spChg>
        <pc:spChg chg="add del mod">
          <ac:chgData name="osamah almasarwah" userId="30efc0343ae0bb7c" providerId="LiveId" clId="{E9E7CAC7-7742-4687-BEDD-63CAE727E104}" dt="2021-01-18T08:37:55.821" v="627" actId="478"/>
          <ac:spMkLst>
            <pc:docMk/>
            <pc:sldMk cId="1257906776" sldId="1281"/>
            <ac:spMk id="67" creationId="{1B1239AF-1DBC-4A95-9B8D-21F25B2A801F}"/>
          </ac:spMkLst>
        </pc:spChg>
        <pc:spChg chg="add mod">
          <ac:chgData name="osamah almasarwah" userId="30efc0343ae0bb7c" providerId="LiveId" clId="{E9E7CAC7-7742-4687-BEDD-63CAE727E104}" dt="2021-01-18T08:39:11.389" v="655" actId="1076"/>
          <ac:spMkLst>
            <pc:docMk/>
            <pc:sldMk cId="1257906776" sldId="1281"/>
            <ac:spMk id="68" creationId="{98C75793-9376-477C-A732-6119387805CE}"/>
          </ac:spMkLst>
        </pc:spChg>
        <pc:spChg chg="add mod">
          <ac:chgData name="osamah almasarwah" userId="30efc0343ae0bb7c" providerId="LiveId" clId="{E9E7CAC7-7742-4687-BEDD-63CAE727E104}" dt="2021-01-18T08:39:47.699" v="665" actId="20577"/>
          <ac:spMkLst>
            <pc:docMk/>
            <pc:sldMk cId="1257906776" sldId="1281"/>
            <ac:spMk id="69" creationId="{A6890E5A-EF17-4EC8-9322-9D5668F7A2F0}"/>
          </ac:spMkLst>
        </pc:spChg>
        <pc:spChg chg="add mod">
          <ac:chgData name="osamah almasarwah" userId="30efc0343ae0bb7c" providerId="LiveId" clId="{E9E7CAC7-7742-4687-BEDD-63CAE727E104}" dt="2021-01-18T08:40:37.850" v="675" actId="20577"/>
          <ac:spMkLst>
            <pc:docMk/>
            <pc:sldMk cId="1257906776" sldId="1281"/>
            <ac:spMk id="70" creationId="{D3DE1F72-BF0D-442F-9094-2282C8FC6D38}"/>
          </ac:spMkLst>
        </pc:spChg>
        <pc:spChg chg="add mod">
          <ac:chgData name="osamah almasarwah" userId="30efc0343ae0bb7c" providerId="LiveId" clId="{E9E7CAC7-7742-4687-BEDD-63CAE727E104}" dt="2021-01-18T08:39:56.799" v="667" actId="20577"/>
          <ac:spMkLst>
            <pc:docMk/>
            <pc:sldMk cId="1257906776" sldId="1281"/>
            <ac:spMk id="71" creationId="{606DBAC9-A89E-465F-A7AB-BFCFFB78C20B}"/>
          </ac:spMkLst>
        </pc:spChg>
        <pc:spChg chg="add mod">
          <ac:chgData name="osamah almasarwah" userId="30efc0343ae0bb7c" providerId="LiveId" clId="{E9E7CAC7-7742-4687-BEDD-63CAE727E104}" dt="2021-01-18T08:40:51.955" v="677"/>
          <ac:spMkLst>
            <pc:docMk/>
            <pc:sldMk cId="1257906776" sldId="1281"/>
            <ac:spMk id="72" creationId="{7B3FA6EB-6225-4724-9A05-FCE5622396AE}"/>
          </ac:spMkLst>
        </pc:spChg>
        <pc:spChg chg="add mod">
          <ac:chgData name="osamah almasarwah" userId="30efc0343ae0bb7c" providerId="LiveId" clId="{E9E7CAC7-7742-4687-BEDD-63CAE727E104}" dt="2021-01-18T08:38:17.168" v="636" actId="1076"/>
          <ac:spMkLst>
            <pc:docMk/>
            <pc:sldMk cId="1257906776" sldId="1281"/>
            <ac:spMk id="73" creationId="{8BD3190D-6DB8-461D-8D68-E94CB10F8015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4" creationId="{2B4C75DA-8841-410B-8A29-BED70D5F840B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5" creationId="{EECD52E9-48B5-4C05-B7E1-2833E092C6F6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6" creationId="{4AF684A7-625A-4640-9EB0-3D75DF45C77C}"/>
          </ac:spMkLst>
        </pc:spChg>
        <pc:spChg chg="del">
          <ac:chgData name="osamah almasarwah" userId="30efc0343ae0bb7c" providerId="LiveId" clId="{E9E7CAC7-7742-4687-BEDD-63CAE727E104}" dt="2021-01-18T08:19:36.228" v="483" actId="478"/>
          <ac:spMkLst>
            <pc:docMk/>
            <pc:sldMk cId="1257906776" sldId="1281"/>
            <ac:spMk id="77" creationId="{232F0436-BE43-4E97-A193-7043C465AFE7}"/>
          </ac:spMkLst>
        </pc:spChg>
        <pc:spChg chg="del mod">
          <ac:chgData name="osamah almasarwah" userId="30efc0343ae0bb7c" providerId="LiveId" clId="{E9E7CAC7-7742-4687-BEDD-63CAE727E104}" dt="2021-01-18T08:29:03.974" v="569" actId="478"/>
          <ac:spMkLst>
            <pc:docMk/>
            <pc:sldMk cId="1257906776" sldId="1281"/>
            <ac:spMk id="78" creationId="{60802E14-3C91-4A2A-ACC3-FFD899D3F23A}"/>
          </ac:spMkLst>
        </pc:spChg>
        <pc:spChg chg="add del mod">
          <ac:chgData name="osamah almasarwah" userId="30efc0343ae0bb7c" providerId="LiveId" clId="{E9E7CAC7-7742-4687-BEDD-63CAE727E104}" dt="2021-01-18T08:38:32.762" v="637" actId="478"/>
          <ac:spMkLst>
            <pc:docMk/>
            <pc:sldMk cId="1257906776" sldId="1281"/>
            <ac:spMk id="79" creationId="{6D846292-2ED2-4C87-AAAC-1A234A2AD6F5}"/>
          </ac:spMkLst>
        </pc:spChg>
        <pc:spChg chg="add mod">
          <ac:chgData name="osamah almasarwah" userId="30efc0343ae0bb7c" providerId="LiveId" clId="{E9E7CAC7-7742-4687-BEDD-63CAE727E104}" dt="2021-01-18T11:54:20.171" v="1066" actId="1076"/>
          <ac:spMkLst>
            <pc:docMk/>
            <pc:sldMk cId="1257906776" sldId="1281"/>
            <ac:spMk id="80" creationId="{9407D011-48B9-47DD-8C32-674CB84E5E14}"/>
          </ac:spMkLst>
        </pc:spChg>
        <pc:spChg chg="add mod">
          <ac:chgData name="osamah almasarwah" userId="30efc0343ae0bb7c" providerId="LiveId" clId="{E9E7CAC7-7742-4687-BEDD-63CAE727E104}" dt="2021-01-18T08:39:33.224" v="660" actId="207"/>
          <ac:spMkLst>
            <pc:docMk/>
            <pc:sldMk cId="1257906776" sldId="1281"/>
            <ac:spMk id="81" creationId="{EC49332D-821E-49A0-989C-A21032CD8F62}"/>
          </ac:spMkLst>
        </pc:spChg>
        <pc:spChg chg="add del mod">
          <ac:chgData name="osamah almasarwah" userId="30efc0343ae0bb7c" providerId="LiveId" clId="{E9E7CAC7-7742-4687-BEDD-63CAE727E104}" dt="2021-01-18T08:37:57.351" v="628" actId="478"/>
          <ac:spMkLst>
            <pc:docMk/>
            <pc:sldMk cId="1257906776" sldId="1281"/>
            <ac:spMk id="82" creationId="{D3401BD3-8AF1-41D3-98F3-E2C1B9570B7E}"/>
          </ac:spMkLst>
        </pc:spChg>
        <pc:grpChg chg="add del mod">
          <ac:chgData name="osamah almasarwah" userId="30efc0343ae0bb7c" providerId="LiveId" clId="{E9E7CAC7-7742-4687-BEDD-63CAE727E104}" dt="2021-01-18T08:36:07.983" v="603" actId="478"/>
          <ac:grpSpMkLst>
            <pc:docMk/>
            <pc:sldMk cId="1257906776" sldId="1281"/>
            <ac:grpSpMk id="29" creationId="{9ECAC388-D415-47D5-AA41-DFEDBF06EBE3}"/>
          </ac:grpSpMkLst>
        </pc:grpChg>
        <pc:grpChg chg="del">
          <ac:chgData name="osamah almasarwah" userId="30efc0343ae0bb7c" providerId="LiveId" clId="{E9E7CAC7-7742-4687-BEDD-63CAE727E104}" dt="2021-01-18T08:19:37.513" v="484" actId="478"/>
          <ac:grpSpMkLst>
            <pc:docMk/>
            <pc:sldMk cId="1257906776" sldId="1281"/>
            <ac:grpSpMk id="41" creationId="{680CD697-44A1-422C-A5DC-90778091CBD6}"/>
          </ac:grpSpMkLst>
        </pc:grpChg>
        <pc:picChg chg="add del mod">
          <ac:chgData name="osamah almasarwah" userId="30efc0343ae0bb7c" providerId="LiveId" clId="{E9E7CAC7-7742-4687-BEDD-63CAE727E104}" dt="2021-01-18T08:34:41.770" v="597" actId="478"/>
          <ac:picMkLst>
            <pc:docMk/>
            <pc:sldMk cId="1257906776" sldId="1281"/>
            <ac:picMk id="4" creationId="{F49E11FF-96D6-49E9-BF4C-43AB7C377B8D}"/>
          </ac:picMkLst>
        </pc:picChg>
        <pc:picChg chg="del">
          <ac:chgData name="osamah almasarwah" userId="30efc0343ae0bb7c" providerId="LiveId" clId="{E9E7CAC7-7742-4687-BEDD-63CAE727E104}" dt="2021-01-18T08:19:03.277" v="478" actId="478"/>
          <ac:picMkLst>
            <pc:docMk/>
            <pc:sldMk cId="1257906776" sldId="1281"/>
            <ac:picMk id="6" creationId="{08502517-3B5E-4DB3-8F43-CF552ED023CF}"/>
          </ac:picMkLst>
        </pc:picChg>
        <pc:picChg chg="add mod">
          <ac:chgData name="osamah almasarwah" userId="30efc0343ae0bb7c" providerId="LiveId" clId="{E9E7CAC7-7742-4687-BEDD-63CAE727E104}" dt="2021-01-18T08:35:01.976" v="600" actId="14100"/>
          <ac:picMkLst>
            <pc:docMk/>
            <pc:sldMk cId="1257906776" sldId="1281"/>
            <ac:picMk id="8" creationId="{22FBD2F0-47C7-4F97-B743-AE849F181562}"/>
          </ac:picMkLst>
        </pc:picChg>
      </pc:sldChg>
      <pc:sldChg chg="addSp delSp modSp add mod ord delAnim modAnim">
        <pc:chgData name="osamah almasarwah" userId="30efc0343ae0bb7c" providerId="LiveId" clId="{E9E7CAC7-7742-4687-BEDD-63CAE727E104}" dt="2021-01-18T17:04:12.337" v="3425" actId="1076"/>
        <pc:sldMkLst>
          <pc:docMk/>
          <pc:sldMk cId="1696149724" sldId="1282"/>
        </pc:sldMkLst>
        <pc:spChg chg="add mod">
          <ac:chgData name="osamah almasarwah" userId="30efc0343ae0bb7c" providerId="LiveId" clId="{E9E7CAC7-7742-4687-BEDD-63CAE727E104}" dt="2021-01-18T17:02:25.585" v="3401" actId="1076"/>
          <ac:spMkLst>
            <pc:docMk/>
            <pc:sldMk cId="1696149724" sldId="1282"/>
            <ac:spMk id="25" creationId="{D7E00A86-1D21-4100-9FFC-C03613C9CE61}"/>
          </ac:spMkLst>
        </pc:spChg>
        <pc:spChg chg="add mod">
          <ac:chgData name="osamah almasarwah" userId="30efc0343ae0bb7c" providerId="LiveId" clId="{E9E7CAC7-7742-4687-BEDD-63CAE727E104}" dt="2021-01-18T17:02:25.585" v="3401" actId="1076"/>
          <ac:spMkLst>
            <pc:docMk/>
            <pc:sldMk cId="1696149724" sldId="1282"/>
            <ac:spMk id="26" creationId="{3DDECE98-B2A3-41D0-A97F-526CE2077A52}"/>
          </ac:spMkLst>
        </pc:spChg>
        <pc:spChg chg="add mod">
          <ac:chgData name="osamah almasarwah" userId="30efc0343ae0bb7c" providerId="LiveId" clId="{E9E7CAC7-7742-4687-BEDD-63CAE727E104}" dt="2021-01-18T17:04:06.592" v="3423" actId="1076"/>
          <ac:spMkLst>
            <pc:docMk/>
            <pc:sldMk cId="1696149724" sldId="1282"/>
            <ac:spMk id="27" creationId="{D9DA3E8B-4BFD-44D1-A82F-A0D5248CD642}"/>
          </ac:spMkLst>
        </pc:spChg>
        <pc:spChg chg="mod">
          <ac:chgData name="osamah almasarwah" userId="30efc0343ae0bb7c" providerId="LiveId" clId="{E9E7CAC7-7742-4687-BEDD-63CAE727E104}" dt="2021-01-18T16:59:20.663" v="3344" actId="1076"/>
          <ac:spMkLst>
            <pc:docMk/>
            <pc:sldMk cId="1696149724" sldId="1282"/>
            <ac:spMk id="28" creationId="{710AB919-C435-47E9-8652-87855E693E7C}"/>
          </ac:spMkLst>
        </pc:spChg>
        <pc:spChg chg="mod">
          <ac:chgData name="osamah almasarwah" userId="30efc0343ae0bb7c" providerId="LiveId" clId="{E9E7CAC7-7742-4687-BEDD-63CAE727E104}" dt="2021-01-18T09:06:37.032" v="909" actId="20577"/>
          <ac:spMkLst>
            <pc:docMk/>
            <pc:sldMk cId="1696149724" sldId="1282"/>
            <ac:spMk id="31" creationId="{FAC05E35-597C-49FE-97C2-AE76748AA93F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3" creationId="{9E76FCE9-FDC3-498D-88AB-26271361311B}"/>
          </ac:spMkLst>
        </pc:spChg>
        <pc:spChg chg="add del mod">
          <ac:chgData name="osamah almasarwah" userId="30efc0343ae0bb7c" providerId="LiveId" clId="{E9E7CAC7-7742-4687-BEDD-63CAE727E104}" dt="2021-01-18T17:00:16.685" v="3360" actId="478"/>
          <ac:spMkLst>
            <pc:docMk/>
            <pc:sldMk cId="1696149724" sldId="1282"/>
            <ac:spMk id="34" creationId="{71C07D1F-0D10-43B8-AFC5-96212D9BF9DA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5" creationId="{4D43FF05-9E8D-4DF7-BE31-0A1015EEB418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6" creationId="{0F7C9A18-8239-4603-8014-F493ACF23BBE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7" creationId="{5CB2F8B9-A994-4574-B7C2-5A28A86BCF29}"/>
          </ac:spMkLst>
        </pc:spChg>
        <pc:spChg chg="add del mod">
          <ac:chgData name="osamah almasarwah" userId="30efc0343ae0bb7c" providerId="LiveId" clId="{E9E7CAC7-7742-4687-BEDD-63CAE727E104}" dt="2021-01-18T17:02:44.475" v="3403" actId="478"/>
          <ac:spMkLst>
            <pc:docMk/>
            <pc:sldMk cId="1696149724" sldId="1282"/>
            <ac:spMk id="38" creationId="{E8E6AB75-DBDA-4B12-BDF5-B44EBA53BF7E}"/>
          </ac:spMkLst>
        </pc:spChg>
        <pc:spChg chg="del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39" creationId="{E1C64AB2-8EF3-405D-83BA-A5A7196D9F59}"/>
          </ac:spMkLst>
        </pc:spChg>
        <pc:spChg chg="del mod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40" creationId="{21660966-A184-42D3-8C7B-66EEE8F64095}"/>
          </ac:spMkLst>
        </pc:spChg>
        <pc:spChg chg="add mod">
          <ac:chgData name="osamah almasarwah" userId="30efc0343ae0bb7c" providerId="LiveId" clId="{E9E7CAC7-7742-4687-BEDD-63CAE727E104}" dt="2021-01-18T17:04:08.814" v="3424" actId="1076"/>
          <ac:spMkLst>
            <pc:docMk/>
            <pc:sldMk cId="1696149724" sldId="1282"/>
            <ac:spMk id="41" creationId="{19187D4D-2DEE-435F-BED4-ED3A96584C9B}"/>
          </ac:spMkLst>
        </pc:spChg>
        <pc:spChg chg="del mod">
          <ac:chgData name="osamah almasarwah" userId="30efc0343ae0bb7c" providerId="LiveId" clId="{E9E7CAC7-7742-4687-BEDD-63CAE727E104}" dt="2021-01-18T16:59:11.920" v="3341" actId="478"/>
          <ac:spMkLst>
            <pc:docMk/>
            <pc:sldMk cId="1696149724" sldId="1282"/>
            <ac:spMk id="42" creationId="{C08C35BC-FB8F-483B-8C4B-57068C9BFCC3}"/>
          </ac:spMkLst>
        </pc:spChg>
        <pc:spChg chg="del mod">
          <ac:chgData name="osamah almasarwah" userId="30efc0343ae0bb7c" providerId="LiveId" clId="{E9E7CAC7-7742-4687-BEDD-63CAE727E104}" dt="2021-01-18T17:01:13.390" v="3381" actId="478"/>
          <ac:spMkLst>
            <pc:docMk/>
            <pc:sldMk cId="1696149724" sldId="1282"/>
            <ac:spMk id="43" creationId="{5F921E63-9F89-4719-B9B2-68A54DD90B9A}"/>
          </ac:spMkLst>
        </pc:spChg>
        <pc:spChg chg="del mod">
          <ac:chgData name="osamah almasarwah" userId="30efc0343ae0bb7c" providerId="LiveId" clId="{E9E7CAC7-7742-4687-BEDD-63CAE727E104}" dt="2021-01-18T17:01:13.390" v="3381" actId="478"/>
          <ac:spMkLst>
            <pc:docMk/>
            <pc:sldMk cId="1696149724" sldId="1282"/>
            <ac:spMk id="44" creationId="{7226097D-E1BD-42CA-BEC4-317A8C9AF765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5" creationId="{F89C748D-B3E3-4EA0-82FE-A22304F5FF1A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6" creationId="{5E9AD449-A653-4E41-B9FE-A36480D1DAC6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7" creationId="{E11A9347-5D81-4633-ADCD-B96FB14F5652}"/>
          </ac:spMkLst>
        </pc:spChg>
        <pc:spChg chg="del mod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8" creationId="{176E1BEC-A1C6-4B04-88BE-A55A190AB3E7}"/>
          </ac:spMkLst>
        </pc:spChg>
        <pc:spChg chg="del">
          <ac:chgData name="osamah almasarwah" userId="30efc0343ae0bb7c" providerId="LiveId" clId="{E9E7CAC7-7742-4687-BEDD-63CAE727E104}" dt="2021-01-18T17:02:14.497" v="3399" actId="478"/>
          <ac:spMkLst>
            <pc:docMk/>
            <pc:sldMk cId="1696149724" sldId="1282"/>
            <ac:spMk id="49" creationId="{F121F661-CCA7-406A-8BAC-D645B938FBC1}"/>
          </ac:spMkLst>
        </pc:spChg>
        <pc:spChg chg="add mod">
          <ac:chgData name="osamah almasarwah" userId="30efc0343ae0bb7c" providerId="LiveId" clId="{E9E7CAC7-7742-4687-BEDD-63CAE727E104}" dt="2021-01-18T17:04:12.337" v="3425" actId="1076"/>
          <ac:spMkLst>
            <pc:docMk/>
            <pc:sldMk cId="1696149724" sldId="1282"/>
            <ac:spMk id="50" creationId="{E2531D3A-7E8C-477C-B9DB-FE20AF327A06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1" creationId="{E56A3F72-3DD3-4D61-A2B2-053B3EF33C00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2" creationId="{D0865B9E-9D64-4280-8337-844B29BBF68F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3" creationId="{CD5B7EEF-D8CB-4115-9FC4-0CF28E398A7B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4" creationId="{5B17079B-0DF9-43BF-B5F6-BB9CF313C1C1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5" creationId="{6ACF79F4-4422-4A17-A50E-8CF1E8BD2369}"/>
          </ac:spMkLst>
        </pc:spChg>
        <pc:spChg chg="add mod">
          <ac:chgData name="osamah almasarwah" userId="30efc0343ae0bb7c" providerId="LiveId" clId="{E9E7CAC7-7742-4687-BEDD-63CAE727E104}" dt="2021-01-18T17:02:20.705" v="3400" actId="1076"/>
          <ac:spMkLst>
            <pc:docMk/>
            <pc:sldMk cId="1696149724" sldId="1282"/>
            <ac:spMk id="56" creationId="{62BBB27F-B4E0-4A33-829A-068531F0576B}"/>
          </ac:spMkLst>
        </pc:spChg>
        <pc:spChg chg="mod">
          <ac:chgData name="osamah almasarwah" userId="30efc0343ae0bb7c" providerId="LiveId" clId="{E9E7CAC7-7742-4687-BEDD-63CAE727E104}" dt="2021-01-18T17:03:09.933" v="3407"/>
          <ac:spMkLst>
            <pc:docMk/>
            <pc:sldMk cId="1696149724" sldId="1282"/>
            <ac:spMk id="58" creationId="{6258FC46-5A30-4F20-9C6A-44678C5C0DD5}"/>
          </ac:spMkLst>
        </pc:spChg>
        <pc:spChg chg="mod">
          <ac:chgData name="osamah almasarwah" userId="30efc0343ae0bb7c" providerId="LiveId" clId="{E9E7CAC7-7742-4687-BEDD-63CAE727E104}" dt="2021-01-18T17:03:09.933" v="3407"/>
          <ac:spMkLst>
            <pc:docMk/>
            <pc:sldMk cId="1696149724" sldId="1282"/>
            <ac:spMk id="59" creationId="{C9873DCC-77DB-4D6F-843B-3B93381BAE35}"/>
          </ac:spMkLst>
        </pc:spChg>
        <pc:spChg chg="mod">
          <ac:chgData name="osamah almasarwah" userId="30efc0343ae0bb7c" providerId="LiveId" clId="{E9E7CAC7-7742-4687-BEDD-63CAE727E104}" dt="2021-01-18T17:03:09.933" v="3407"/>
          <ac:spMkLst>
            <pc:docMk/>
            <pc:sldMk cId="1696149724" sldId="1282"/>
            <ac:spMk id="60" creationId="{ABB5BBBD-2CA7-4161-9D7F-3F7B74FEA387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1" creationId="{03B1065A-F73A-4103-A760-8095D317BB24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2" creationId="{834378F2-4252-4C86-AF5B-5D43A8168958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3" creationId="{222AE042-64E9-4770-BB89-F4F934CE6BB2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4" creationId="{2CD0833C-EDC9-4436-8475-D4FF15AC11A0}"/>
          </ac:spMkLst>
        </pc:spChg>
        <pc:spChg chg="add mod">
          <ac:chgData name="osamah almasarwah" userId="30efc0343ae0bb7c" providerId="LiveId" clId="{E9E7CAC7-7742-4687-BEDD-63CAE727E104}" dt="2021-01-18T17:03:15.681" v="3408" actId="1076"/>
          <ac:spMkLst>
            <pc:docMk/>
            <pc:sldMk cId="1696149724" sldId="1282"/>
            <ac:spMk id="65" creationId="{F2CD86B7-EBCA-4C8C-9557-0D5FAE8DF6A4}"/>
          </ac:spMkLst>
        </pc:spChg>
        <pc:spChg chg="add mod">
          <ac:chgData name="osamah almasarwah" userId="30efc0343ae0bb7c" providerId="LiveId" clId="{E9E7CAC7-7742-4687-BEDD-63CAE727E104}" dt="2021-01-18T17:03:24.182" v="3410" actId="1076"/>
          <ac:spMkLst>
            <pc:docMk/>
            <pc:sldMk cId="1696149724" sldId="1282"/>
            <ac:spMk id="66" creationId="{BC01D0B7-52E8-43C1-8C48-3C18C3FD71AD}"/>
          </ac:spMkLst>
        </pc:spChg>
        <pc:grpChg chg="del">
          <ac:chgData name="osamah almasarwah" userId="30efc0343ae0bb7c" providerId="LiveId" clId="{E9E7CAC7-7742-4687-BEDD-63CAE727E104}" dt="2021-01-18T16:59:11.920" v="3341" actId="478"/>
          <ac:grpSpMkLst>
            <pc:docMk/>
            <pc:sldMk cId="1696149724" sldId="1282"/>
            <ac:grpSpMk id="29" creationId="{9ECAC388-D415-47D5-AA41-DFEDBF06EBE3}"/>
          </ac:grpSpMkLst>
        </pc:grpChg>
        <pc:grpChg chg="add mod">
          <ac:chgData name="osamah almasarwah" userId="30efc0343ae0bb7c" providerId="LiveId" clId="{E9E7CAC7-7742-4687-BEDD-63CAE727E104}" dt="2021-01-18T17:03:18.810" v="3409" actId="1076"/>
          <ac:grpSpMkLst>
            <pc:docMk/>
            <pc:sldMk cId="1696149724" sldId="1282"/>
            <ac:grpSpMk id="57" creationId="{67385CF2-EB30-475D-926D-8F802BF39511}"/>
          </ac:grpSpMkLst>
        </pc:grpChg>
        <pc:picChg chg="del">
          <ac:chgData name="osamah almasarwah" userId="30efc0343ae0bb7c" providerId="LiveId" clId="{E9E7CAC7-7742-4687-BEDD-63CAE727E104}" dt="2021-01-18T09:06:15.678" v="905" actId="478"/>
          <ac:picMkLst>
            <pc:docMk/>
            <pc:sldMk cId="1696149724" sldId="1282"/>
            <ac:picMk id="4" creationId="{F49E11FF-96D6-49E9-BF4C-43AB7C377B8D}"/>
          </ac:picMkLst>
        </pc:picChg>
        <pc:picChg chg="add mod">
          <ac:chgData name="osamah almasarwah" userId="30efc0343ae0bb7c" providerId="LiveId" clId="{E9E7CAC7-7742-4687-BEDD-63CAE727E104}" dt="2021-01-18T09:06:32.019" v="907" actId="1076"/>
          <ac:picMkLst>
            <pc:docMk/>
            <pc:sldMk cId="1696149724" sldId="1282"/>
            <ac:picMk id="6" creationId="{0F8BBDE8-78A9-4CAD-843A-853917758A9A}"/>
          </ac:picMkLst>
        </pc:picChg>
      </pc:sldChg>
      <pc:sldChg chg="addSp delSp modSp add mod ord delAnim modAnim">
        <pc:chgData name="osamah almasarwah" userId="30efc0343ae0bb7c" providerId="LiveId" clId="{E9E7CAC7-7742-4687-BEDD-63CAE727E104}" dt="2021-01-18T09:08:58.663" v="933"/>
        <pc:sldMkLst>
          <pc:docMk/>
          <pc:sldMk cId="2011270266" sldId="1283"/>
        </pc:sldMkLst>
        <pc:spChg chg="add mod">
          <ac:chgData name="osamah almasarwah" userId="30efc0343ae0bb7c" providerId="LiveId" clId="{E9E7CAC7-7742-4687-BEDD-63CAE727E104}" dt="2021-01-18T08:42:23.517" v="681" actId="1076"/>
          <ac:spMkLst>
            <pc:docMk/>
            <pc:sldMk cId="2011270266" sldId="1283"/>
            <ac:spMk id="18" creationId="{C81160AD-843A-49F8-A000-2B606542F1E5}"/>
          </ac:spMkLst>
        </pc:spChg>
        <pc:spChg chg="add del mod">
          <ac:chgData name="osamah almasarwah" userId="30efc0343ae0bb7c" providerId="LiveId" clId="{E9E7CAC7-7742-4687-BEDD-63CAE727E104}" dt="2021-01-18T08:43:36.948" v="694" actId="478"/>
          <ac:spMkLst>
            <pc:docMk/>
            <pc:sldMk cId="2011270266" sldId="1283"/>
            <ac:spMk id="19" creationId="{50078247-7D56-4857-AEB5-12292D845FDA}"/>
          </ac:spMkLst>
        </pc:spChg>
        <pc:spChg chg="add mod">
          <ac:chgData name="osamah almasarwah" userId="30efc0343ae0bb7c" providerId="LiveId" clId="{E9E7CAC7-7742-4687-BEDD-63CAE727E104}" dt="2021-01-18T08:44:06.142" v="703" actId="20577"/>
          <ac:spMkLst>
            <pc:docMk/>
            <pc:sldMk cId="2011270266" sldId="1283"/>
            <ac:spMk id="20" creationId="{BB77F43A-7E49-4DF6-9026-53A5D54A3C27}"/>
          </ac:spMkLst>
        </pc:spChg>
        <pc:spChg chg="add mod">
          <ac:chgData name="osamah almasarwah" userId="30efc0343ae0bb7c" providerId="LiveId" clId="{E9E7CAC7-7742-4687-BEDD-63CAE727E104}" dt="2021-01-18T08:45:52.933" v="730" actId="1076"/>
          <ac:spMkLst>
            <pc:docMk/>
            <pc:sldMk cId="2011270266" sldId="1283"/>
            <ac:spMk id="21" creationId="{0AEF771E-44C2-4487-A3C0-E29A0ACF5ACC}"/>
          </ac:spMkLst>
        </pc:spChg>
        <pc:spChg chg="add mod">
          <ac:chgData name="osamah almasarwah" userId="30efc0343ae0bb7c" providerId="LiveId" clId="{E9E7CAC7-7742-4687-BEDD-63CAE727E104}" dt="2021-01-18T08:46:14.098" v="735" actId="1076"/>
          <ac:spMkLst>
            <pc:docMk/>
            <pc:sldMk cId="2011270266" sldId="1283"/>
            <ac:spMk id="22" creationId="{46D5870C-EED8-456E-BD70-F341798EB828}"/>
          </ac:spMkLst>
        </pc:spChg>
        <pc:spChg chg="add mod">
          <ac:chgData name="osamah almasarwah" userId="30efc0343ae0bb7c" providerId="LiveId" clId="{E9E7CAC7-7742-4687-BEDD-63CAE727E104}" dt="2021-01-18T08:48:25.628" v="754" actId="20577"/>
          <ac:spMkLst>
            <pc:docMk/>
            <pc:sldMk cId="2011270266" sldId="1283"/>
            <ac:spMk id="23" creationId="{C2B9E323-4231-496C-8271-FE1383DD9FC8}"/>
          </ac:spMkLst>
        </pc:spChg>
        <pc:spChg chg="add mod">
          <ac:chgData name="osamah almasarwah" userId="30efc0343ae0bb7c" providerId="LiveId" clId="{E9E7CAC7-7742-4687-BEDD-63CAE727E104}" dt="2021-01-18T08:46:43.368" v="743" actId="20577"/>
          <ac:spMkLst>
            <pc:docMk/>
            <pc:sldMk cId="2011270266" sldId="1283"/>
            <ac:spMk id="24" creationId="{C9897B8B-E0B6-46F0-8BDE-4477824D7A48}"/>
          </ac:spMkLst>
        </pc:spChg>
        <pc:spChg chg="add mod">
          <ac:chgData name="osamah almasarwah" userId="30efc0343ae0bb7c" providerId="LiveId" clId="{E9E7CAC7-7742-4687-BEDD-63CAE727E104}" dt="2021-01-18T08:47:01.659" v="749" actId="20577"/>
          <ac:spMkLst>
            <pc:docMk/>
            <pc:sldMk cId="2011270266" sldId="1283"/>
            <ac:spMk id="25" creationId="{43DA5DB6-6DA2-48A6-999E-37BEB36F6593}"/>
          </ac:spMkLst>
        </pc:spChg>
        <pc:spChg chg="add mod">
          <ac:chgData name="osamah almasarwah" userId="30efc0343ae0bb7c" providerId="LiveId" clId="{E9E7CAC7-7742-4687-BEDD-63CAE727E104}" dt="2021-01-18T08:48:28.592" v="755" actId="1076"/>
          <ac:spMkLst>
            <pc:docMk/>
            <pc:sldMk cId="2011270266" sldId="1283"/>
            <ac:spMk id="26" creationId="{53E2CAE2-A032-4235-8EF4-D547DD79ACDA}"/>
          </ac:spMkLst>
        </pc:spChg>
        <pc:spChg chg="mod">
          <ac:chgData name="osamah almasarwah" userId="30efc0343ae0bb7c" providerId="LiveId" clId="{E9E7CAC7-7742-4687-BEDD-63CAE727E104}" dt="2021-01-18T08:42:56.461" v="686"/>
          <ac:spMkLst>
            <pc:docMk/>
            <pc:sldMk cId="2011270266" sldId="1283"/>
            <ac:spMk id="28" creationId="{95B8D51B-F21F-4826-8B36-26CE157D11CC}"/>
          </ac:spMkLst>
        </pc:spChg>
        <pc:spChg chg="mod">
          <ac:chgData name="osamah almasarwah" userId="30efc0343ae0bb7c" providerId="LiveId" clId="{E9E7CAC7-7742-4687-BEDD-63CAE727E104}" dt="2021-01-18T08:43:01.115" v="687" actId="1076"/>
          <ac:spMkLst>
            <pc:docMk/>
            <pc:sldMk cId="2011270266" sldId="1283"/>
            <ac:spMk id="29" creationId="{86888B26-DE49-4ACB-9748-CC67A13CD963}"/>
          </ac:spMkLst>
        </pc:spChg>
        <pc:spChg chg="add del mod">
          <ac:chgData name="osamah almasarwah" userId="30efc0343ae0bb7c" providerId="LiveId" clId="{E9E7CAC7-7742-4687-BEDD-63CAE727E104}" dt="2021-01-18T08:43:38.536" v="695" actId="478"/>
          <ac:spMkLst>
            <pc:docMk/>
            <pc:sldMk cId="2011270266" sldId="1283"/>
            <ac:spMk id="30" creationId="{CFD7965F-1E18-47DF-B6E7-32A4DA98CF24}"/>
          </ac:spMkLst>
        </pc:spChg>
        <pc:spChg chg="add mod">
          <ac:chgData name="osamah almasarwah" userId="30efc0343ae0bb7c" providerId="LiveId" clId="{E9E7CAC7-7742-4687-BEDD-63CAE727E104}" dt="2021-01-18T08:44:23.467" v="707" actId="20577"/>
          <ac:spMkLst>
            <pc:docMk/>
            <pc:sldMk cId="2011270266" sldId="1283"/>
            <ac:spMk id="31" creationId="{EBC671F2-03AE-4A79-A630-F88DA24D623C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3" creationId="{2B8951CB-309C-40AC-8BF6-327957019A9F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4" creationId="{C7471A05-E71B-4053-884C-E22F57383CE2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5" creationId="{92C5B2B4-B577-40BA-8318-744DF5080751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6" creationId="{09E90482-9AD3-48C0-91B8-5926E51E7FF5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8" creationId="{98C75793-9376-477C-A732-6119387805CE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69" creationId="{A6890E5A-EF17-4EC8-9322-9D5668F7A2F0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0" creationId="{D3DE1F72-BF0D-442F-9094-2282C8FC6D38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1" creationId="{606DBAC9-A89E-465F-A7AB-BFCFFB78C20B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2" creationId="{7B3FA6EB-6225-4724-9A05-FCE5622396AE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73" creationId="{8BD3190D-6DB8-461D-8D68-E94CB10F8015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80" creationId="{9407D011-48B9-47DD-8C32-674CB84E5E14}"/>
          </ac:spMkLst>
        </pc:spChg>
        <pc:spChg chg="del">
          <ac:chgData name="osamah almasarwah" userId="30efc0343ae0bb7c" providerId="LiveId" clId="{E9E7CAC7-7742-4687-BEDD-63CAE727E104}" dt="2021-01-18T08:41:12.499" v="679" actId="478"/>
          <ac:spMkLst>
            <pc:docMk/>
            <pc:sldMk cId="2011270266" sldId="1283"/>
            <ac:spMk id="81" creationId="{EC49332D-821E-49A0-989C-A21032CD8F62}"/>
          </ac:spMkLst>
        </pc:spChg>
        <pc:grpChg chg="add mod">
          <ac:chgData name="osamah almasarwah" userId="30efc0343ae0bb7c" providerId="LiveId" clId="{E9E7CAC7-7742-4687-BEDD-63CAE727E104}" dt="2021-01-18T08:43:04.375" v="688" actId="1076"/>
          <ac:grpSpMkLst>
            <pc:docMk/>
            <pc:sldMk cId="2011270266" sldId="1283"/>
            <ac:grpSpMk id="27" creationId="{ADF09B2C-CD56-41D2-AEAB-D10CAD2DFF94}"/>
          </ac:grpSpMkLst>
        </pc:grpChg>
      </pc:sldChg>
      <pc:sldChg chg="addSp delSp modSp add mod delAnim modAnim">
        <pc:chgData name="osamah almasarwah" userId="30efc0343ae0bb7c" providerId="LiveId" clId="{E9E7CAC7-7742-4687-BEDD-63CAE727E104}" dt="2021-01-18T08:53:07.663" v="813" actId="14100"/>
        <pc:sldMkLst>
          <pc:docMk/>
          <pc:sldMk cId="98049758" sldId="1284"/>
        </pc:sldMkLst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18" creationId="{C81160AD-843A-49F8-A000-2B606542F1E5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0" creationId="{BB77F43A-7E49-4DF6-9026-53A5D54A3C27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1" creationId="{0AEF771E-44C2-4487-A3C0-E29A0ACF5ACC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2" creationId="{46D5870C-EED8-456E-BD70-F341798EB828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3" creationId="{C2B9E323-4231-496C-8271-FE1383DD9FC8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4" creationId="{C9897B8B-E0B6-46F0-8BDE-4477824D7A48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5" creationId="{43DA5DB6-6DA2-48A6-999E-37BEB36F6593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26" creationId="{53E2CAE2-A032-4235-8EF4-D547DD79ACDA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0" creationId="{DF5F1ACA-0A3A-4FA8-AA45-E3042E1C21D5}"/>
          </ac:spMkLst>
        </pc:spChg>
        <pc:spChg chg="del">
          <ac:chgData name="osamah almasarwah" userId="30efc0343ae0bb7c" providerId="LiveId" clId="{E9E7CAC7-7742-4687-BEDD-63CAE727E104}" dt="2021-01-18T08:48:38.015" v="758" actId="478"/>
          <ac:spMkLst>
            <pc:docMk/>
            <pc:sldMk cId="98049758" sldId="1284"/>
            <ac:spMk id="31" creationId="{EBC671F2-03AE-4A79-A630-F88DA24D623C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2" creationId="{158B8CDF-A14A-4A36-AF16-B073DFD85A0F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3" creationId="{FDC16758-A749-4F05-A6B3-CD61D1C601E9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4" creationId="{DA89CCD0-96F3-48AA-8661-D91E8E595DC4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5" creationId="{A0DAD49C-9C98-466F-9CF1-A016E217264B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6" creationId="{B2BD0687-125F-4A27-A6EB-05B0AFDEEB23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37" creationId="{334587E0-FF25-413A-85DA-B554525010E2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39" creationId="{F439E7F0-0566-41A5-965A-A577E6C53487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0" creationId="{FD48004F-678A-4A09-8845-D8C683C600BE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1" creationId="{93C73A95-4BA4-40CE-816E-88065F789D5C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42" creationId="{296C3BC5-3875-4DF2-BAD2-0DEB577648A1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43" creationId="{ECA28FA1-23F5-405B-8883-E0BB3D9BAB69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5" creationId="{96EA2448-5220-47D5-84EA-3C23F4CF2466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6" creationId="{DFB4E1F8-9836-4334-BF90-3219E96E4FB1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7" creationId="{073A5F16-4387-4586-87ED-E6BDDE50E2C0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48" creationId="{C3528090-7E42-4669-B097-53695D816F9F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4" creationId="{A4E42737-21DE-417E-8189-90F1A70FD710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5" creationId="{EB854585-D27B-43D6-A854-182A0BA471A2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6" creationId="{199CDDAB-AC68-4711-BFAA-EA13AC4B4D29}"/>
          </ac:spMkLst>
        </pc:spChg>
        <pc:spChg chg="mod">
          <ac:chgData name="osamah almasarwah" userId="30efc0343ae0bb7c" providerId="LiveId" clId="{E9E7CAC7-7742-4687-BEDD-63CAE727E104}" dt="2021-01-18T08:49:24.324" v="764"/>
          <ac:spMkLst>
            <pc:docMk/>
            <pc:sldMk cId="98049758" sldId="1284"/>
            <ac:spMk id="57" creationId="{7C4534FE-2124-4BAD-9DC1-0A72A3EFF104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59" creationId="{F05C6665-E3A1-40EF-8410-C8BB0025DAEF}"/>
          </ac:spMkLst>
        </pc:spChg>
        <pc:spChg chg="add del mod">
          <ac:chgData name="osamah almasarwah" userId="30efc0343ae0bb7c" providerId="LiveId" clId="{E9E7CAC7-7742-4687-BEDD-63CAE727E104}" dt="2021-01-18T08:49:31.505" v="765"/>
          <ac:spMkLst>
            <pc:docMk/>
            <pc:sldMk cId="98049758" sldId="1284"/>
            <ac:spMk id="60" creationId="{5652CADE-AE10-4B5A-87AA-6212D8988243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1" creationId="{3163D6A3-C1E2-438F-9C99-C74BCCBC5F5D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2" creationId="{86DE42BB-5AF2-4F07-B9C0-06E20D9BBC82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3" creationId="{9E4C308B-AF8B-4A35-89F1-554075938E91}"/>
          </ac:spMkLst>
        </pc:spChg>
        <pc:spChg chg="add mod">
          <ac:chgData name="osamah almasarwah" userId="30efc0343ae0bb7c" providerId="LiveId" clId="{E9E7CAC7-7742-4687-BEDD-63CAE727E104}" dt="2021-01-18T08:50:15.065" v="772" actId="20577"/>
          <ac:spMkLst>
            <pc:docMk/>
            <pc:sldMk cId="98049758" sldId="1284"/>
            <ac:spMk id="64" creationId="{DF5C8790-377D-451F-8658-217BDBCEBBC6}"/>
          </ac:spMkLst>
        </pc:spChg>
        <pc:spChg chg="add mod">
          <ac:chgData name="osamah almasarwah" userId="30efc0343ae0bb7c" providerId="LiveId" clId="{E9E7CAC7-7742-4687-BEDD-63CAE727E104}" dt="2021-01-18T08:50:25.937" v="774" actId="20577"/>
          <ac:spMkLst>
            <pc:docMk/>
            <pc:sldMk cId="98049758" sldId="1284"/>
            <ac:spMk id="65" creationId="{6C948339-902A-47FF-888E-7FD8B9D00D86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6" creationId="{20B17411-17E7-4B38-B05B-3808926D5DE4}"/>
          </ac:spMkLst>
        </pc:spChg>
        <pc:spChg chg="add mod">
          <ac:chgData name="osamah almasarwah" userId="30efc0343ae0bb7c" providerId="LiveId" clId="{E9E7CAC7-7742-4687-BEDD-63CAE727E104}" dt="2021-01-18T08:50:02.003" v="767" actId="1076"/>
          <ac:spMkLst>
            <pc:docMk/>
            <pc:sldMk cId="98049758" sldId="1284"/>
            <ac:spMk id="67" creationId="{8079788A-D9E8-4270-94E5-A69AC95C6DC9}"/>
          </ac:spMkLst>
        </pc:spChg>
        <pc:spChg chg="add mod">
          <ac:chgData name="osamah almasarwah" userId="30efc0343ae0bb7c" providerId="LiveId" clId="{E9E7CAC7-7742-4687-BEDD-63CAE727E104}" dt="2021-01-18T08:50:43.910" v="778" actId="20577"/>
          <ac:spMkLst>
            <pc:docMk/>
            <pc:sldMk cId="98049758" sldId="1284"/>
            <ac:spMk id="68" creationId="{DD793664-262A-48DD-844B-066C68E20161}"/>
          </ac:spMkLst>
        </pc:spChg>
        <pc:spChg chg="add mod">
          <ac:chgData name="osamah almasarwah" userId="30efc0343ae0bb7c" providerId="LiveId" clId="{E9E7CAC7-7742-4687-BEDD-63CAE727E104}" dt="2021-01-18T08:50:55.446" v="782" actId="20577"/>
          <ac:spMkLst>
            <pc:docMk/>
            <pc:sldMk cId="98049758" sldId="1284"/>
            <ac:spMk id="69" creationId="{F0D0F289-C71F-47A3-AFFC-D5345CD93530}"/>
          </ac:spMkLst>
        </pc:spChg>
        <pc:spChg chg="add mod">
          <ac:chgData name="osamah almasarwah" userId="30efc0343ae0bb7c" providerId="LiveId" clId="{E9E7CAC7-7742-4687-BEDD-63CAE727E104}" dt="2021-01-18T08:51:11.427" v="786" actId="20577"/>
          <ac:spMkLst>
            <pc:docMk/>
            <pc:sldMk cId="98049758" sldId="1284"/>
            <ac:spMk id="70" creationId="{86FD6B60-522F-4E64-B208-96460C359BBA}"/>
          </ac:spMkLst>
        </pc:spChg>
        <pc:spChg chg="add mod">
          <ac:chgData name="osamah almasarwah" userId="30efc0343ae0bb7c" providerId="LiveId" clId="{E9E7CAC7-7742-4687-BEDD-63CAE727E104}" dt="2021-01-18T08:51:26.568" v="793" actId="20577"/>
          <ac:spMkLst>
            <pc:docMk/>
            <pc:sldMk cId="98049758" sldId="1284"/>
            <ac:spMk id="71" creationId="{68DFA006-CE8D-4499-B894-E338A499607B}"/>
          </ac:spMkLst>
        </pc:spChg>
        <pc:spChg chg="add mod">
          <ac:chgData name="osamah almasarwah" userId="30efc0343ae0bb7c" providerId="LiveId" clId="{E9E7CAC7-7742-4687-BEDD-63CAE727E104}" dt="2021-01-18T08:51:42.987" v="801" actId="20577"/>
          <ac:spMkLst>
            <pc:docMk/>
            <pc:sldMk cId="98049758" sldId="1284"/>
            <ac:spMk id="72" creationId="{F9518BB5-DD5C-497E-A7E3-6E1B0E45DC1E}"/>
          </ac:spMkLst>
        </pc:spChg>
        <pc:spChg chg="add mod">
          <ac:chgData name="osamah almasarwah" userId="30efc0343ae0bb7c" providerId="LiveId" clId="{E9E7CAC7-7742-4687-BEDD-63CAE727E104}" dt="2021-01-18T08:52:17.063" v="805" actId="20577"/>
          <ac:spMkLst>
            <pc:docMk/>
            <pc:sldMk cId="98049758" sldId="1284"/>
            <ac:spMk id="73" creationId="{73069123-A127-4536-9E5F-86AF67C06599}"/>
          </ac:spMkLst>
        </pc:spChg>
        <pc:spChg chg="add mod">
          <ac:chgData name="osamah almasarwah" userId="30efc0343ae0bb7c" providerId="LiveId" clId="{E9E7CAC7-7742-4687-BEDD-63CAE727E104}" dt="2021-01-18T08:51:46.330" v="802" actId="1076"/>
          <ac:spMkLst>
            <pc:docMk/>
            <pc:sldMk cId="98049758" sldId="1284"/>
            <ac:spMk id="74" creationId="{967D9203-66FF-47EF-B0DB-538BB74C3430}"/>
          </ac:spMkLst>
        </pc:spChg>
        <pc:grpChg chg="del">
          <ac:chgData name="osamah almasarwah" userId="30efc0343ae0bb7c" providerId="LiveId" clId="{E9E7CAC7-7742-4687-BEDD-63CAE727E104}" dt="2021-01-18T08:48:38.015" v="758" actId="478"/>
          <ac:grpSpMkLst>
            <pc:docMk/>
            <pc:sldMk cId="98049758" sldId="1284"/>
            <ac:grpSpMk id="27" creationId="{ADF09B2C-CD56-41D2-AEAB-D10CAD2DFF94}"/>
          </ac:grpSpMkLst>
        </pc:grpChg>
        <pc:grpChg chg="add del mod">
          <ac:chgData name="osamah almasarwah" userId="30efc0343ae0bb7c" providerId="LiveId" clId="{E9E7CAC7-7742-4687-BEDD-63CAE727E104}" dt="2021-01-18T08:49:31.505" v="765"/>
          <ac:grpSpMkLst>
            <pc:docMk/>
            <pc:sldMk cId="98049758" sldId="1284"/>
            <ac:grpSpMk id="38" creationId="{4E6B4CFC-0744-4EDD-A4A1-E698F0B04F60}"/>
          </ac:grpSpMkLst>
        </pc:grpChg>
        <pc:grpChg chg="add del mod">
          <ac:chgData name="osamah almasarwah" userId="30efc0343ae0bb7c" providerId="LiveId" clId="{E9E7CAC7-7742-4687-BEDD-63CAE727E104}" dt="2021-01-18T08:49:31.505" v="765"/>
          <ac:grpSpMkLst>
            <pc:docMk/>
            <pc:sldMk cId="98049758" sldId="1284"/>
            <ac:grpSpMk id="44" creationId="{F254C8D3-C366-492F-A12F-C3277AD5A54A}"/>
          </ac:grpSpMkLst>
        </pc:grpChg>
        <pc:grpChg chg="add del mod">
          <ac:chgData name="osamah almasarwah" userId="30efc0343ae0bb7c" providerId="LiveId" clId="{E9E7CAC7-7742-4687-BEDD-63CAE727E104}" dt="2021-01-18T08:49:31.505" v="765"/>
          <ac:grpSpMkLst>
            <pc:docMk/>
            <pc:sldMk cId="98049758" sldId="1284"/>
            <ac:grpSpMk id="49" creationId="{DE7BE53F-CE4F-4406-8DD4-4EE6E8F30DAD}"/>
          </ac:grpSpMkLst>
        </pc:grpChg>
        <pc:picChg chg="add mod">
          <ac:chgData name="osamah almasarwah" userId="30efc0343ae0bb7c" providerId="LiveId" clId="{E9E7CAC7-7742-4687-BEDD-63CAE727E104}" dt="2021-01-18T08:53:07.663" v="813" actId="14100"/>
          <ac:picMkLst>
            <pc:docMk/>
            <pc:sldMk cId="98049758" sldId="1284"/>
            <ac:picMk id="4" creationId="{D6AF5194-FB9E-42A6-8E2E-13A069F4B0C0}"/>
          </ac:picMkLst>
        </pc:picChg>
        <pc:picChg chg="del">
          <ac:chgData name="osamah almasarwah" userId="30efc0343ae0bb7c" providerId="LiveId" clId="{E9E7CAC7-7742-4687-BEDD-63CAE727E104}" dt="2021-01-18T08:48:36.380" v="757" actId="478"/>
          <ac:picMkLst>
            <pc:docMk/>
            <pc:sldMk cId="98049758" sldId="1284"/>
            <ac:picMk id="8" creationId="{22FBD2F0-47C7-4F97-B743-AE849F181562}"/>
          </ac:picMkLst>
        </pc:pic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0" creationId="{DED96537-CD39-4838-BAFA-0A292A188489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1" creationId="{C6F2EFF5-DD70-43D5-B321-A240BC1E1CE7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2" creationId="{A7086437-610C-4CF1-88EC-1CDB92F3B2F9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3" creationId="{EE57674A-FD06-4A6C-812F-56E8A45E5AB7}"/>
          </ac:cxnSpMkLst>
        </pc:cxnChg>
        <pc:cxnChg chg="mod">
          <ac:chgData name="osamah almasarwah" userId="30efc0343ae0bb7c" providerId="LiveId" clId="{E9E7CAC7-7742-4687-BEDD-63CAE727E104}" dt="2021-01-18T08:49:24.324" v="764"/>
          <ac:cxnSpMkLst>
            <pc:docMk/>
            <pc:sldMk cId="98049758" sldId="1284"/>
            <ac:cxnSpMk id="58" creationId="{6F923341-C3ED-4DCF-AF36-4B769D185812}"/>
          </ac:cxnSpMkLst>
        </pc:cxnChg>
      </pc:sldChg>
      <pc:sldChg chg="addSp delSp modSp add mod">
        <pc:chgData name="osamah almasarwah" userId="30efc0343ae0bb7c" providerId="LiveId" clId="{E9E7CAC7-7742-4687-BEDD-63CAE727E104}" dt="2021-01-18T11:58:01.806" v="1068" actId="1076"/>
        <pc:sldMkLst>
          <pc:docMk/>
          <pc:sldMk cId="4059096762" sldId="1285"/>
        </pc:sldMkLst>
        <pc:spChg chg="mod">
          <ac:chgData name="osamah almasarwah" userId="30efc0343ae0bb7c" providerId="LiveId" clId="{E9E7CAC7-7742-4687-BEDD-63CAE727E104}" dt="2021-01-18T08:53:47.616" v="823" actId="20577"/>
          <ac:spMkLst>
            <pc:docMk/>
            <pc:sldMk cId="4059096762" sldId="1285"/>
            <ac:spMk id="64" creationId="{DF5C8790-377D-451F-8658-217BDBCEBBC6}"/>
          </ac:spMkLst>
        </pc:spChg>
        <pc:spChg chg="mod">
          <ac:chgData name="osamah almasarwah" userId="30efc0343ae0bb7c" providerId="LiveId" clId="{E9E7CAC7-7742-4687-BEDD-63CAE727E104}" dt="2021-01-18T08:54:01.230" v="830" actId="20577"/>
          <ac:spMkLst>
            <pc:docMk/>
            <pc:sldMk cId="4059096762" sldId="1285"/>
            <ac:spMk id="68" creationId="{DD793664-262A-48DD-844B-066C68E20161}"/>
          </ac:spMkLst>
        </pc:spChg>
        <pc:spChg chg="mod">
          <ac:chgData name="osamah almasarwah" userId="30efc0343ae0bb7c" providerId="LiveId" clId="{E9E7CAC7-7742-4687-BEDD-63CAE727E104}" dt="2021-01-18T08:54:06.413" v="832" actId="20577"/>
          <ac:spMkLst>
            <pc:docMk/>
            <pc:sldMk cId="4059096762" sldId="1285"/>
            <ac:spMk id="69" creationId="{F0D0F289-C71F-47A3-AFFC-D5345CD93530}"/>
          </ac:spMkLst>
        </pc:spChg>
        <pc:spChg chg="mod">
          <ac:chgData name="osamah almasarwah" userId="30efc0343ae0bb7c" providerId="LiveId" clId="{E9E7CAC7-7742-4687-BEDD-63CAE727E104}" dt="2021-01-18T08:54:14.073" v="834" actId="20577"/>
          <ac:spMkLst>
            <pc:docMk/>
            <pc:sldMk cId="4059096762" sldId="1285"/>
            <ac:spMk id="70" creationId="{86FD6B60-522F-4E64-B208-96460C359BBA}"/>
          </ac:spMkLst>
        </pc:spChg>
        <pc:spChg chg="mod">
          <ac:chgData name="osamah almasarwah" userId="30efc0343ae0bb7c" providerId="LiveId" clId="{E9E7CAC7-7742-4687-BEDD-63CAE727E104}" dt="2021-01-18T08:54:20.269" v="836" actId="20577"/>
          <ac:spMkLst>
            <pc:docMk/>
            <pc:sldMk cId="4059096762" sldId="1285"/>
            <ac:spMk id="71" creationId="{68DFA006-CE8D-4499-B894-E338A499607B}"/>
          </ac:spMkLst>
        </pc:spChg>
        <pc:spChg chg="mod">
          <ac:chgData name="osamah almasarwah" userId="30efc0343ae0bb7c" providerId="LiveId" clId="{E9E7CAC7-7742-4687-BEDD-63CAE727E104}" dt="2021-01-18T11:57:55.179" v="1067" actId="1076"/>
          <ac:spMkLst>
            <pc:docMk/>
            <pc:sldMk cId="4059096762" sldId="1285"/>
            <ac:spMk id="72" creationId="{F9518BB5-DD5C-497E-A7E3-6E1B0E45DC1E}"/>
          </ac:spMkLst>
        </pc:spChg>
        <pc:spChg chg="mod">
          <ac:chgData name="osamah almasarwah" userId="30efc0343ae0bb7c" providerId="LiveId" clId="{E9E7CAC7-7742-4687-BEDD-63CAE727E104}" dt="2021-01-18T11:58:01.806" v="1068" actId="1076"/>
          <ac:spMkLst>
            <pc:docMk/>
            <pc:sldMk cId="4059096762" sldId="1285"/>
            <ac:spMk id="73" creationId="{73069123-A127-4536-9E5F-86AF67C06599}"/>
          </ac:spMkLst>
        </pc:spChg>
        <pc:spChg chg="mod">
          <ac:chgData name="osamah almasarwah" userId="30efc0343ae0bb7c" providerId="LiveId" clId="{E9E7CAC7-7742-4687-BEDD-63CAE727E104}" dt="2021-01-18T11:58:01.806" v="1068" actId="1076"/>
          <ac:spMkLst>
            <pc:docMk/>
            <pc:sldMk cId="4059096762" sldId="1285"/>
            <ac:spMk id="74" creationId="{967D9203-66FF-47EF-B0DB-538BB74C3430}"/>
          </ac:spMkLst>
        </pc:spChg>
        <pc:grpChg chg="add mod">
          <ac:chgData name="osamah almasarwah" userId="30efc0343ae0bb7c" providerId="LiveId" clId="{E9E7CAC7-7742-4687-BEDD-63CAE727E104}" dt="2021-01-18T08:53:32.276" v="816" actId="164"/>
          <ac:grpSpMkLst>
            <pc:docMk/>
            <pc:sldMk cId="4059096762" sldId="1285"/>
            <ac:grpSpMk id="9" creationId="{D1669F1A-027D-48D4-8050-9A5E4734CE23}"/>
          </ac:grpSpMkLst>
        </pc:grpChg>
        <pc:picChg chg="del">
          <ac:chgData name="osamah almasarwah" userId="30efc0343ae0bb7c" providerId="LiveId" clId="{E9E7CAC7-7742-4687-BEDD-63CAE727E104}" dt="2021-01-18T08:52:54.492" v="807" actId="478"/>
          <ac:picMkLst>
            <pc:docMk/>
            <pc:sldMk cId="4059096762" sldId="1285"/>
            <ac:picMk id="4" creationId="{D6AF5194-FB9E-42A6-8E2E-13A069F4B0C0}"/>
          </ac:picMkLst>
        </pc:picChg>
        <pc:picChg chg="add mod">
          <ac:chgData name="osamah almasarwah" userId="30efc0343ae0bb7c" providerId="LiveId" clId="{E9E7CAC7-7742-4687-BEDD-63CAE727E104}" dt="2021-01-18T08:53:32.276" v="816" actId="164"/>
          <ac:picMkLst>
            <pc:docMk/>
            <pc:sldMk cId="4059096762" sldId="1285"/>
            <ac:picMk id="6" creationId="{2EC42220-5680-43A4-8427-D7DF366520CB}"/>
          </ac:picMkLst>
        </pc:picChg>
        <pc:picChg chg="add mod">
          <ac:chgData name="osamah almasarwah" userId="30efc0343ae0bb7c" providerId="LiveId" clId="{E9E7CAC7-7742-4687-BEDD-63CAE727E104}" dt="2021-01-18T08:53:32.276" v="816" actId="164"/>
          <ac:picMkLst>
            <pc:docMk/>
            <pc:sldMk cId="4059096762" sldId="1285"/>
            <ac:picMk id="8" creationId="{3EA91C29-0CAD-4E7C-B3A5-41766A2E06FD}"/>
          </ac:picMkLst>
        </pc:picChg>
      </pc:sldChg>
      <pc:sldChg chg="addSp delSp modSp add mod">
        <pc:chgData name="osamah almasarwah" userId="30efc0343ae0bb7c" providerId="LiveId" clId="{E9E7CAC7-7742-4687-BEDD-63CAE727E104}" dt="2021-01-18T08:59:12.691" v="896" actId="1076"/>
        <pc:sldMkLst>
          <pc:docMk/>
          <pc:sldMk cId="1069734228" sldId="1286"/>
        </pc:sldMkLst>
        <pc:spChg chg="mod">
          <ac:chgData name="osamah almasarwah" userId="30efc0343ae0bb7c" providerId="LiveId" clId="{E9E7CAC7-7742-4687-BEDD-63CAE727E104}" dt="2021-01-18T08:55:32.288" v="850" actId="20577"/>
          <ac:spMkLst>
            <pc:docMk/>
            <pc:sldMk cId="1069734228" sldId="1286"/>
            <ac:spMk id="64" creationId="{DF5C8790-377D-451F-8658-217BDBCEBBC6}"/>
          </ac:spMkLst>
        </pc:spChg>
        <pc:spChg chg="mod">
          <ac:chgData name="osamah almasarwah" userId="30efc0343ae0bb7c" providerId="LiveId" clId="{E9E7CAC7-7742-4687-BEDD-63CAE727E104}" dt="2021-01-18T08:55:40.935" v="851" actId="20577"/>
          <ac:spMkLst>
            <pc:docMk/>
            <pc:sldMk cId="1069734228" sldId="1286"/>
            <ac:spMk id="65" creationId="{6C948339-902A-47FF-888E-7FD8B9D00D86}"/>
          </ac:spMkLst>
        </pc:spChg>
        <pc:spChg chg="mod">
          <ac:chgData name="osamah almasarwah" userId="30efc0343ae0bb7c" providerId="LiveId" clId="{E9E7CAC7-7742-4687-BEDD-63CAE727E104}" dt="2021-01-18T08:55:50.532" v="853" actId="20577"/>
          <ac:spMkLst>
            <pc:docMk/>
            <pc:sldMk cId="1069734228" sldId="1286"/>
            <ac:spMk id="66" creationId="{20B17411-17E7-4B38-B05B-3808926D5DE4}"/>
          </ac:spMkLst>
        </pc:spChg>
        <pc:spChg chg="mod">
          <ac:chgData name="osamah almasarwah" userId="30efc0343ae0bb7c" providerId="LiveId" clId="{E9E7CAC7-7742-4687-BEDD-63CAE727E104}" dt="2021-01-18T08:55:58.234" v="857" actId="20577"/>
          <ac:spMkLst>
            <pc:docMk/>
            <pc:sldMk cId="1069734228" sldId="1286"/>
            <ac:spMk id="67" creationId="{8079788A-D9E8-4270-94E5-A69AC95C6DC9}"/>
          </ac:spMkLst>
        </pc:spChg>
        <pc:spChg chg="mod">
          <ac:chgData name="osamah almasarwah" userId="30efc0343ae0bb7c" providerId="LiveId" clId="{E9E7CAC7-7742-4687-BEDD-63CAE727E104}" dt="2021-01-18T08:56:48.740" v="874" actId="20577"/>
          <ac:spMkLst>
            <pc:docMk/>
            <pc:sldMk cId="1069734228" sldId="1286"/>
            <ac:spMk id="68" creationId="{DD793664-262A-48DD-844B-066C68E20161}"/>
          </ac:spMkLst>
        </pc:spChg>
        <pc:spChg chg="mod">
          <ac:chgData name="osamah almasarwah" userId="30efc0343ae0bb7c" providerId="LiveId" clId="{E9E7CAC7-7742-4687-BEDD-63CAE727E104}" dt="2021-01-18T08:57:00.187" v="877" actId="20577"/>
          <ac:spMkLst>
            <pc:docMk/>
            <pc:sldMk cId="1069734228" sldId="1286"/>
            <ac:spMk id="69" creationId="{F0D0F289-C71F-47A3-AFFC-D5345CD93530}"/>
          </ac:spMkLst>
        </pc:spChg>
        <pc:spChg chg="mod">
          <ac:chgData name="osamah almasarwah" userId="30efc0343ae0bb7c" providerId="LiveId" clId="{E9E7CAC7-7742-4687-BEDD-63CAE727E104}" dt="2021-01-18T08:58:00.474" v="887" actId="20577"/>
          <ac:spMkLst>
            <pc:docMk/>
            <pc:sldMk cId="1069734228" sldId="1286"/>
            <ac:spMk id="70" creationId="{86FD6B60-522F-4E64-B208-96460C359BBA}"/>
          </ac:spMkLst>
        </pc:spChg>
        <pc:spChg chg="mod">
          <ac:chgData name="osamah almasarwah" userId="30efc0343ae0bb7c" providerId="LiveId" clId="{E9E7CAC7-7742-4687-BEDD-63CAE727E104}" dt="2021-01-18T08:58:30.127" v="893" actId="20577"/>
          <ac:spMkLst>
            <pc:docMk/>
            <pc:sldMk cId="1069734228" sldId="1286"/>
            <ac:spMk id="71" creationId="{68DFA006-CE8D-4499-B894-E338A499607B}"/>
          </ac:spMkLst>
        </pc:spChg>
        <pc:spChg chg="mod">
          <ac:chgData name="osamah almasarwah" userId="30efc0343ae0bb7c" providerId="LiveId" clId="{E9E7CAC7-7742-4687-BEDD-63CAE727E104}" dt="2021-01-18T08:59:12.691" v="896" actId="1076"/>
          <ac:spMkLst>
            <pc:docMk/>
            <pc:sldMk cId="1069734228" sldId="1286"/>
            <ac:spMk id="72" creationId="{F9518BB5-DD5C-497E-A7E3-6E1B0E45DC1E}"/>
          </ac:spMkLst>
        </pc:spChg>
        <pc:grpChg chg="add mod">
          <ac:chgData name="osamah almasarwah" userId="30efc0343ae0bb7c" providerId="LiveId" clId="{E9E7CAC7-7742-4687-BEDD-63CAE727E104}" dt="2021-01-18T08:55:17.521" v="843" actId="164"/>
          <ac:grpSpMkLst>
            <pc:docMk/>
            <pc:sldMk cId="1069734228" sldId="1286"/>
            <ac:grpSpMk id="7" creationId="{0CB5C9E9-FFDF-4523-BF1C-0E7B966E4F31}"/>
          </ac:grpSpMkLst>
        </pc:grpChg>
        <pc:grpChg chg="del">
          <ac:chgData name="osamah almasarwah" userId="30efc0343ae0bb7c" providerId="LiveId" clId="{E9E7CAC7-7742-4687-BEDD-63CAE727E104}" dt="2021-01-18T08:55:00.836" v="840" actId="478"/>
          <ac:grpSpMkLst>
            <pc:docMk/>
            <pc:sldMk cId="1069734228" sldId="1286"/>
            <ac:grpSpMk id="9" creationId="{D1669F1A-027D-48D4-8050-9A5E4734CE23}"/>
          </ac:grpSpMkLst>
        </pc:grpChg>
        <pc:picChg chg="add mod">
          <ac:chgData name="osamah almasarwah" userId="30efc0343ae0bb7c" providerId="LiveId" clId="{E9E7CAC7-7742-4687-BEDD-63CAE727E104}" dt="2021-01-18T08:55:17.521" v="843" actId="164"/>
          <ac:picMkLst>
            <pc:docMk/>
            <pc:sldMk cId="1069734228" sldId="1286"/>
            <ac:picMk id="4" creationId="{3CBCFE6C-959D-422C-9726-0B7B022B00A6}"/>
          </ac:picMkLst>
        </pc:picChg>
        <pc:picChg chg="mod topLvl">
          <ac:chgData name="osamah almasarwah" userId="30efc0343ae0bb7c" providerId="LiveId" clId="{E9E7CAC7-7742-4687-BEDD-63CAE727E104}" dt="2021-01-18T08:55:17.521" v="843" actId="164"/>
          <ac:picMkLst>
            <pc:docMk/>
            <pc:sldMk cId="1069734228" sldId="1286"/>
            <ac:picMk id="6" creationId="{2EC42220-5680-43A4-8427-D7DF366520CB}"/>
          </ac:picMkLst>
        </pc:picChg>
        <pc:picChg chg="del topLvl">
          <ac:chgData name="osamah almasarwah" userId="30efc0343ae0bb7c" providerId="LiveId" clId="{E9E7CAC7-7742-4687-BEDD-63CAE727E104}" dt="2021-01-18T08:55:00.836" v="840" actId="478"/>
          <ac:picMkLst>
            <pc:docMk/>
            <pc:sldMk cId="1069734228" sldId="1286"/>
            <ac:picMk id="8" creationId="{3EA91C29-0CAD-4E7C-B3A5-41766A2E06FD}"/>
          </ac:picMkLst>
        </pc:picChg>
      </pc:sldChg>
      <pc:sldChg chg="addSp delSp modSp add mod">
        <pc:chgData name="osamah almasarwah" userId="30efc0343ae0bb7c" providerId="LiveId" clId="{E9E7CAC7-7742-4687-BEDD-63CAE727E104}" dt="2021-01-18T09:12:55.537" v="1001" actId="1076"/>
        <pc:sldMkLst>
          <pc:docMk/>
          <pc:sldMk cId="3451559609" sldId="1287"/>
        </pc:sldMkLst>
        <pc:spChg chg="mod">
          <ac:chgData name="osamah almasarwah" userId="30efc0343ae0bb7c" providerId="LiveId" clId="{E9E7CAC7-7742-4687-BEDD-63CAE727E104}" dt="2021-01-18T09:10:31.400" v="948" actId="20577"/>
          <ac:spMkLst>
            <pc:docMk/>
            <pc:sldMk cId="3451559609" sldId="1287"/>
            <ac:spMk id="64" creationId="{DF5C8790-377D-451F-8658-217BDBCEBBC6}"/>
          </ac:spMkLst>
        </pc:spChg>
        <pc:spChg chg="mod">
          <ac:chgData name="osamah almasarwah" userId="30efc0343ae0bb7c" providerId="LiveId" clId="{E9E7CAC7-7742-4687-BEDD-63CAE727E104}" dt="2021-01-18T09:10:46.993" v="952" actId="20577"/>
          <ac:spMkLst>
            <pc:docMk/>
            <pc:sldMk cId="3451559609" sldId="1287"/>
            <ac:spMk id="65" creationId="{6C948339-902A-47FF-888E-7FD8B9D00D86}"/>
          </ac:spMkLst>
        </pc:spChg>
        <pc:spChg chg="mod">
          <ac:chgData name="osamah almasarwah" userId="30efc0343ae0bb7c" providerId="LiveId" clId="{E9E7CAC7-7742-4687-BEDD-63CAE727E104}" dt="2021-01-18T09:10:53.797" v="955" actId="20577"/>
          <ac:spMkLst>
            <pc:docMk/>
            <pc:sldMk cId="3451559609" sldId="1287"/>
            <ac:spMk id="66" creationId="{20B17411-17E7-4B38-B05B-3808926D5DE4}"/>
          </ac:spMkLst>
        </pc:spChg>
        <pc:spChg chg="mod">
          <ac:chgData name="osamah almasarwah" userId="30efc0343ae0bb7c" providerId="LiveId" clId="{E9E7CAC7-7742-4687-BEDD-63CAE727E104}" dt="2021-01-18T09:11:01.060" v="958" actId="20577"/>
          <ac:spMkLst>
            <pc:docMk/>
            <pc:sldMk cId="3451559609" sldId="1287"/>
            <ac:spMk id="67" creationId="{8079788A-D9E8-4270-94E5-A69AC95C6DC9}"/>
          </ac:spMkLst>
        </pc:spChg>
        <pc:spChg chg="mod">
          <ac:chgData name="osamah almasarwah" userId="30efc0343ae0bb7c" providerId="LiveId" clId="{E9E7CAC7-7742-4687-BEDD-63CAE727E104}" dt="2021-01-18T09:11:35.879" v="972"/>
          <ac:spMkLst>
            <pc:docMk/>
            <pc:sldMk cId="3451559609" sldId="1287"/>
            <ac:spMk id="68" creationId="{DD793664-262A-48DD-844B-066C68E20161}"/>
          </ac:spMkLst>
        </pc:spChg>
        <pc:spChg chg="mod">
          <ac:chgData name="osamah almasarwah" userId="30efc0343ae0bb7c" providerId="LiveId" clId="{E9E7CAC7-7742-4687-BEDD-63CAE727E104}" dt="2021-01-18T09:11:46.659" v="976" actId="20577"/>
          <ac:spMkLst>
            <pc:docMk/>
            <pc:sldMk cId="3451559609" sldId="1287"/>
            <ac:spMk id="69" creationId="{F0D0F289-C71F-47A3-AFFC-D5345CD93530}"/>
          </ac:spMkLst>
        </pc:spChg>
        <pc:spChg chg="mod">
          <ac:chgData name="osamah almasarwah" userId="30efc0343ae0bb7c" providerId="LiveId" clId="{E9E7CAC7-7742-4687-BEDD-63CAE727E104}" dt="2021-01-18T09:11:58.148" v="980" actId="1076"/>
          <ac:spMkLst>
            <pc:docMk/>
            <pc:sldMk cId="3451559609" sldId="1287"/>
            <ac:spMk id="70" creationId="{86FD6B60-522F-4E64-B208-96460C359BBA}"/>
          </ac:spMkLst>
        </pc:spChg>
        <pc:spChg chg="mod">
          <ac:chgData name="osamah almasarwah" userId="30efc0343ae0bb7c" providerId="LiveId" clId="{E9E7CAC7-7742-4687-BEDD-63CAE727E104}" dt="2021-01-18T09:12:18.185" v="988" actId="20577"/>
          <ac:spMkLst>
            <pc:docMk/>
            <pc:sldMk cId="3451559609" sldId="1287"/>
            <ac:spMk id="71" creationId="{68DFA006-CE8D-4499-B894-E338A499607B}"/>
          </ac:spMkLst>
        </pc:spChg>
        <pc:spChg chg="mod">
          <ac:chgData name="osamah almasarwah" userId="30efc0343ae0bb7c" providerId="LiveId" clId="{E9E7CAC7-7742-4687-BEDD-63CAE727E104}" dt="2021-01-18T09:12:37.636" v="998" actId="1076"/>
          <ac:spMkLst>
            <pc:docMk/>
            <pc:sldMk cId="3451559609" sldId="1287"/>
            <ac:spMk id="72" creationId="{F9518BB5-DD5C-497E-A7E3-6E1B0E45DC1E}"/>
          </ac:spMkLst>
        </pc:spChg>
        <pc:spChg chg="mod">
          <ac:chgData name="osamah almasarwah" userId="30efc0343ae0bb7c" providerId="LiveId" clId="{E9E7CAC7-7742-4687-BEDD-63CAE727E104}" dt="2021-01-18T09:12:53.032" v="1000" actId="1076"/>
          <ac:spMkLst>
            <pc:docMk/>
            <pc:sldMk cId="3451559609" sldId="1287"/>
            <ac:spMk id="73" creationId="{73069123-A127-4536-9E5F-86AF67C06599}"/>
          </ac:spMkLst>
        </pc:spChg>
        <pc:spChg chg="mod">
          <ac:chgData name="osamah almasarwah" userId="30efc0343ae0bb7c" providerId="LiveId" clId="{E9E7CAC7-7742-4687-BEDD-63CAE727E104}" dt="2021-01-18T09:12:55.537" v="1001" actId="1076"/>
          <ac:spMkLst>
            <pc:docMk/>
            <pc:sldMk cId="3451559609" sldId="1287"/>
            <ac:spMk id="74" creationId="{967D9203-66FF-47EF-B0DB-538BB74C3430}"/>
          </ac:spMkLst>
        </pc:spChg>
        <pc:grpChg chg="del">
          <ac:chgData name="osamah almasarwah" userId="30efc0343ae0bb7c" providerId="LiveId" clId="{E9E7CAC7-7742-4687-BEDD-63CAE727E104}" dt="2021-01-18T08:59:20.232" v="898" actId="478"/>
          <ac:grpSpMkLst>
            <pc:docMk/>
            <pc:sldMk cId="3451559609" sldId="1287"/>
            <ac:grpSpMk id="7" creationId="{0CB5C9E9-FFDF-4523-BF1C-0E7B966E4F31}"/>
          </ac:grpSpMkLst>
        </pc:grpChg>
        <pc:grpChg chg="add mod">
          <ac:chgData name="osamah almasarwah" userId="30efc0343ae0bb7c" providerId="LiveId" clId="{E9E7CAC7-7742-4687-BEDD-63CAE727E104}" dt="2021-01-18T09:09:57.636" v="936" actId="164"/>
          <ac:grpSpMkLst>
            <pc:docMk/>
            <pc:sldMk cId="3451559609" sldId="1287"/>
            <ac:grpSpMk id="9" creationId="{5ACF088B-C407-4BFA-B429-38242976ED6D}"/>
          </ac:grpSpMkLst>
        </pc:grpChg>
        <pc:picChg chg="del topLvl">
          <ac:chgData name="osamah almasarwah" userId="30efc0343ae0bb7c" providerId="LiveId" clId="{E9E7CAC7-7742-4687-BEDD-63CAE727E104}" dt="2021-01-18T08:59:20.232" v="898" actId="478"/>
          <ac:picMkLst>
            <pc:docMk/>
            <pc:sldMk cId="3451559609" sldId="1287"/>
            <ac:picMk id="4" creationId="{3CBCFE6C-959D-422C-9726-0B7B022B00A6}"/>
          </ac:picMkLst>
        </pc:picChg>
        <pc:picChg chg="mod topLvl">
          <ac:chgData name="osamah almasarwah" userId="30efc0343ae0bb7c" providerId="LiveId" clId="{E9E7CAC7-7742-4687-BEDD-63CAE727E104}" dt="2021-01-18T09:09:57.636" v="936" actId="164"/>
          <ac:picMkLst>
            <pc:docMk/>
            <pc:sldMk cId="3451559609" sldId="1287"/>
            <ac:picMk id="6" creationId="{2EC42220-5680-43A4-8427-D7DF366520CB}"/>
          </ac:picMkLst>
        </pc:picChg>
        <pc:picChg chg="add mod">
          <ac:chgData name="osamah almasarwah" userId="30efc0343ae0bb7c" providerId="LiveId" clId="{E9E7CAC7-7742-4687-BEDD-63CAE727E104}" dt="2021-01-18T09:09:57.636" v="936" actId="164"/>
          <ac:picMkLst>
            <pc:docMk/>
            <pc:sldMk cId="3451559609" sldId="1287"/>
            <ac:picMk id="8" creationId="{D19F50C6-6A3D-4CFE-B0DE-BC3AE73F3C2A}"/>
          </ac:picMkLst>
        </pc:picChg>
      </pc:sldChg>
      <pc:sldChg chg="addSp delSp modSp add mod delAnim modAnim">
        <pc:chgData name="osamah almasarwah" userId="30efc0343ae0bb7c" providerId="LiveId" clId="{E9E7CAC7-7742-4687-BEDD-63CAE727E104}" dt="2021-01-18T15:47:13.814" v="3129" actId="21"/>
        <pc:sldMkLst>
          <pc:docMk/>
          <pc:sldMk cId="2644885620" sldId="1288"/>
        </pc:sldMkLst>
        <pc:spChg chg="add mod">
          <ac:chgData name="osamah almasarwah" userId="30efc0343ae0bb7c" providerId="LiveId" clId="{E9E7CAC7-7742-4687-BEDD-63CAE727E104}" dt="2021-01-18T13:38:18.714" v="1658" actId="1035"/>
          <ac:spMkLst>
            <pc:docMk/>
            <pc:sldMk cId="2644885620" sldId="1288"/>
            <ac:spMk id="2" creationId="{2643FA02-62A8-420E-A16E-08ABDC726E06}"/>
          </ac:spMkLst>
        </pc:spChg>
        <pc:spChg chg="mod">
          <ac:chgData name="osamah almasarwah" userId="30efc0343ae0bb7c" providerId="LiveId" clId="{E9E7CAC7-7742-4687-BEDD-63CAE727E104}" dt="2021-01-18T09:14:35.482" v="1029" actId="20577"/>
          <ac:spMkLst>
            <pc:docMk/>
            <pc:sldMk cId="2644885620" sldId="1288"/>
            <ac:spMk id="3" creationId="{C0468004-4702-46A3-BF59-43CAE069B016}"/>
          </ac:spMkLst>
        </pc:spChg>
        <pc:spChg chg="add del">
          <ac:chgData name="osamah almasarwah" userId="30efc0343ae0bb7c" providerId="LiveId" clId="{E9E7CAC7-7742-4687-BEDD-63CAE727E104}" dt="2021-01-18T15:33:06.571" v="2950" actId="478"/>
          <ac:spMkLst>
            <pc:docMk/>
            <pc:sldMk cId="2644885620" sldId="1288"/>
            <ac:spMk id="6" creationId="{112979D5-473E-4BB9-B1A1-7AA4AD71AC63}"/>
          </ac:spMkLst>
        </pc:spChg>
        <pc:spChg chg="add mod topLvl">
          <ac:chgData name="osamah almasarwah" userId="30efc0343ae0bb7c" providerId="LiveId" clId="{E9E7CAC7-7742-4687-BEDD-63CAE727E104}" dt="2021-01-18T15:34:49.271" v="2958" actId="165"/>
          <ac:spMkLst>
            <pc:docMk/>
            <pc:sldMk cId="2644885620" sldId="1288"/>
            <ac:spMk id="8" creationId="{A33AAC42-18CC-4187-A90F-131D1BC61DEB}"/>
          </ac:spMkLst>
        </pc:spChg>
        <pc:spChg chg="add mod topLvl">
          <ac:chgData name="osamah almasarwah" userId="30efc0343ae0bb7c" providerId="LiveId" clId="{E9E7CAC7-7742-4687-BEDD-63CAE727E104}" dt="2021-01-18T15:34:49.271" v="2958" actId="165"/>
          <ac:spMkLst>
            <pc:docMk/>
            <pc:sldMk cId="2644885620" sldId="1288"/>
            <ac:spMk id="10" creationId="{D456E824-A8D6-4FCD-8E58-212EC0D77E11}"/>
          </ac:spMkLst>
        </pc:spChg>
        <pc:spChg chg="add mod">
          <ac:chgData name="osamah almasarwah" userId="30efc0343ae0bb7c" providerId="LiveId" clId="{E9E7CAC7-7742-4687-BEDD-63CAE727E104}" dt="2021-01-18T13:22:57.524" v="1275" actId="164"/>
          <ac:spMkLst>
            <pc:docMk/>
            <pc:sldMk cId="2644885620" sldId="1288"/>
            <ac:spMk id="11" creationId="{085E4D78-AEC9-4FC6-8918-FBCD1A280C18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13" creationId="{A302D6DD-F566-46E5-AA02-DB3BAD87C677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14" creationId="{4D6ADD50-2CF6-40BF-8D91-E24A87980FFC}"/>
          </ac:spMkLst>
        </pc:spChg>
        <pc:spChg chg="add mod">
          <ac:chgData name="osamah almasarwah" userId="30efc0343ae0bb7c" providerId="LiveId" clId="{E9E7CAC7-7742-4687-BEDD-63CAE727E104}" dt="2021-01-18T13:22:57.524" v="1275" actId="164"/>
          <ac:spMkLst>
            <pc:docMk/>
            <pc:sldMk cId="2644885620" sldId="1288"/>
            <ac:spMk id="16" creationId="{7AC249DD-C7E2-4D3E-A184-02B5B23ED768}"/>
          </ac:spMkLst>
        </pc:spChg>
        <pc:spChg chg="add mod">
          <ac:chgData name="osamah almasarwah" userId="30efc0343ae0bb7c" providerId="LiveId" clId="{E9E7CAC7-7742-4687-BEDD-63CAE727E104}" dt="2021-01-18T13:22:57.524" v="1275" actId="164"/>
          <ac:spMkLst>
            <pc:docMk/>
            <pc:sldMk cId="2644885620" sldId="1288"/>
            <ac:spMk id="17" creationId="{893947D2-09F7-4BAA-AFAD-79F138D934A4}"/>
          </ac:spMkLst>
        </pc:spChg>
        <pc:spChg chg="add mod">
          <ac:chgData name="osamah almasarwah" userId="30efc0343ae0bb7c" providerId="LiveId" clId="{E9E7CAC7-7742-4687-BEDD-63CAE727E104}" dt="2021-01-18T13:23:08.430" v="1277" actId="164"/>
          <ac:spMkLst>
            <pc:docMk/>
            <pc:sldMk cId="2644885620" sldId="1288"/>
            <ac:spMk id="18" creationId="{C28B49E6-7511-4F63-A29E-B339B31052D9}"/>
          </ac:spMkLst>
        </pc:spChg>
        <pc:spChg chg="add mod">
          <ac:chgData name="osamah almasarwah" userId="30efc0343ae0bb7c" providerId="LiveId" clId="{E9E7CAC7-7742-4687-BEDD-63CAE727E104}" dt="2021-01-18T13:38:21.036" v="1664" actId="1035"/>
          <ac:spMkLst>
            <pc:docMk/>
            <pc:sldMk cId="2644885620" sldId="1288"/>
            <ac:spMk id="21" creationId="{07657B9E-AAF7-4328-870A-E998E660AF5A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4" creationId="{D2AB34A9-B3FB-41B1-891B-9053C2E74C1C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5" creationId="{BE749B65-E29C-4C0D-8D66-497DE18785B0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6" creationId="{429B9B77-5315-4907-803B-A4C4667B8171}"/>
          </ac:spMkLst>
        </pc:spChg>
        <pc:spChg chg="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7" creationId="{B660AF39-2DC0-4A34-85CF-51250CEC3589}"/>
          </ac:spMkLst>
        </pc:spChg>
        <pc:spChg chg="add mod">
          <ac:chgData name="osamah almasarwah" userId="30efc0343ae0bb7c" providerId="LiveId" clId="{E9E7CAC7-7742-4687-BEDD-63CAE727E104}" dt="2021-01-18T13:30:44.315" v="1350" actId="20577"/>
          <ac:spMkLst>
            <pc:docMk/>
            <pc:sldMk cId="2644885620" sldId="1288"/>
            <ac:spMk id="28" creationId="{D6DE4ED0-BA27-4502-8EEC-0615BC3A0494}"/>
          </ac:spMkLst>
        </pc:spChg>
        <pc:spChg chg="add mod">
          <ac:chgData name="osamah almasarwah" userId="30efc0343ae0bb7c" providerId="LiveId" clId="{E9E7CAC7-7742-4687-BEDD-63CAE727E104}" dt="2021-01-18T13:37:49.576" v="1639" actId="1035"/>
          <ac:spMkLst>
            <pc:docMk/>
            <pc:sldMk cId="2644885620" sldId="1288"/>
            <ac:spMk id="29" creationId="{5DDA8127-2405-4DC8-8DC8-E6AB232865DA}"/>
          </ac:spMkLst>
        </pc:spChg>
        <pc:spChg chg="mod">
          <ac:chgData name="osamah almasarwah" userId="30efc0343ae0bb7c" providerId="LiveId" clId="{E9E7CAC7-7742-4687-BEDD-63CAE727E104}" dt="2021-01-18T13:36:32.653" v="1543" actId="1076"/>
          <ac:spMkLst>
            <pc:docMk/>
            <pc:sldMk cId="2644885620" sldId="1288"/>
            <ac:spMk id="32" creationId="{4DFFE135-232F-402B-9DE7-DDB152EB56B7}"/>
          </ac:spMkLst>
        </pc:spChg>
        <pc:spChg chg="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3" creationId="{23F8F63C-0329-4254-B42D-7E295B765D3C}"/>
          </ac:spMkLst>
        </pc:spChg>
        <pc:spChg chg="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4" creationId="{401CD847-4FC3-4DFB-99A0-6BF43CD73B3B}"/>
          </ac:spMkLst>
        </pc:spChg>
        <pc:spChg chg="del mod">
          <ac:chgData name="osamah almasarwah" userId="30efc0343ae0bb7c" providerId="LiveId" clId="{E9E7CAC7-7742-4687-BEDD-63CAE727E104}" dt="2021-01-18T13:32:39.987" v="1387" actId="478"/>
          <ac:spMkLst>
            <pc:docMk/>
            <pc:sldMk cId="2644885620" sldId="1288"/>
            <ac:spMk id="35" creationId="{7333462D-5B63-41A4-9291-1431A3D58A77}"/>
          </ac:spMkLst>
        </pc:spChg>
        <pc:spChg chg="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6" creationId="{55056B2A-B065-46B0-A106-D8FFC3702D0E}"/>
          </ac:spMkLst>
        </pc:spChg>
        <pc:spChg chg="add mod">
          <ac:chgData name="osamah almasarwah" userId="30efc0343ae0bb7c" providerId="LiveId" clId="{E9E7CAC7-7742-4687-BEDD-63CAE727E104}" dt="2021-01-18T13:36:29.696" v="1542" actId="20577"/>
          <ac:spMkLst>
            <pc:docMk/>
            <pc:sldMk cId="2644885620" sldId="1288"/>
            <ac:spMk id="37" creationId="{58A24090-DFE7-4952-8104-C6005848CE22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39" creationId="{F5C4D89A-5C75-49B9-A042-3C539AD4EB75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40" creationId="{B43AB31D-1DDB-4CCE-B0A7-36FD2884C8BD}"/>
          </ac:spMkLst>
        </pc:spChg>
        <pc:spChg chg="add mod">
          <ac:chgData name="osamah almasarwah" userId="30efc0343ae0bb7c" providerId="LiveId" clId="{E9E7CAC7-7742-4687-BEDD-63CAE727E104}" dt="2021-01-18T13:37:58.264" v="1641" actId="20577"/>
          <ac:spMkLst>
            <pc:docMk/>
            <pc:sldMk cId="2644885620" sldId="1288"/>
            <ac:spMk id="41" creationId="{BCD4F134-DD4A-4596-8CF3-C0A90DAAB456}"/>
          </ac:spMkLst>
        </pc:spChg>
        <pc:spChg chg="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4" creationId="{5BC2255A-1D5F-4AC2-8D09-6054D4BDC586}"/>
          </ac:spMkLst>
        </pc:spChg>
        <pc:spChg chg="mod">
          <ac:chgData name="osamah almasarwah" userId="30efc0343ae0bb7c" providerId="LiveId" clId="{E9E7CAC7-7742-4687-BEDD-63CAE727E104}" dt="2021-01-18T13:48:59.676" v="1913" actId="1036"/>
          <ac:spMkLst>
            <pc:docMk/>
            <pc:sldMk cId="2644885620" sldId="1288"/>
            <ac:spMk id="45" creationId="{780D55B5-1751-4247-BF6A-39D43A4D4407}"/>
          </ac:spMkLst>
        </pc:spChg>
        <pc:spChg chg="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6" creationId="{93E35798-9461-487F-9176-9C246805AD4D}"/>
          </ac:spMkLst>
        </pc:spChg>
        <pc:spChg chg="add del 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7" creationId="{821037A5-8F49-413B-A82D-300E6AF877A4}"/>
          </ac:spMkLst>
        </pc:spChg>
        <pc:spChg chg="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8" creationId="{7D40EABF-2209-44C0-9C07-3389C5F40AC9}"/>
          </ac:spMkLst>
        </pc:spChg>
        <pc:spChg chg="add mod">
          <ac:chgData name="osamah almasarwah" userId="30efc0343ae0bb7c" providerId="LiveId" clId="{E9E7CAC7-7742-4687-BEDD-63CAE727E104}" dt="2021-01-18T13:43:13.598" v="1910" actId="20577"/>
          <ac:spMkLst>
            <pc:docMk/>
            <pc:sldMk cId="2644885620" sldId="1288"/>
            <ac:spMk id="49" creationId="{932D11E2-D7E8-4367-92AB-6E4AE0BB11D1}"/>
          </ac:spMkLst>
        </pc:spChg>
        <pc:spChg chg="mod topLvl">
          <ac:chgData name="osamah almasarwah" userId="30efc0343ae0bb7c" providerId="LiveId" clId="{E9E7CAC7-7742-4687-BEDD-63CAE727E104}" dt="2021-01-18T15:35:59.043" v="3031" actId="1076"/>
          <ac:spMkLst>
            <pc:docMk/>
            <pc:sldMk cId="2644885620" sldId="1288"/>
            <ac:spMk id="51" creationId="{9030832F-503A-4AEC-9B79-6DE94F93295C}"/>
          </ac:spMkLst>
        </pc:spChg>
        <pc:spChg chg="mod topLvl">
          <ac:chgData name="osamah almasarwah" userId="30efc0343ae0bb7c" providerId="LiveId" clId="{E9E7CAC7-7742-4687-BEDD-63CAE727E104}" dt="2021-01-18T15:34:57.080" v="2959" actId="165"/>
          <ac:spMkLst>
            <pc:docMk/>
            <pc:sldMk cId="2644885620" sldId="1288"/>
            <ac:spMk id="52" creationId="{918A40F1-9F64-46D3-84C7-A47E7ED5D173}"/>
          </ac:spMkLst>
        </pc:spChg>
        <pc:spChg chg="add mod">
          <ac:chgData name="osamah almasarwah" userId="30efc0343ae0bb7c" providerId="LiveId" clId="{E9E7CAC7-7742-4687-BEDD-63CAE727E104}" dt="2021-01-18T15:44:25.143" v="3111" actId="1076"/>
          <ac:spMkLst>
            <pc:docMk/>
            <pc:sldMk cId="2644885620" sldId="1288"/>
            <ac:spMk id="53" creationId="{7BB48538-19CF-4461-937C-93C3E74FD043}"/>
          </ac:spMkLst>
        </pc:spChg>
        <pc:spChg chg="add mod">
          <ac:chgData name="osamah almasarwah" userId="30efc0343ae0bb7c" providerId="LiveId" clId="{E9E7CAC7-7742-4687-BEDD-63CAE727E104}" dt="2021-01-18T15:44:25.143" v="3111" actId="1076"/>
          <ac:spMkLst>
            <pc:docMk/>
            <pc:sldMk cId="2644885620" sldId="1288"/>
            <ac:spMk id="54" creationId="{D7697217-79DB-41DB-8911-7D5506F62639}"/>
          </ac:spMkLst>
        </pc:spChg>
        <pc:spChg chg="add mod">
          <ac:chgData name="osamah almasarwah" userId="30efc0343ae0bb7c" providerId="LiveId" clId="{E9E7CAC7-7742-4687-BEDD-63CAE727E104}" dt="2021-01-18T15:38:00.212" v="3043" actId="1076"/>
          <ac:spMkLst>
            <pc:docMk/>
            <pc:sldMk cId="2644885620" sldId="1288"/>
            <ac:spMk id="55" creationId="{699FC4FD-ADFB-40F4-AE0A-F5632CB72074}"/>
          </ac:spMkLst>
        </pc:spChg>
        <pc:spChg chg="add mod">
          <ac:chgData name="osamah almasarwah" userId="30efc0343ae0bb7c" providerId="LiveId" clId="{E9E7CAC7-7742-4687-BEDD-63CAE727E104}" dt="2021-01-18T15:38:18.854" v="3048" actId="1038"/>
          <ac:spMkLst>
            <pc:docMk/>
            <pc:sldMk cId="2644885620" sldId="1288"/>
            <ac:spMk id="56" creationId="{C8E09A5F-7F68-4A54-A936-4B77C0A3B85F}"/>
          </ac:spMkLst>
        </pc:spChg>
        <pc:spChg chg="add mod">
          <ac:chgData name="osamah almasarwah" userId="30efc0343ae0bb7c" providerId="LiveId" clId="{E9E7CAC7-7742-4687-BEDD-63CAE727E104}" dt="2021-01-18T15:41:50.825" v="3079" actId="1035"/>
          <ac:spMkLst>
            <pc:docMk/>
            <pc:sldMk cId="2644885620" sldId="1288"/>
            <ac:spMk id="57" creationId="{FD2E97D7-DC67-49D8-9568-12A0C3AA7E20}"/>
          </ac:spMkLst>
        </pc:spChg>
        <pc:spChg chg="add mod">
          <ac:chgData name="osamah almasarwah" userId="30efc0343ae0bb7c" providerId="LiveId" clId="{E9E7CAC7-7742-4687-BEDD-63CAE727E104}" dt="2021-01-18T15:42:12.371" v="3085" actId="1036"/>
          <ac:spMkLst>
            <pc:docMk/>
            <pc:sldMk cId="2644885620" sldId="1288"/>
            <ac:spMk id="58" creationId="{B419ED39-F0ED-4B18-8414-568C40B275DB}"/>
          </ac:spMkLst>
        </pc:spChg>
        <pc:spChg chg="add mod">
          <ac:chgData name="osamah almasarwah" userId="30efc0343ae0bb7c" providerId="LiveId" clId="{E9E7CAC7-7742-4687-BEDD-63CAE727E104}" dt="2021-01-18T15:43:38.900" v="3098" actId="571"/>
          <ac:spMkLst>
            <pc:docMk/>
            <pc:sldMk cId="2644885620" sldId="1288"/>
            <ac:spMk id="59" creationId="{A91EEDC9-C400-4B37-B10F-D1C1BC3724D3}"/>
          </ac:spMkLst>
        </pc:spChg>
        <pc:spChg chg="add mod">
          <ac:chgData name="osamah almasarwah" userId="30efc0343ae0bb7c" providerId="LiveId" clId="{E9E7CAC7-7742-4687-BEDD-63CAE727E104}" dt="2021-01-18T15:43:38.900" v="3098" actId="571"/>
          <ac:spMkLst>
            <pc:docMk/>
            <pc:sldMk cId="2644885620" sldId="1288"/>
            <ac:spMk id="60" creationId="{F78BFF51-C1E9-4756-B4FE-12218CEF994D}"/>
          </ac:spMkLst>
        </pc:spChg>
        <pc:spChg chg="add mod">
          <ac:chgData name="osamah almasarwah" userId="30efc0343ae0bb7c" providerId="LiveId" clId="{E9E7CAC7-7742-4687-BEDD-63CAE727E104}" dt="2021-01-18T15:47:07.713" v="3128" actId="1076"/>
          <ac:spMkLst>
            <pc:docMk/>
            <pc:sldMk cId="2644885620" sldId="1288"/>
            <ac:spMk id="61" creationId="{1673C9EF-F0FE-4B7C-B183-F67BD6E6B7B9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1" creationId="{3163D6A3-C1E2-438F-9C99-C74BCCBC5F5D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2" creationId="{86DE42BB-5AF2-4F07-B9C0-06E20D9BBC82}"/>
          </ac:spMkLst>
        </pc:spChg>
        <pc:spChg chg="add mod">
          <ac:chgData name="osamah almasarwah" userId="30efc0343ae0bb7c" providerId="LiveId" clId="{E9E7CAC7-7742-4687-BEDD-63CAE727E104}" dt="2021-01-18T15:47:07.713" v="3128" actId="1076"/>
          <ac:spMkLst>
            <pc:docMk/>
            <pc:sldMk cId="2644885620" sldId="1288"/>
            <ac:spMk id="62" creationId="{B4A5249A-FCF2-47CA-91BD-671B7A32DDC6}"/>
          </ac:spMkLst>
        </pc:spChg>
        <pc:spChg chg="add del mod">
          <ac:chgData name="osamah almasarwah" userId="30efc0343ae0bb7c" providerId="LiveId" clId="{E9E7CAC7-7742-4687-BEDD-63CAE727E104}" dt="2021-01-18T15:47:13.814" v="3129" actId="21"/>
          <ac:spMkLst>
            <pc:docMk/>
            <pc:sldMk cId="2644885620" sldId="1288"/>
            <ac:spMk id="63" creationId="{7D1CF893-A399-4CDF-AED4-6B28AE87C64E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3" creationId="{9E4C308B-AF8B-4A35-89F1-554075938E91}"/>
          </ac:spMkLst>
        </pc:spChg>
        <pc:spChg chg="add del mod">
          <ac:chgData name="osamah almasarwah" userId="30efc0343ae0bb7c" providerId="LiveId" clId="{E9E7CAC7-7742-4687-BEDD-63CAE727E104}" dt="2021-01-18T15:47:13.814" v="3129" actId="21"/>
          <ac:spMkLst>
            <pc:docMk/>
            <pc:sldMk cId="2644885620" sldId="1288"/>
            <ac:spMk id="64" creationId="{D9751E03-77AF-405A-B179-353A73FBCF22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4" creationId="{DF5C8790-377D-451F-8658-217BDBCEBBC6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5" creationId="{6C948339-902A-47FF-888E-7FD8B9D00D86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6" creationId="{20B17411-17E7-4B38-B05B-3808926D5DE4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7" creationId="{8079788A-D9E8-4270-94E5-A69AC95C6DC9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8" creationId="{DD793664-262A-48DD-844B-066C68E20161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69" creationId="{F0D0F289-C71F-47A3-AFFC-D5345CD93530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0" creationId="{86FD6B60-522F-4E64-B208-96460C359BBA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1" creationId="{68DFA006-CE8D-4499-B894-E338A499607B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2" creationId="{F9518BB5-DD5C-497E-A7E3-6E1B0E45DC1E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3" creationId="{73069123-A127-4536-9E5F-86AF67C06599}"/>
          </ac:spMkLst>
        </pc:spChg>
        <pc:spChg chg="del">
          <ac:chgData name="osamah almasarwah" userId="30efc0343ae0bb7c" providerId="LiveId" clId="{E9E7CAC7-7742-4687-BEDD-63CAE727E104}" dt="2021-01-18T09:14:06.070" v="1025" actId="478"/>
          <ac:spMkLst>
            <pc:docMk/>
            <pc:sldMk cId="2644885620" sldId="1288"/>
            <ac:spMk id="74" creationId="{967D9203-66FF-47EF-B0DB-538BB74C3430}"/>
          </ac:spMkLst>
        </pc:spChg>
        <pc:grpChg chg="add del mod">
          <ac:chgData name="osamah almasarwah" userId="30efc0343ae0bb7c" providerId="LiveId" clId="{E9E7CAC7-7742-4687-BEDD-63CAE727E104}" dt="2021-01-18T15:34:49.271" v="2958" actId="165"/>
          <ac:grpSpMkLst>
            <pc:docMk/>
            <pc:sldMk cId="2644885620" sldId="1288"/>
            <ac:grpSpMk id="9" creationId="{1F847504-CB23-4926-B297-D119002DBCC7}"/>
          </ac:grpSpMkLst>
        </pc:grpChg>
        <pc:grpChg chg="del">
          <ac:chgData name="osamah almasarwah" userId="30efc0343ae0bb7c" providerId="LiveId" clId="{E9E7CAC7-7742-4687-BEDD-63CAE727E104}" dt="2021-01-18T09:14:04.193" v="1024" actId="478"/>
          <ac:grpSpMkLst>
            <pc:docMk/>
            <pc:sldMk cId="2644885620" sldId="1288"/>
            <ac:grpSpMk id="9" creationId="{5ACF088B-C407-4BFA-B429-38242976ED6D}"/>
          </ac:grpSpMkLst>
        </pc:grpChg>
        <pc:grpChg chg="add del mod">
          <ac:chgData name="osamah almasarwah" userId="30efc0343ae0bb7c" providerId="LiveId" clId="{E9E7CAC7-7742-4687-BEDD-63CAE727E104}" dt="2021-01-18T15:34:57.080" v="2959" actId="165"/>
          <ac:grpSpMkLst>
            <pc:docMk/>
            <pc:sldMk cId="2644885620" sldId="1288"/>
            <ac:grpSpMk id="12" creationId="{2E788702-1EF2-4707-B730-AE81C5333828}"/>
          </ac:grpSpMkLst>
        </pc:grpChg>
        <pc:grpChg chg="add mod">
          <ac:chgData name="osamah almasarwah" userId="30efc0343ae0bb7c" providerId="LiveId" clId="{E9E7CAC7-7742-4687-BEDD-63CAE727E104}" dt="2021-01-18T13:23:08.430" v="1277" actId="164"/>
          <ac:grpSpMkLst>
            <pc:docMk/>
            <pc:sldMk cId="2644885620" sldId="1288"/>
            <ac:grpSpMk id="19" creationId="{E9391AFE-4712-43F8-9986-00B159F31F58}"/>
          </ac:grpSpMkLst>
        </pc:grpChg>
        <pc:grpChg chg="add mod">
          <ac:chgData name="osamah almasarwah" userId="30efc0343ae0bb7c" providerId="LiveId" clId="{E9E7CAC7-7742-4687-BEDD-63CAE727E104}" dt="2021-01-18T15:34:31.189" v="2955" actId="1076"/>
          <ac:grpSpMkLst>
            <pc:docMk/>
            <pc:sldMk cId="2644885620" sldId="1288"/>
            <ac:grpSpMk id="20" creationId="{68DEBF55-CBDB-4E40-82CA-5DD7516A8E7B}"/>
          </ac:grpSpMkLst>
        </pc:grpChg>
        <pc:grpChg chg="add mod">
          <ac:chgData name="osamah almasarwah" userId="30efc0343ae0bb7c" providerId="LiveId" clId="{E9E7CAC7-7742-4687-BEDD-63CAE727E104}" dt="2021-01-18T13:37:17.315" v="1568" actId="1035"/>
          <ac:grpSpMkLst>
            <pc:docMk/>
            <pc:sldMk cId="2644885620" sldId="1288"/>
            <ac:grpSpMk id="22" creationId="{A5C8100B-7882-40E1-9896-47C796CBD11A}"/>
          </ac:grpSpMkLst>
        </pc:grpChg>
        <pc:grpChg chg="mod">
          <ac:chgData name="osamah almasarwah" userId="30efc0343ae0bb7c" providerId="LiveId" clId="{E9E7CAC7-7742-4687-BEDD-63CAE727E104}" dt="2021-01-18T13:30:44.315" v="1350" actId="20577"/>
          <ac:grpSpMkLst>
            <pc:docMk/>
            <pc:sldMk cId="2644885620" sldId="1288"/>
            <ac:grpSpMk id="23" creationId="{5857F308-66CF-4C25-8D3D-EF1478F5FC6C}"/>
          </ac:grpSpMkLst>
        </pc:grpChg>
        <pc:grpChg chg="add mod">
          <ac:chgData name="osamah almasarwah" userId="30efc0343ae0bb7c" providerId="LiveId" clId="{E9E7CAC7-7742-4687-BEDD-63CAE727E104}" dt="2021-01-18T13:37:17.315" v="1568" actId="1035"/>
          <ac:grpSpMkLst>
            <pc:docMk/>
            <pc:sldMk cId="2644885620" sldId="1288"/>
            <ac:grpSpMk id="30" creationId="{6BC37B3B-4FF1-4306-B100-347FC379A042}"/>
          </ac:grpSpMkLst>
        </pc:grpChg>
        <pc:grpChg chg="mod">
          <ac:chgData name="osamah almasarwah" userId="30efc0343ae0bb7c" providerId="LiveId" clId="{E9E7CAC7-7742-4687-BEDD-63CAE727E104}" dt="2021-01-18T13:36:29.696" v="1542" actId="20577"/>
          <ac:grpSpMkLst>
            <pc:docMk/>
            <pc:sldMk cId="2644885620" sldId="1288"/>
            <ac:grpSpMk id="31" creationId="{E4F45EE4-191E-4FA2-A21D-ADB1D8B93C63}"/>
          </ac:grpSpMkLst>
        </pc:grpChg>
        <pc:grpChg chg="add del mod">
          <ac:chgData name="osamah almasarwah" userId="30efc0343ae0bb7c" providerId="LiveId" clId="{E9E7CAC7-7742-4687-BEDD-63CAE727E104}" dt="2021-01-18T15:34:57.080" v="2959" actId="165"/>
          <ac:grpSpMkLst>
            <pc:docMk/>
            <pc:sldMk cId="2644885620" sldId="1288"/>
            <ac:grpSpMk id="38" creationId="{FCA4ADFC-4347-4D59-AB6F-2073A87FA560}"/>
          </ac:grpSpMkLst>
        </pc:grpChg>
        <pc:grpChg chg="add mod">
          <ac:chgData name="osamah almasarwah" userId="30efc0343ae0bb7c" providerId="LiveId" clId="{E9E7CAC7-7742-4687-BEDD-63CAE727E104}" dt="2021-01-18T13:43:13.598" v="1910" actId="20577"/>
          <ac:grpSpMkLst>
            <pc:docMk/>
            <pc:sldMk cId="2644885620" sldId="1288"/>
            <ac:grpSpMk id="42" creationId="{BCADF63A-C3B0-41A7-9F1E-218E8F403343}"/>
          </ac:grpSpMkLst>
        </pc:grpChg>
        <pc:grpChg chg="mod">
          <ac:chgData name="osamah almasarwah" userId="30efc0343ae0bb7c" providerId="LiveId" clId="{E9E7CAC7-7742-4687-BEDD-63CAE727E104}" dt="2021-01-18T13:43:13.598" v="1910" actId="20577"/>
          <ac:grpSpMkLst>
            <pc:docMk/>
            <pc:sldMk cId="2644885620" sldId="1288"/>
            <ac:grpSpMk id="43" creationId="{B82D87CC-7525-4935-8179-22D8717ABCF1}"/>
          </ac:grpSpMkLst>
        </pc:grpChg>
        <pc:grpChg chg="add del mod">
          <ac:chgData name="osamah almasarwah" userId="30efc0343ae0bb7c" providerId="LiveId" clId="{E9E7CAC7-7742-4687-BEDD-63CAE727E104}" dt="2021-01-18T15:34:57.080" v="2959" actId="165"/>
          <ac:grpSpMkLst>
            <pc:docMk/>
            <pc:sldMk cId="2644885620" sldId="1288"/>
            <ac:grpSpMk id="50" creationId="{C8F78A6A-4650-4130-8FAA-43F4F1D75B5B}"/>
          </ac:grpSpMkLst>
        </pc:grpChg>
        <pc:picChg chg="add mod">
          <ac:chgData name="osamah almasarwah" userId="30efc0343ae0bb7c" providerId="LiveId" clId="{E9E7CAC7-7742-4687-BEDD-63CAE727E104}" dt="2021-01-18T13:37:04.270" v="1547" actId="1076"/>
          <ac:picMkLst>
            <pc:docMk/>
            <pc:sldMk cId="2644885620" sldId="1288"/>
            <ac:picMk id="4" creationId="{2E47F7FD-3BC2-446B-9CA1-919E5E40FB87}"/>
          </ac:picMkLst>
        </pc:picChg>
        <pc:picChg chg="add mod">
          <ac:chgData name="osamah almasarwah" userId="30efc0343ae0bb7c" providerId="LiveId" clId="{E9E7CAC7-7742-4687-BEDD-63CAE727E104}" dt="2021-01-18T13:37:05.822" v="1548" actId="1076"/>
          <ac:picMkLst>
            <pc:docMk/>
            <pc:sldMk cId="2644885620" sldId="1288"/>
            <ac:picMk id="7" creationId="{C53DED43-886A-40F2-B07A-0BE7818FF96D}"/>
          </ac:picMkLst>
        </pc:picChg>
      </pc:sldChg>
      <pc:sldChg chg="addSp delSp modSp add mod modAnim">
        <pc:chgData name="osamah almasarwah" userId="30efc0343ae0bb7c" providerId="LiveId" clId="{E9E7CAC7-7742-4687-BEDD-63CAE727E104}" dt="2021-01-18T16:13:49.747" v="3231"/>
        <pc:sldMkLst>
          <pc:docMk/>
          <pc:sldMk cId="1848579233" sldId="1289"/>
        </pc:sldMkLst>
        <pc:spChg chg="mod">
          <ac:chgData name="osamah almasarwah" userId="30efc0343ae0bb7c" providerId="LiveId" clId="{E9E7CAC7-7742-4687-BEDD-63CAE727E104}" dt="2021-01-18T13:50:03.787" v="1921" actId="20577"/>
          <ac:spMkLst>
            <pc:docMk/>
            <pc:sldMk cId="1848579233" sldId="1289"/>
            <ac:spMk id="2" creationId="{2643FA02-62A8-420E-A16E-08ABDC726E06}"/>
          </ac:spMkLst>
        </pc:spChg>
        <pc:spChg chg="mod topLvl">
          <ac:chgData name="osamah almasarwah" userId="30efc0343ae0bb7c" providerId="LiveId" clId="{E9E7CAC7-7742-4687-BEDD-63CAE727E104}" dt="2021-01-18T15:49:22.609" v="3140" actId="165"/>
          <ac:spMkLst>
            <pc:docMk/>
            <pc:sldMk cId="1848579233" sldId="1289"/>
            <ac:spMk id="8" creationId="{A33AAC42-18CC-4187-A90F-131D1BC61DEB}"/>
          </ac:spMkLst>
        </pc:spChg>
        <pc:spChg chg="mod topLvl">
          <ac:chgData name="osamah almasarwah" userId="30efc0343ae0bb7c" providerId="LiveId" clId="{E9E7CAC7-7742-4687-BEDD-63CAE727E104}" dt="2021-01-18T15:49:22.609" v="3140" actId="165"/>
          <ac:spMkLst>
            <pc:docMk/>
            <pc:sldMk cId="1848579233" sldId="1289"/>
            <ac:spMk id="10" creationId="{D456E824-A8D6-4FCD-8E58-212EC0D77E11}"/>
          </ac:spMkLst>
        </pc:spChg>
        <pc:spChg chg="mod">
          <ac:chgData name="osamah almasarwah" userId="30efc0343ae0bb7c" providerId="LiveId" clId="{E9E7CAC7-7742-4687-BEDD-63CAE727E104}" dt="2021-01-18T13:53:53.024" v="2049" actId="14100"/>
          <ac:spMkLst>
            <pc:docMk/>
            <pc:sldMk cId="1848579233" sldId="1289"/>
            <ac:spMk id="11" creationId="{085E4D78-AEC9-4FC6-8918-FBCD1A280C18}"/>
          </ac:spMkLst>
        </pc:spChg>
        <pc:spChg chg="mod">
          <ac:chgData name="osamah almasarwah" userId="30efc0343ae0bb7c" providerId="LiveId" clId="{E9E7CAC7-7742-4687-BEDD-63CAE727E104}" dt="2021-01-18T13:52:19.884" v="2017" actId="20577"/>
          <ac:spMkLst>
            <pc:docMk/>
            <pc:sldMk cId="1848579233" sldId="1289"/>
            <ac:spMk id="16" creationId="{7AC249DD-C7E2-4D3E-A184-02B5B23ED768}"/>
          </ac:spMkLst>
        </pc:spChg>
        <pc:spChg chg="mod">
          <ac:chgData name="osamah almasarwah" userId="30efc0343ae0bb7c" providerId="LiveId" clId="{E9E7CAC7-7742-4687-BEDD-63CAE727E104}" dt="2021-01-18T13:52:19.884" v="2017" actId="20577"/>
          <ac:spMkLst>
            <pc:docMk/>
            <pc:sldMk cId="1848579233" sldId="1289"/>
            <ac:spMk id="17" creationId="{893947D2-09F7-4BAA-AFAD-79F138D934A4}"/>
          </ac:spMkLst>
        </pc:spChg>
        <pc:spChg chg="mod">
          <ac:chgData name="osamah almasarwah" userId="30efc0343ae0bb7c" providerId="LiveId" clId="{E9E7CAC7-7742-4687-BEDD-63CAE727E104}" dt="2021-01-18T13:52:24.382" v="2019" actId="1076"/>
          <ac:spMkLst>
            <pc:docMk/>
            <pc:sldMk cId="1848579233" sldId="1289"/>
            <ac:spMk id="18" creationId="{C28B49E6-7511-4F63-A29E-B339B31052D9}"/>
          </ac:spMkLst>
        </pc:spChg>
        <pc:spChg chg="del">
          <ac:chgData name="osamah almasarwah" userId="30efc0343ae0bb7c" providerId="LiveId" clId="{E9E7CAC7-7742-4687-BEDD-63CAE727E104}" dt="2021-01-18T13:50:01.046" v="1920" actId="478"/>
          <ac:spMkLst>
            <pc:docMk/>
            <pc:sldMk cId="1848579233" sldId="1289"/>
            <ac:spMk id="21" creationId="{07657B9E-AAF7-4328-870A-E998E660AF5A}"/>
          </ac:spMkLst>
        </pc:spChg>
        <pc:spChg chg="del">
          <ac:chgData name="osamah almasarwah" userId="30efc0343ae0bb7c" providerId="LiveId" clId="{E9E7CAC7-7742-4687-BEDD-63CAE727E104}" dt="2021-01-18T13:50:01.046" v="1920" actId="478"/>
          <ac:spMkLst>
            <pc:docMk/>
            <pc:sldMk cId="1848579233" sldId="1289"/>
            <ac:spMk id="29" creationId="{5DDA8127-2405-4DC8-8DC8-E6AB232865DA}"/>
          </ac:spMkLst>
        </pc:spChg>
        <pc:spChg chg="del">
          <ac:chgData name="osamah almasarwah" userId="30efc0343ae0bb7c" providerId="LiveId" clId="{E9E7CAC7-7742-4687-BEDD-63CAE727E104}" dt="2021-01-18T13:50:01.046" v="1920" actId="478"/>
          <ac:spMkLst>
            <pc:docMk/>
            <pc:sldMk cId="1848579233" sldId="1289"/>
            <ac:spMk id="41" creationId="{BCD4F134-DD4A-4596-8CF3-C0A90DAAB456}"/>
          </ac:spMkLst>
        </pc:spChg>
        <pc:spChg chg="add mod">
          <ac:chgData name="osamah almasarwah" userId="30efc0343ae0bb7c" providerId="LiveId" clId="{E9E7CAC7-7742-4687-BEDD-63CAE727E104}" dt="2021-01-18T13:53:57.435" v="2050" actId="1076"/>
          <ac:spMkLst>
            <pc:docMk/>
            <pc:sldMk cId="1848579233" sldId="1289"/>
            <ac:spMk id="53" creationId="{2F6DE501-2A75-4D62-942B-F6E593B85115}"/>
          </ac:spMkLst>
        </pc:spChg>
        <pc:spChg chg="add mod">
          <ac:chgData name="osamah almasarwah" userId="30efc0343ae0bb7c" providerId="LiveId" clId="{E9E7CAC7-7742-4687-BEDD-63CAE727E104}" dt="2021-01-18T13:53:34.748" v="2046" actId="20577"/>
          <ac:spMkLst>
            <pc:docMk/>
            <pc:sldMk cId="1848579233" sldId="1289"/>
            <ac:spMk id="54" creationId="{7AA479BC-1A5A-4C07-8DC2-E838BD3E587E}"/>
          </ac:spMkLst>
        </pc:spChg>
        <pc:spChg chg="add mod">
          <ac:chgData name="osamah almasarwah" userId="30efc0343ae0bb7c" providerId="LiveId" clId="{E9E7CAC7-7742-4687-BEDD-63CAE727E104}" dt="2021-01-18T15:53:53.036" v="3177" actId="1076"/>
          <ac:spMkLst>
            <pc:docMk/>
            <pc:sldMk cId="1848579233" sldId="1289"/>
            <ac:spMk id="55" creationId="{23D93AE0-8162-4A38-9E13-4731A76653CB}"/>
          </ac:spMkLst>
        </pc:spChg>
        <pc:spChg chg="add mod">
          <ac:chgData name="osamah almasarwah" userId="30efc0343ae0bb7c" providerId="LiveId" clId="{E9E7CAC7-7742-4687-BEDD-63CAE727E104}" dt="2021-01-18T15:54:10.745" v="3181" actId="1076"/>
          <ac:spMkLst>
            <pc:docMk/>
            <pc:sldMk cId="1848579233" sldId="1289"/>
            <ac:spMk id="57" creationId="{05D3DCA9-1C34-484A-9DB7-5D20EF5C768F}"/>
          </ac:spMkLst>
        </pc:spChg>
        <pc:spChg chg="del mod topLvl">
          <ac:chgData name="osamah almasarwah" userId="30efc0343ae0bb7c" providerId="LiveId" clId="{E9E7CAC7-7742-4687-BEDD-63CAE727E104}" dt="2021-01-18T13:55:15.877" v="2093" actId="478"/>
          <ac:spMkLst>
            <pc:docMk/>
            <pc:sldMk cId="1848579233" sldId="1289"/>
            <ac:spMk id="57" creationId="{94FCB04C-9513-4FC4-AA17-14DFD0120009}"/>
          </ac:spMkLst>
        </pc:spChg>
        <pc:spChg chg="mod">
          <ac:chgData name="osamah almasarwah" userId="30efc0343ae0bb7c" providerId="LiveId" clId="{E9E7CAC7-7742-4687-BEDD-63CAE727E104}" dt="2021-01-18T14:06:12.776" v="2321" actId="20577"/>
          <ac:spMkLst>
            <pc:docMk/>
            <pc:sldMk cId="1848579233" sldId="1289"/>
            <ac:spMk id="58" creationId="{F415AE41-A13C-4DA8-93E7-DEDBC51C6753}"/>
          </ac:spMkLst>
        </pc:spChg>
        <pc:spChg chg="mod">
          <ac:chgData name="osamah almasarwah" userId="30efc0343ae0bb7c" providerId="LiveId" clId="{E9E7CAC7-7742-4687-BEDD-63CAE727E104}" dt="2021-01-18T14:05:52.887" v="2302" actId="20577"/>
          <ac:spMkLst>
            <pc:docMk/>
            <pc:sldMk cId="1848579233" sldId="1289"/>
            <ac:spMk id="59" creationId="{064EEA2D-A63B-44C9-AA67-AB627C02BD84}"/>
          </ac:spMkLst>
        </pc:spChg>
        <pc:spChg chg="mod">
          <ac:chgData name="osamah almasarwah" userId="30efc0343ae0bb7c" providerId="LiveId" clId="{E9E7CAC7-7742-4687-BEDD-63CAE727E104}" dt="2021-01-18T16:09:46.460" v="3204" actId="20577"/>
          <ac:spMkLst>
            <pc:docMk/>
            <pc:sldMk cId="1848579233" sldId="1289"/>
            <ac:spMk id="60" creationId="{6688D00A-4600-4A89-9997-C0F0DC3465BF}"/>
          </ac:spMkLst>
        </pc:spChg>
        <pc:spChg chg="del mod">
          <ac:chgData name="osamah almasarwah" userId="30efc0343ae0bb7c" providerId="LiveId" clId="{E9E7CAC7-7742-4687-BEDD-63CAE727E104}" dt="2021-01-18T13:55:10.365" v="2074" actId="478"/>
          <ac:spMkLst>
            <pc:docMk/>
            <pc:sldMk cId="1848579233" sldId="1289"/>
            <ac:spMk id="61" creationId="{24AC728D-73DC-4506-9416-7174D93708E4}"/>
          </ac:spMkLst>
        </pc:spChg>
        <pc:spChg chg="add mod">
          <ac:chgData name="osamah almasarwah" userId="30efc0343ae0bb7c" providerId="LiveId" clId="{E9E7CAC7-7742-4687-BEDD-63CAE727E104}" dt="2021-01-18T15:50:34.169" v="3158" actId="1076"/>
          <ac:spMkLst>
            <pc:docMk/>
            <pc:sldMk cId="1848579233" sldId="1289"/>
            <ac:spMk id="61" creationId="{85BD9BBF-1979-470F-A1CC-3E491861CBDE}"/>
          </ac:spMkLst>
        </pc:spChg>
        <pc:spChg chg="add mod">
          <ac:chgData name="osamah almasarwah" userId="30efc0343ae0bb7c" providerId="LiveId" clId="{E9E7CAC7-7742-4687-BEDD-63CAE727E104}" dt="2021-01-18T15:50:34.169" v="3158" actId="1076"/>
          <ac:spMkLst>
            <pc:docMk/>
            <pc:sldMk cId="1848579233" sldId="1289"/>
            <ac:spMk id="62" creationId="{A7E19BFC-3E37-4685-981D-3679ECA4787B}"/>
          </ac:spMkLst>
        </pc:spChg>
        <pc:spChg chg="mod topLvl">
          <ac:chgData name="osamah almasarwah" userId="30efc0343ae0bb7c" providerId="LiveId" clId="{E9E7CAC7-7742-4687-BEDD-63CAE727E104}" dt="2021-01-18T14:13:34.198" v="2556" actId="20577"/>
          <ac:spMkLst>
            <pc:docMk/>
            <pc:sldMk cId="1848579233" sldId="1289"/>
            <ac:spMk id="63" creationId="{2BA59EED-2934-43DB-A1B0-4096AEC1CBA6}"/>
          </ac:spMkLst>
        </pc:spChg>
        <pc:spChg chg="mod topLvl">
          <ac:chgData name="osamah almasarwah" userId="30efc0343ae0bb7c" providerId="LiveId" clId="{E9E7CAC7-7742-4687-BEDD-63CAE727E104}" dt="2021-01-18T14:13:43.755" v="2558"/>
          <ac:spMkLst>
            <pc:docMk/>
            <pc:sldMk cId="1848579233" sldId="1289"/>
            <ac:spMk id="64" creationId="{61D7C7B2-649A-4805-A73D-8FA47C64DBDE}"/>
          </ac:spMkLst>
        </pc:spChg>
        <pc:spChg chg="add mod topLvl">
          <ac:chgData name="osamah almasarwah" userId="30efc0343ae0bb7c" providerId="LiveId" clId="{E9E7CAC7-7742-4687-BEDD-63CAE727E104}" dt="2021-01-18T14:13:40.512" v="2557"/>
          <ac:spMkLst>
            <pc:docMk/>
            <pc:sldMk cId="1848579233" sldId="1289"/>
            <ac:spMk id="65" creationId="{916B36A7-E07C-4D9E-A10D-5A6683DBE084}"/>
          </ac:spMkLst>
        </pc:spChg>
        <pc:spChg chg="add mod topLvl">
          <ac:chgData name="osamah almasarwah" userId="30efc0343ae0bb7c" providerId="LiveId" clId="{E9E7CAC7-7742-4687-BEDD-63CAE727E104}" dt="2021-01-18T14:13:47.556" v="2559"/>
          <ac:spMkLst>
            <pc:docMk/>
            <pc:sldMk cId="1848579233" sldId="1289"/>
            <ac:spMk id="66" creationId="{991B3519-7DD6-42DB-B715-1D47EECE5D97}"/>
          </ac:spMkLst>
        </pc:spChg>
        <pc:spChg chg="add mod">
          <ac:chgData name="osamah almasarwah" userId="30efc0343ae0bb7c" providerId="LiveId" clId="{E9E7CAC7-7742-4687-BEDD-63CAE727E104}" dt="2021-01-18T14:13:40.512" v="2557"/>
          <ac:spMkLst>
            <pc:docMk/>
            <pc:sldMk cId="1848579233" sldId="1289"/>
            <ac:spMk id="67" creationId="{76A898C1-2B5E-423C-AE87-387F05CFBE70}"/>
          </ac:spMkLst>
        </pc:spChg>
        <pc:spChg chg="add mod">
          <ac:chgData name="osamah almasarwah" userId="30efc0343ae0bb7c" providerId="LiveId" clId="{E9E7CAC7-7742-4687-BEDD-63CAE727E104}" dt="2021-01-18T14:13:34.198" v="2556" actId="20577"/>
          <ac:spMkLst>
            <pc:docMk/>
            <pc:sldMk cId="1848579233" sldId="1289"/>
            <ac:spMk id="68" creationId="{5D40185A-17E5-419B-A7BF-92B7362FC614}"/>
          </ac:spMkLst>
        </pc:spChg>
        <pc:spChg chg="add mod">
          <ac:chgData name="osamah almasarwah" userId="30efc0343ae0bb7c" providerId="LiveId" clId="{E9E7CAC7-7742-4687-BEDD-63CAE727E104}" dt="2021-01-18T14:13:43.755" v="2558"/>
          <ac:spMkLst>
            <pc:docMk/>
            <pc:sldMk cId="1848579233" sldId="1289"/>
            <ac:spMk id="69" creationId="{066E80B3-2C7C-4A2A-88AC-3E999CDF4FFF}"/>
          </ac:spMkLst>
        </pc:spChg>
        <pc:spChg chg="add mod">
          <ac:chgData name="osamah almasarwah" userId="30efc0343ae0bb7c" providerId="LiveId" clId="{E9E7CAC7-7742-4687-BEDD-63CAE727E104}" dt="2021-01-18T14:13:47.556" v="2559"/>
          <ac:spMkLst>
            <pc:docMk/>
            <pc:sldMk cId="1848579233" sldId="1289"/>
            <ac:spMk id="70" creationId="{7063023B-0FCB-4A1D-AD12-EE77831F4225}"/>
          </ac:spMkLst>
        </pc:spChg>
        <pc:spChg chg="add mod">
          <ac:chgData name="osamah almasarwah" userId="30efc0343ae0bb7c" providerId="LiveId" clId="{E9E7CAC7-7742-4687-BEDD-63CAE727E104}" dt="2021-01-18T14:03:50.917" v="2247" actId="1036"/>
          <ac:spMkLst>
            <pc:docMk/>
            <pc:sldMk cId="1848579233" sldId="1289"/>
            <ac:spMk id="75" creationId="{764CF756-1E8F-4056-A64B-413724778F53}"/>
          </ac:spMkLst>
        </pc:spChg>
        <pc:spChg chg="mod">
          <ac:chgData name="osamah almasarwah" userId="30efc0343ae0bb7c" providerId="LiveId" clId="{E9E7CAC7-7742-4687-BEDD-63CAE727E104}" dt="2021-01-18T14:05:08.113" v="2270" actId="20577"/>
          <ac:spMkLst>
            <pc:docMk/>
            <pc:sldMk cId="1848579233" sldId="1289"/>
            <ac:spMk id="77" creationId="{D372922B-0821-4C5E-9B0C-75393E9ECBD6}"/>
          </ac:spMkLst>
        </pc:spChg>
        <pc:spChg chg="mod">
          <ac:chgData name="osamah almasarwah" userId="30efc0343ae0bb7c" providerId="LiveId" clId="{E9E7CAC7-7742-4687-BEDD-63CAE727E104}" dt="2021-01-18T14:05:08.113" v="2270" actId="20577"/>
          <ac:spMkLst>
            <pc:docMk/>
            <pc:sldMk cId="1848579233" sldId="1289"/>
            <ac:spMk id="78" creationId="{AC8EFCEE-73FD-499A-AC77-7D9062B52DA9}"/>
          </ac:spMkLst>
        </pc:spChg>
        <pc:spChg chg="mod">
          <ac:chgData name="osamah almasarwah" userId="30efc0343ae0bb7c" providerId="LiveId" clId="{E9E7CAC7-7742-4687-BEDD-63CAE727E104}" dt="2021-01-18T14:05:10.157" v="2271" actId="20577"/>
          <ac:spMkLst>
            <pc:docMk/>
            <pc:sldMk cId="1848579233" sldId="1289"/>
            <ac:spMk id="79" creationId="{2BBEE727-49BC-4BFE-B99C-2A66EFE7C154}"/>
          </ac:spMkLst>
        </pc:spChg>
        <pc:spChg chg="add mod">
          <ac:chgData name="osamah almasarwah" userId="30efc0343ae0bb7c" providerId="LiveId" clId="{E9E7CAC7-7742-4687-BEDD-63CAE727E104}" dt="2021-01-18T14:05:57.372" v="2303" actId="1076"/>
          <ac:spMkLst>
            <pc:docMk/>
            <pc:sldMk cId="1848579233" sldId="1289"/>
            <ac:spMk id="80" creationId="{5D42949F-0B34-441B-8498-3664482054A6}"/>
          </ac:spMkLst>
        </pc:spChg>
        <pc:spChg chg="mod">
          <ac:chgData name="osamah almasarwah" userId="30efc0343ae0bb7c" providerId="LiveId" clId="{E9E7CAC7-7742-4687-BEDD-63CAE727E104}" dt="2021-01-18T14:07:53.898" v="2346" actId="20577"/>
          <ac:spMkLst>
            <pc:docMk/>
            <pc:sldMk cId="1848579233" sldId="1289"/>
            <ac:spMk id="82" creationId="{A70E6A7E-23AD-4F69-8E16-F50125D6CF33}"/>
          </ac:spMkLst>
        </pc:spChg>
        <pc:spChg chg="mod">
          <ac:chgData name="osamah almasarwah" userId="30efc0343ae0bb7c" providerId="LiveId" clId="{E9E7CAC7-7742-4687-BEDD-63CAE727E104}" dt="2021-01-18T14:08:00.417" v="2347" actId="1076"/>
          <ac:spMkLst>
            <pc:docMk/>
            <pc:sldMk cId="1848579233" sldId="1289"/>
            <ac:spMk id="83" creationId="{941DD92E-F52D-4309-8369-A791CB150CF0}"/>
          </ac:spMkLst>
        </pc:spChg>
        <pc:spChg chg="mod">
          <ac:chgData name="osamah almasarwah" userId="30efc0343ae0bb7c" providerId="LiveId" clId="{E9E7CAC7-7742-4687-BEDD-63CAE727E104}" dt="2021-01-18T14:07:26.518" v="2343" actId="20577"/>
          <ac:spMkLst>
            <pc:docMk/>
            <pc:sldMk cId="1848579233" sldId="1289"/>
            <ac:spMk id="85" creationId="{495C0087-5250-4D99-AF9B-97BC82BED1FA}"/>
          </ac:spMkLst>
        </pc:spChg>
        <pc:spChg chg="mod">
          <ac:chgData name="osamah almasarwah" userId="30efc0343ae0bb7c" providerId="LiveId" clId="{E9E7CAC7-7742-4687-BEDD-63CAE727E104}" dt="2021-01-18T14:07:32.246" v="2344" actId="1076"/>
          <ac:spMkLst>
            <pc:docMk/>
            <pc:sldMk cId="1848579233" sldId="1289"/>
            <ac:spMk id="86" creationId="{5A6A2EE2-CFE3-4C3B-919B-129266A225E6}"/>
          </ac:spMkLst>
        </pc:spChg>
        <pc:spChg chg="mod">
          <ac:chgData name="osamah almasarwah" userId="30efc0343ae0bb7c" providerId="LiveId" clId="{E9E7CAC7-7742-4687-BEDD-63CAE727E104}" dt="2021-01-18T14:08:18.740" v="2349" actId="20577"/>
          <ac:spMkLst>
            <pc:docMk/>
            <pc:sldMk cId="1848579233" sldId="1289"/>
            <ac:spMk id="88" creationId="{843E305C-33DD-4EBD-9742-654FF8800560}"/>
          </ac:spMkLst>
        </pc:spChg>
        <pc:spChg chg="mod">
          <ac:chgData name="osamah almasarwah" userId="30efc0343ae0bb7c" providerId="LiveId" clId="{E9E7CAC7-7742-4687-BEDD-63CAE727E104}" dt="2021-01-18T14:08:24.951" v="2351" actId="1076"/>
          <ac:spMkLst>
            <pc:docMk/>
            <pc:sldMk cId="1848579233" sldId="1289"/>
            <ac:spMk id="89" creationId="{992F78EF-B727-45A1-B221-7DBD1D3FCB7B}"/>
          </ac:spMkLst>
        </pc:spChg>
        <pc:spChg chg="mod">
          <ac:chgData name="osamah almasarwah" userId="30efc0343ae0bb7c" providerId="LiveId" clId="{E9E7CAC7-7742-4687-BEDD-63CAE727E104}" dt="2021-01-18T14:08:33.313" v="2353" actId="20577"/>
          <ac:spMkLst>
            <pc:docMk/>
            <pc:sldMk cId="1848579233" sldId="1289"/>
            <ac:spMk id="91" creationId="{8DFF406B-2B24-431A-AD8F-892049E6F34C}"/>
          </ac:spMkLst>
        </pc:spChg>
        <pc:spChg chg="mod">
          <ac:chgData name="osamah almasarwah" userId="30efc0343ae0bb7c" providerId="LiveId" clId="{E9E7CAC7-7742-4687-BEDD-63CAE727E104}" dt="2021-01-18T14:08:44.087" v="2356" actId="1076"/>
          <ac:spMkLst>
            <pc:docMk/>
            <pc:sldMk cId="1848579233" sldId="1289"/>
            <ac:spMk id="92" creationId="{40A5805D-C597-4ED1-9346-6DFDD5A02FF5}"/>
          </ac:spMkLst>
        </pc:spChg>
        <pc:spChg chg="add mod">
          <ac:chgData name="osamah almasarwah" userId="30efc0343ae0bb7c" providerId="LiveId" clId="{E9E7CAC7-7742-4687-BEDD-63CAE727E104}" dt="2021-01-18T15:54:32.242" v="3188" actId="1038"/>
          <ac:spMkLst>
            <pc:docMk/>
            <pc:sldMk cId="1848579233" sldId="1289"/>
            <ac:spMk id="93" creationId="{E6B722FE-46C7-45B2-9F0D-7B484E933836}"/>
          </ac:spMkLst>
        </pc:spChg>
        <pc:spChg chg="add mod">
          <ac:chgData name="osamah almasarwah" userId="30efc0343ae0bb7c" providerId="LiveId" clId="{E9E7CAC7-7742-4687-BEDD-63CAE727E104}" dt="2021-01-18T15:54:50.255" v="3193" actId="1076"/>
          <ac:spMkLst>
            <pc:docMk/>
            <pc:sldMk cId="1848579233" sldId="1289"/>
            <ac:spMk id="94" creationId="{4BFF1AD1-D3B5-40E9-9DEE-C56CAF85B875}"/>
          </ac:spMkLst>
        </pc:spChg>
        <pc:spChg chg="add mod">
          <ac:chgData name="osamah almasarwah" userId="30efc0343ae0bb7c" providerId="LiveId" clId="{E9E7CAC7-7742-4687-BEDD-63CAE727E104}" dt="2021-01-18T16:11:21.842" v="3218" actId="1076"/>
          <ac:spMkLst>
            <pc:docMk/>
            <pc:sldMk cId="1848579233" sldId="1289"/>
            <ac:spMk id="95" creationId="{D60F4986-D995-4FA6-B9A6-6BFCEF049D5D}"/>
          </ac:spMkLst>
        </pc:spChg>
        <pc:spChg chg="add mod">
          <ac:chgData name="osamah almasarwah" userId="30efc0343ae0bb7c" providerId="LiveId" clId="{E9E7CAC7-7742-4687-BEDD-63CAE727E104}" dt="2021-01-18T16:12:12.499" v="3228" actId="1076"/>
          <ac:spMkLst>
            <pc:docMk/>
            <pc:sldMk cId="1848579233" sldId="1289"/>
            <ac:spMk id="96" creationId="{00ECA24C-1AC3-4F83-9272-1108A0D9F3B6}"/>
          </ac:spMkLst>
        </pc:spChg>
        <pc:spChg chg="add mod">
          <ac:chgData name="osamah almasarwah" userId="30efc0343ae0bb7c" providerId="LiveId" clId="{E9E7CAC7-7742-4687-BEDD-63CAE727E104}" dt="2021-01-18T16:12:17.315" v="3229" actId="1076"/>
          <ac:spMkLst>
            <pc:docMk/>
            <pc:sldMk cId="1848579233" sldId="1289"/>
            <ac:spMk id="97" creationId="{0EBE0E91-F75F-4BCF-99E3-CACDCE4A1E0F}"/>
          </ac:spMkLst>
        </pc:spChg>
        <pc:spChg chg="add mod">
          <ac:chgData name="osamah almasarwah" userId="30efc0343ae0bb7c" providerId="LiveId" clId="{E9E7CAC7-7742-4687-BEDD-63CAE727E104}" dt="2021-01-18T16:12:20.428" v="3230" actId="1076"/>
          <ac:spMkLst>
            <pc:docMk/>
            <pc:sldMk cId="1848579233" sldId="1289"/>
            <ac:spMk id="98" creationId="{C133C2AE-797D-49BA-AC71-FACF453A28FE}"/>
          </ac:spMkLst>
        </pc:spChg>
        <pc:grpChg chg="del">
          <ac:chgData name="osamah almasarwah" userId="30efc0343ae0bb7c" providerId="LiveId" clId="{E9E7CAC7-7742-4687-BEDD-63CAE727E104}" dt="2021-01-18T15:49:22.609" v="3140" actId="165"/>
          <ac:grpSpMkLst>
            <pc:docMk/>
            <pc:sldMk cId="1848579233" sldId="1289"/>
            <ac:grpSpMk id="9" creationId="{1F847504-CB23-4926-B297-D119002DBCC7}"/>
          </ac:grpSpMkLst>
        </pc:grpChg>
        <pc:grpChg chg="del">
          <ac:chgData name="osamah almasarwah" userId="30efc0343ae0bb7c" providerId="LiveId" clId="{E9E7CAC7-7742-4687-BEDD-63CAE727E104}" dt="2021-01-18T13:50:01.046" v="1920" actId="478"/>
          <ac:grpSpMkLst>
            <pc:docMk/>
            <pc:sldMk cId="1848579233" sldId="1289"/>
            <ac:grpSpMk id="12" creationId="{2E788702-1EF2-4707-B730-AE81C5333828}"/>
          </ac:grpSpMkLst>
        </pc:grpChg>
        <pc:grpChg chg="mod">
          <ac:chgData name="osamah almasarwah" userId="30efc0343ae0bb7c" providerId="LiveId" clId="{E9E7CAC7-7742-4687-BEDD-63CAE727E104}" dt="2021-01-18T13:52:19.884" v="2017" actId="20577"/>
          <ac:grpSpMkLst>
            <pc:docMk/>
            <pc:sldMk cId="1848579233" sldId="1289"/>
            <ac:grpSpMk id="19" creationId="{E9391AFE-4712-43F8-9986-00B159F31F58}"/>
          </ac:grpSpMkLst>
        </pc:grpChg>
        <pc:grpChg chg="mod">
          <ac:chgData name="osamah almasarwah" userId="30efc0343ae0bb7c" providerId="LiveId" clId="{E9E7CAC7-7742-4687-BEDD-63CAE727E104}" dt="2021-01-18T13:52:19.884" v="2017" actId="20577"/>
          <ac:grpSpMkLst>
            <pc:docMk/>
            <pc:sldMk cId="1848579233" sldId="1289"/>
            <ac:grpSpMk id="20" creationId="{68DEBF55-CBDB-4E40-82CA-5DD7516A8E7B}"/>
          </ac:grpSpMkLst>
        </pc:grpChg>
        <pc:grpChg chg="del">
          <ac:chgData name="osamah almasarwah" userId="30efc0343ae0bb7c" providerId="LiveId" clId="{E9E7CAC7-7742-4687-BEDD-63CAE727E104}" dt="2021-01-18T13:50:01.046" v="1920" actId="478"/>
          <ac:grpSpMkLst>
            <pc:docMk/>
            <pc:sldMk cId="1848579233" sldId="1289"/>
            <ac:grpSpMk id="22" creationId="{A5C8100B-7882-40E1-9896-47C796CBD11A}"/>
          </ac:grpSpMkLst>
        </pc:grpChg>
        <pc:grpChg chg="del">
          <ac:chgData name="osamah almasarwah" userId="30efc0343ae0bb7c" providerId="LiveId" clId="{E9E7CAC7-7742-4687-BEDD-63CAE727E104}" dt="2021-01-18T13:49:56.203" v="1918" actId="478"/>
          <ac:grpSpMkLst>
            <pc:docMk/>
            <pc:sldMk cId="1848579233" sldId="1289"/>
            <ac:grpSpMk id="30" creationId="{6BC37B3B-4FF1-4306-B100-347FC379A042}"/>
          </ac:grpSpMkLst>
        </pc:grpChg>
        <pc:grpChg chg="del">
          <ac:chgData name="osamah almasarwah" userId="30efc0343ae0bb7c" providerId="LiveId" clId="{E9E7CAC7-7742-4687-BEDD-63CAE727E104}" dt="2021-01-18T13:49:57.647" v="1919" actId="478"/>
          <ac:grpSpMkLst>
            <pc:docMk/>
            <pc:sldMk cId="1848579233" sldId="1289"/>
            <ac:grpSpMk id="38" creationId="{FCA4ADFC-4347-4D59-AB6F-2073A87FA560}"/>
          </ac:grpSpMkLst>
        </pc:grpChg>
        <pc:grpChg chg="del">
          <ac:chgData name="osamah almasarwah" userId="30efc0343ae0bb7c" providerId="LiveId" clId="{E9E7CAC7-7742-4687-BEDD-63CAE727E104}" dt="2021-01-18T13:49:52.521" v="1916" actId="478"/>
          <ac:grpSpMkLst>
            <pc:docMk/>
            <pc:sldMk cId="1848579233" sldId="1289"/>
            <ac:grpSpMk id="42" creationId="{BCADF63A-C3B0-41A7-9F1E-218E8F403343}"/>
          </ac:grpSpMkLst>
        </pc:grpChg>
        <pc:grpChg chg="del">
          <ac:chgData name="osamah almasarwah" userId="30efc0343ae0bb7c" providerId="LiveId" clId="{E9E7CAC7-7742-4687-BEDD-63CAE727E104}" dt="2021-01-18T13:49:54.533" v="1917" actId="478"/>
          <ac:grpSpMkLst>
            <pc:docMk/>
            <pc:sldMk cId="1848579233" sldId="1289"/>
            <ac:grpSpMk id="50" creationId="{C8F78A6A-4650-4130-8FAA-43F4F1D75B5B}"/>
          </ac:grpSpMkLst>
        </pc:grpChg>
        <pc:grpChg chg="add del mod">
          <ac:chgData name="osamah almasarwah" userId="30efc0343ae0bb7c" providerId="LiveId" clId="{E9E7CAC7-7742-4687-BEDD-63CAE727E104}" dt="2021-01-18T13:55:15.877" v="2093" actId="478"/>
          <ac:grpSpMkLst>
            <pc:docMk/>
            <pc:sldMk cId="1848579233" sldId="1289"/>
            <ac:grpSpMk id="55" creationId="{A6979DF9-52E6-4CF0-85ED-3D023B1EFE8F}"/>
          </ac:grpSpMkLst>
        </pc:grpChg>
        <pc:grpChg chg="mod topLvl">
          <ac:chgData name="osamah almasarwah" userId="30efc0343ae0bb7c" providerId="LiveId" clId="{E9E7CAC7-7742-4687-BEDD-63CAE727E104}" dt="2021-01-18T14:05:52.887" v="2302" actId="20577"/>
          <ac:grpSpMkLst>
            <pc:docMk/>
            <pc:sldMk cId="1848579233" sldId="1289"/>
            <ac:grpSpMk id="56" creationId="{D68B2113-F551-4CA6-9BF1-22749731FE7B}"/>
          </ac:grpSpMkLst>
        </pc:grpChg>
        <pc:grpChg chg="add del mod">
          <ac:chgData name="osamah almasarwah" userId="30efc0343ae0bb7c" providerId="LiveId" clId="{E9E7CAC7-7742-4687-BEDD-63CAE727E104}" dt="2021-01-18T13:59:46.531" v="2160" actId="165"/>
          <ac:grpSpMkLst>
            <pc:docMk/>
            <pc:sldMk cId="1848579233" sldId="1289"/>
            <ac:grpSpMk id="62" creationId="{FAE7381F-CADA-40BE-87AF-A1D429BB4A51}"/>
          </ac:grpSpMkLst>
        </pc:grpChg>
        <pc:grpChg chg="add mod">
          <ac:chgData name="osamah almasarwah" userId="30efc0343ae0bb7c" providerId="LiveId" clId="{E9E7CAC7-7742-4687-BEDD-63CAE727E104}" dt="2021-01-18T14:13:47.556" v="2559"/>
          <ac:grpSpMkLst>
            <pc:docMk/>
            <pc:sldMk cId="1848579233" sldId="1289"/>
            <ac:grpSpMk id="71" creationId="{BEE9FE2D-E44A-4295-AFFE-A8925C2173A4}"/>
          </ac:grpSpMkLst>
        </pc:grpChg>
        <pc:grpChg chg="add mod">
          <ac:chgData name="osamah almasarwah" userId="30efc0343ae0bb7c" providerId="LiveId" clId="{E9E7CAC7-7742-4687-BEDD-63CAE727E104}" dt="2021-01-18T14:13:43.755" v="2558"/>
          <ac:grpSpMkLst>
            <pc:docMk/>
            <pc:sldMk cId="1848579233" sldId="1289"/>
            <ac:grpSpMk id="72" creationId="{9B73E8B4-3658-4AC3-B407-F941F6488901}"/>
          </ac:grpSpMkLst>
        </pc:grpChg>
        <pc:grpChg chg="add mod">
          <ac:chgData name="osamah almasarwah" userId="30efc0343ae0bb7c" providerId="LiveId" clId="{E9E7CAC7-7742-4687-BEDD-63CAE727E104}" dt="2021-01-18T14:13:40.512" v="2557"/>
          <ac:grpSpMkLst>
            <pc:docMk/>
            <pc:sldMk cId="1848579233" sldId="1289"/>
            <ac:grpSpMk id="73" creationId="{FFEFAF17-777D-4018-8956-28BB9A073450}"/>
          </ac:grpSpMkLst>
        </pc:grpChg>
        <pc:grpChg chg="add mod">
          <ac:chgData name="osamah almasarwah" userId="30efc0343ae0bb7c" providerId="LiveId" clId="{E9E7CAC7-7742-4687-BEDD-63CAE727E104}" dt="2021-01-18T14:13:34.198" v="2556" actId="20577"/>
          <ac:grpSpMkLst>
            <pc:docMk/>
            <pc:sldMk cId="1848579233" sldId="1289"/>
            <ac:grpSpMk id="74" creationId="{A325C23E-A30C-4600-9CC3-82C2594DE480}"/>
          </ac:grpSpMkLst>
        </pc:grpChg>
        <pc:grpChg chg="add mod">
          <ac:chgData name="osamah almasarwah" userId="30efc0343ae0bb7c" providerId="LiveId" clId="{E9E7CAC7-7742-4687-BEDD-63CAE727E104}" dt="2021-01-18T14:05:08.113" v="2270" actId="20577"/>
          <ac:grpSpMkLst>
            <pc:docMk/>
            <pc:sldMk cId="1848579233" sldId="1289"/>
            <ac:grpSpMk id="76" creationId="{157996BB-7013-45ED-BBF1-E555DD7ACEB7}"/>
          </ac:grpSpMkLst>
        </pc:grpChg>
        <pc:grpChg chg="add mod">
          <ac:chgData name="osamah almasarwah" userId="30efc0343ae0bb7c" providerId="LiveId" clId="{E9E7CAC7-7742-4687-BEDD-63CAE727E104}" dt="2021-01-18T14:07:53.898" v="2346" actId="20577"/>
          <ac:grpSpMkLst>
            <pc:docMk/>
            <pc:sldMk cId="1848579233" sldId="1289"/>
            <ac:grpSpMk id="81" creationId="{95A8B3A3-692C-4F32-9C19-7A9C1CA0A88C}"/>
          </ac:grpSpMkLst>
        </pc:grpChg>
        <pc:grpChg chg="add mod">
          <ac:chgData name="osamah almasarwah" userId="30efc0343ae0bb7c" providerId="LiveId" clId="{E9E7CAC7-7742-4687-BEDD-63CAE727E104}" dt="2021-01-18T14:07:26.518" v="2343" actId="20577"/>
          <ac:grpSpMkLst>
            <pc:docMk/>
            <pc:sldMk cId="1848579233" sldId="1289"/>
            <ac:grpSpMk id="84" creationId="{9C3B5B9C-702F-478A-ACCC-5DBC09A0195A}"/>
          </ac:grpSpMkLst>
        </pc:grpChg>
        <pc:grpChg chg="add mod">
          <ac:chgData name="osamah almasarwah" userId="30efc0343ae0bb7c" providerId="LiveId" clId="{E9E7CAC7-7742-4687-BEDD-63CAE727E104}" dt="2021-01-18T14:08:18.740" v="2349" actId="20577"/>
          <ac:grpSpMkLst>
            <pc:docMk/>
            <pc:sldMk cId="1848579233" sldId="1289"/>
            <ac:grpSpMk id="87" creationId="{6AFD31BE-3988-47D4-92F0-2F85CE646741}"/>
          </ac:grpSpMkLst>
        </pc:grpChg>
        <pc:grpChg chg="add mod">
          <ac:chgData name="osamah almasarwah" userId="30efc0343ae0bb7c" providerId="LiveId" clId="{E9E7CAC7-7742-4687-BEDD-63CAE727E104}" dt="2021-01-18T14:08:40.725" v="2355" actId="1076"/>
          <ac:grpSpMkLst>
            <pc:docMk/>
            <pc:sldMk cId="1848579233" sldId="1289"/>
            <ac:grpSpMk id="90" creationId="{1FFB910B-8EAF-410C-964A-38C6284B04DE}"/>
          </ac:grpSpMkLst>
        </pc:grpChg>
        <pc:picChg chg="add mod">
          <ac:chgData name="osamah almasarwah" userId="30efc0343ae0bb7c" providerId="LiveId" clId="{E9E7CAC7-7742-4687-BEDD-63CAE727E104}" dt="2021-01-18T13:53:25.941" v="2044" actId="14100"/>
          <ac:picMkLst>
            <pc:docMk/>
            <pc:sldMk cId="1848579233" sldId="1289"/>
            <ac:picMk id="35" creationId="{E6B244AB-5DE9-4FA7-88C6-2B1F002C189A}"/>
          </ac:picMkLst>
        </pc:picChg>
      </pc:sldChg>
      <pc:sldChg chg="addSp delSp modSp add mod modAnim">
        <pc:chgData name="osamah almasarwah" userId="30efc0343ae0bb7c" providerId="LiveId" clId="{E9E7CAC7-7742-4687-BEDD-63CAE727E104}" dt="2021-01-18T16:19:15.286" v="3310" actId="1035"/>
        <pc:sldMkLst>
          <pc:docMk/>
          <pc:sldMk cId="2464830191" sldId="1290"/>
        </pc:sldMkLst>
        <pc:spChg chg="del">
          <ac:chgData name="osamah almasarwah" userId="30efc0343ae0bb7c" providerId="LiveId" clId="{E9E7CAC7-7742-4687-BEDD-63CAE727E104}" dt="2021-01-18T14:09:18.653" v="2359" actId="478"/>
          <ac:spMkLst>
            <pc:docMk/>
            <pc:sldMk cId="2464830191" sldId="1290"/>
            <ac:spMk id="2" creationId="{2643FA02-62A8-420E-A16E-08ABDC726E06}"/>
          </ac:spMkLst>
        </pc:spChg>
        <pc:spChg chg="add mod">
          <ac:chgData name="osamah almasarwah" userId="30efc0343ae0bb7c" providerId="LiveId" clId="{E9E7CAC7-7742-4687-BEDD-63CAE727E104}" dt="2021-01-18T16:19:15.286" v="3310" actId="1035"/>
          <ac:spMkLst>
            <pc:docMk/>
            <pc:sldMk cId="2464830191" sldId="1290"/>
            <ac:spMk id="43" creationId="{FE9F56C0-3289-4876-A927-277C9EF10FE2}"/>
          </ac:spMkLst>
        </pc:spChg>
        <pc:spChg chg="add mod">
          <ac:chgData name="osamah almasarwah" userId="30efc0343ae0bb7c" providerId="LiveId" clId="{E9E7CAC7-7742-4687-BEDD-63CAE727E104}" dt="2021-01-18T16:19:11.321" v="3307" actId="1038"/>
          <ac:spMkLst>
            <pc:docMk/>
            <pc:sldMk cId="2464830191" sldId="1290"/>
            <ac:spMk id="44" creationId="{DBA43F76-2841-44E9-9D65-8403B3479CED}"/>
          </ac:spMkLst>
        </pc:spChg>
        <pc:spChg chg="add mod">
          <ac:chgData name="osamah almasarwah" userId="30efc0343ae0bb7c" providerId="LiveId" clId="{E9E7CAC7-7742-4687-BEDD-63CAE727E104}" dt="2021-01-18T16:18:54.049" v="3288" actId="1038"/>
          <ac:spMkLst>
            <pc:docMk/>
            <pc:sldMk cId="2464830191" sldId="1290"/>
            <ac:spMk id="45" creationId="{FBD9CBF3-51D2-470E-8EE7-2308AA95B82A}"/>
          </ac:spMkLst>
        </pc:spChg>
        <pc:spChg chg="add mod">
          <ac:chgData name="osamah almasarwah" userId="30efc0343ae0bb7c" providerId="LiveId" clId="{E9E7CAC7-7742-4687-BEDD-63CAE727E104}" dt="2021-01-18T16:19:05.559" v="3298" actId="1037"/>
          <ac:spMkLst>
            <pc:docMk/>
            <pc:sldMk cId="2464830191" sldId="1290"/>
            <ac:spMk id="46" creationId="{92EA2663-EFED-4041-80D0-EE063A32B828}"/>
          </ac:spMkLst>
        </pc:spChg>
        <pc:spChg chg="add mod">
          <ac:chgData name="osamah almasarwah" userId="30efc0343ae0bb7c" providerId="LiveId" clId="{E9E7CAC7-7742-4687-BEDD-63CAE727E104}" dt="2021-01-18T16:16:18.765" v="3247" actId="1076"/>
          <ac:spMkLst>
            <pc:docMk/>
            <pc:sldMk cId="2464830191" sldId="1290"/>
            <ac:spMk id="47" creationId="{E1B6ECA5-A066-4AE3-8F37-11A7CE6C7D44}"/>
          </ac:spMkLst>
        </pc:spChg>
        <pc:spChg chg="add mod">
          <ac:chgData name="osamah almasarwah" userId="30efc0343ae0bb7c" providerId="LiveId" clId="{E9E7CAC7-7742-4687-BEDD-63CAE727E104}" dt="2021-01-18T16:16:34.837" v="3251" actId="1076"/>
          <ac:spMkLst>
            <pc:docMk/>
            <pc:sldMk cId="2464830191" sldId="1290"/>
            <ac:spMk id="48" creationId="{4FA24C4E-0F72-413A-847F-7AB736AFCB16}"/>
          </ac:spMkLst>
        </pc:spChg>
        <pc:spChg chg="add mod">
          <ac:chgData name="osamah almasarwah" userId="30efc0343ae0bb7c" providerId="LiveId" clId="{E9E7CAC7-7742-4687-BEDD-63CAE727E104}" dt="2021-01-18T16:17:01.567" v="3258" actId="1076"/>
          <ac:spMkLst>
            <pc:docMk/>
            <pc:sldMk cId="2464830191" sldId="1290"/>
            <ac:spMk id="49" creationId="{256EA5C4-AB43-4396-B2A3-D2C10F208D74}"/>
          </ac:spMkLst>
        </pc:spChg>
        <pc:spChg chg="add mod">
          <ac:chgData name="osamah almasarwah" userId="30efc0343ae0bb7c" providerId="LiveId" clId="{E9E7CAC7-7742-4687-BEDD-63CAE727E104}" dt="2021-01-18T16:17:01.567" v="3258" actId="1076"/>
          <ac:spMkLst>
            <pc:docMk/>
            <pc:sldMk cId="2464830191" sldId="1290"/>
            <ac:spMk id="50" creationId="{BEBF488B-B21A-4994-98C3-561DC2E7B5E6}"/>
          </ac:spMkLst>
        </pc:spChg>
        <pc:spChg chg="del">
          <ac:chgData name="osamah almasarwah" userId="30efc0343ae0bb7c" providerId="LiveId" clId="{E9E7CAC7-7742-4687-BEDD-63CAE727E104}" dt="2021-01-18T14:09:26.244" v="2361" actId="478"/>
          <ac:spMkLst>
            <pc:docMk/>
            <pc:sldMk cId="2464830191" sldId="1290"/>
            <ac:spMk id="54" creationId="{7AA479BC-1A5A-4C07-8DC2-E838BD3E587E}"/>
          </ac:spMkLst>
        </pc:spChg>
        <pc:spChg chg="add mod">
          <ac:chgData name="osamah almasarwah" userId="30efc0343ae0bb7c" providerId="LiveId" clId="{E9E7CAC7-7742-4687-BEDD-63CAE727E104}" dt="2021-01-18T14:12:35.324" v="2541" actId="20577"/>
          <ac:spMkLst>
            <pc:docMk/>
            <pc:sldMk cId="2464830191" sldId="1290"/>
            <ac:spMk id="55" creationId="{3E73206A-9685-4721-A7B4-1B50C299CDAB}"/>
          </ac:spMkLst>
        </pc:spChg>
        <pc:spChg chg="mod">
          <ac:chgData name="osamah almasarwah" userId="30efc0343ae0bb7c" providerId="LiveId" clId="{E9E7CAC7-7742-4687-BEDD-63CAE727E104}" dt="2021-01-18T14:12:35.324" v="2541" actId="20577"/>
          <ac:spMkLst>
            <pc:docMk/>
            <pc:sldMk cId="2464830191" sldId="1290"/>
            <ac:spMk id="58" creationId="{F415AE41-A13C-4DA8-93E7-DEDBC51C6753}"/>
          </ac:spMkLst>
        </pc:spChg>
        <pc:spChg chg="del">
          <ac:chgData name="osamah almasarwah" userId="30efc0343ae0bb7c" providerId="LiveId" clId="{E9E7CAC7-7742-4687-BEDD-63CAE727E104}" dt="2021-01-18T14:10:25.506" v="2440" actId="478"/>
          <ac:spMkLst>
            <pc:docMk/>
            <pc:sldMk cId="2464830191" sldId="1290"/>
            <ac:spMk id="59" creationId="{064EEA2D-A63B-44C9-AA67-AB627C02BD84}"/>
          </ac:spMkLst>
        </pc:spChg>
        <pc:spChg chg="mod">
          <ac:chgData name="osamah almasarwah" userId="30efc0343ae0bb7c" providerId="LiveId" clId="{E9E7CAC7-7742-4687-BEDD-63CAE727E104}" dt="2021-01-18T14:12:35.324" v="2541" actId="20577"/>
          <ac:spMkLst>
            <pc:docMk/>
            <pc:sldMk cId="2464830191" sldId="1290"/>
            <ac:spMk id="60" creationId="{6688D00A-4600-4A89-9997-C0F0DC3465BF}"/>
          </ac:spMkLst>
        </pc:spChg>
        <pc:spChg chg="mod">
          <ac:chgData name="osamah almasarwah" userId="30efc0343ae0bb7c" providerId="LiveId" clId="{E9E7CAC7-7742-4687-BEDD-63CAE727E104}" dt="2021-01-18T14:14:41.363" v="2609"/>
          <ac:spMkLst>
            <pc:docMk/>
            <pc:sldMk cId="2464830191" sldId="1290"/>
            <ac:spMk id="61" creationId="{9920AC58-E72D-45D5-AB3D-F7F85BD49534}"/>
          </ac:spMkLst>
        </pc:spChg>
        <pc:spChg chg="mod">
          <ac:chgData name="osamah almasarwah" userId="30efc0343ae0bb7c" providerId="LiveId" clId="{E9E7CAC7-7742-4687-BEDD-63CAE727E104}" dt="2021-01-18T14:14:49.328" v="2612" actId="1076"/>
          <ac:spMkLst>
            <pc:docMk/>
            <pc:sldMk cId="2464830191" sldId="1290"/>
            <ac:spMk id="62" creationId="{FDBE9DFD-7471-463B-AC51-F9D188D9C024}"/>
          </ac:spMkLst>
        </pc:spChg>
        <pc:spChg chg="mod">
          <ac:chgData name="osamah almasarwah" userId="30efc0343ae0bb7c" providerId="LiveId" clId="{E9E7CAC7-7742-4687-BEDD-63CAE727E104}" dt="2021-01-18T14:09:41.353" v="2434" actId="20577"/>
          <ac:spMkLst>
            <pc:docMk/>
            <pc:sldMk cId="2464830191" sldId="1290"/>
            <ac:spMk id="75" creationId="{764CF756-1E8F-4056-A64B-413724778F53}"/>
          </ac:spMkLst>
        </pc:spChg>
        <pc:spChg chg="mod">
          <ac:chgData name="osamah almasarwah" userId="30efc0343ae0bb7c" providerId="LiveId" clId="{E9E7CAC7-7742-4687-BEDD-63CAE727E104}" dt="2021-01-18T14:12:38.859" v="2542" actId="1076"/>
          <ac:spMkLst>
            <pc:docMk/>
            <pc:sldMk cId="2464830191" sldId="1290"/>
            <ac:spMk id="80" creationId="{5D42949F-0B34-441B-8498-3664482054A6}"/>
          </ac:spMkLst>
        </pc:spChg>
        <pc:spChg chg="mod">
          <ac:chgData name="osamah almasarwah" userId="30efc0343ae0bb7c" providerId="LiveId" clId="{E9E7CAC7-7742-4687-BEDD-63CAE727E104}" dt="2021-01-18T14:14:30.132" v="2608" actId="20577"/>
          <ac:spMkLst>
            <pc:docMk/>
            <pc:sldMk cId="2464830191" sldId="1290"/>
            <ac:spMk id="94" creationId="{FFB6DBCD-9676-4390-9DCD-245ECE04E086}"/>
          </ac:spMkLst>
        </pc:spChg>
        <pc:spChg chg="mod">
          <ac:chgData name="osamah almasarwah" userId="30efc0343ae0bb7c" providerId="LiveId" clId="{E9E7CAC7-7742-4687-BEDD-63CAE727E104}" dt="2021-01-18T14:14:30.132" v="2608" actId="20577"/>
          <ac:spMkLst>
            <pc:docMk/>
            <pc:sldMk cId="2464830191" sldId="1290"/>
            <ac:spMk id="95" creationId="{DB8A33A8-7B94-4ACA-B60F-33A0FA9B0B30}"/>
          </ac:spMkLst>
        </pc:spChg>
        <pc:spChg chg="mod">
          <ac:chgData name="osamah almasarwah" userId="30efc0343ae0bb7c" providerId="LiveId" clId="{E9E7CAC7-7742-4687-BEDD-63CAE727E104}" dt="2021-01-18T14:15:14.635" v="2617" actId="20577"/>
          <ac:spMkLst>
            <pc:docMk/>
            <pc:sldMk cId="2464830191" sldId="1290"/>
            <ac:spMk id="97" creationId="{64677D07-E64C-45D0-865F-0D5C33BBC2E8}"/>
          </ac:spMkLst>
        </pc:spChg>
        <pc:spChg chg="mod">
          <ac:chgData name="osamah almasarwah" userId="30efc0343ae0bb7c" providerId="LiveId" clId="{E9E7CAC7-7742-4687-BEDD-63CAE727E104}" dt="2021-01-18T14:15:18.877" v="2618" actId="1076"/>
          <ac:spMkLst>
            <pc:docMk/>
            <pc:sldMk cId="2464830191" sldId="1290"/>
            <ac:spMk id="98" creationId="{719BC846-4865-4CAA-9CF9-FCA240DF7C0B}"/>
          </ac:spMkLst>
        </pc:spChg>
        <pc:spChg chg="mod">
          <ac:chgData name="osamah almasarwah" userId="30efc0343ae0bb7c" providerId="LiveId" clId="{E9E7CAC7-7742-4687-BEDD-63CAE727E104}" dt="2021-01-18T14:14:59.178" v="2613" actId="20577"/>
          <ac:spMkLst>
            <pc:docMk/>
            <pc:sldMk cId="2464830191" sldId="1290"/>
            <ac:spMk id="100" creationId="{84479D0B-02F0-479A-AFC8-37A839F385D3}"/>
          </ac:spMkLst>
        </pc:spChg>
        <pc:spChg chg="mod">
          <ac:chgData name="osamah almasarwah" userId="30efc0343ae0bb7c" providerId="LiveId" clId="{E9E7CAC7-7742-4687-BEDD-63CAE727E104}" dt="2021-01-18T14:19:25.231" v="2724" actId="1076"/>
          <ac:spMkLst>
            <pc:docMk/>
            <pc:sldMk cId="2464830191" sldId="1290"/>
            <ac:spMk id="101" creationId="{A7386502-66A3-4DB0-B365-526F59DEDDD4}"/>
          </ac:spMkLst>
        </pc:spChg>
        <pc:spChg chg="mod">
          <ac:chgData name="osamah almasarwah" userId="30efc0343ae0bb7c" providerId="LiveId" clId="{E9E7CAC7-7742-4687-BEDD-63CAE727E104}" dt="2021-01-18T14:18:01.488" v="2707" actId="20577"/>
          <ac:spMkLst>
            <pc:docMk/>
            <pc:sldMk cId="2464830191" sldId="1290"/>
            <ac:spMk id="103" creationId="{5B6AF471-CD0E-491E-9D53-665720B4278C}"/>
          </ac:spMkLst>
        </pc:spChg>
        <pc:spChg chg="mod">
          <ac:chgData name="osamah almasarwah" userId="30efc0343ae0bb7c" providerId="LiveId" clId="{E9E7CAC7-7742-4687-BEDD-63CAE727E104}" dt="2021-01-18T14:17:39.677" v="2667" actId="20577"/>
          <ac:spMkLst>
            <pc:docMk/>
            <pc:sldMk cId="2464830191" sldId="1290"/>
            <ac:spMk id="104" creationId="{853B95CE-1B50-4DEE-9A0F-50A5FA519B67}"/>
          </ac:spMkLst>
        </pc:spChg>
        <pc:spChg chg="mod">
          <ac:chgData name="osamah almasarwah" userId="30efc0343ae0bb7c" providerId="LiveId" clId="{E9E7CAC7-7742-4687-BEDD-63CAE727E104}" dt="2021-01-18T14:18:05.439" v="2708" actId="1076"/>
          <ac:spMkLst>
            <pc:docMk/>
            <pc:sldMk cId="2464830191" sldId="1290"/>
            <ac:spMk id="105" creationId="{D7EFFD34-3F49-4158-BA77-3C0ADA9CDF0C}"/>
          </ac:spMkLst>
        </pc:spChg>
        <pc:spChg chg="mod">
          <ac:chgData name="osamah almasarwah" userId="30efc0343ae0bb7c" providerId="LiveId" clId="{E9E7CAC7-7742-4687-BEDD-63CAE727E104}" dt="2021-01-18T14:17:39.677" v="2667" actId="20577"/>
          <ac:spMkLst>
            <pc:docMk/>
            <pc:sldMk cId="2464830191" sldId="1290"/>
            <ac:spMk id="106" creationId="{F9496E44-E10E-4ADC-BB79-1BC7F63377F0}"/>
          </ac:spMkLst>
        </pc:spChg>
        <pc:spChg chg="add mod">
          <ac:chgData name="osamah almasarwah" userId="30efc0343ae0bb7c" providerId="LiveId" clId="{E9E7CAC7-7742-4687-BEDD-63CAE727E104}" dt="2021-01-18T14:15:54.440" v="2620" actId="20577"/>
          <ac:spMkLst>
            <pc:docMk/>
            <pc:sldMk cId="2464830191" sldId="1290"/>
            <ac:spMk id="107" creationId="{BFD6A25B-13D4-4F7F-B02D-4317D6356BE6}"/>
          </ac:spMkLst>
        </pc:spChg>
        <pc:spChg chg="mod">
          <ac:chgData name="osamah almasarwah" userId="30efc0343ae0bb7c" providerId="LiveId" clId="{E9E7CAC7-7742-4687-BEDD-63CAE727E104}" dt="2021-01-18T14:18:47.745" v="2716" actId="16959"/>
          <ac:spMkLst>
            <pc:docMk/>
            <pc:sldMk cId="2464830191" sldId="1290"/>
            <ac:spMk id="109" creationId="{4002D484-A7FD-42F7-84F4-71EBB340239D}"/>
          </ac:spMkLst>
        </pc:spChg>
        <pc:spChg chg="mod">
          <ac:chgData name="osamah almasarwah" userId="30efc0343ae0bb7c" providerId="LiveId" clId="{E9E7CAC7-7742-4687-BEDD-63CAE727E104}" dt="2021-01-18T14:18:50.692" v="2717" actId="1076"/>
          <ac:spMkLst>
            <pc:docMk/>
            <pc:sldMk cId="2464830191" sldId="1290"/>
            <ac:spMk id="110" creationId="{C30C95FE-F77E-4F68-A85A-2ED237D5B86F}"/>
          </ac:spMkLst>
        </pc:spChg>
        <pc:spChg chg="mod">
          <ac:chgData name="osamah almasarwah" userId="30efc0343ae0bb7c" providerId="LiveId" clId="{E9E7CAC7-7742-4687-BEDD-63CAE727E104}" dt="2021-01-18T14:18:27.870" v="2713" actId="20577"/>
          <ac:spMkLst>
            <pc:docMk/>
            <pc:sldMk cId="2464830191" sldId="1290"/>
            <ac:spMk id="112" creationId="{6104BF08-EB54-4D7C-A0A6-D29F508E9CE1}"/>
          </ac:spMkLst>
        </pc:spChg>
        <pc:spChg chg="mod">
          <ac:chgData name="osamah almasarwah" userId="30efc0343ae0bb7c" providerId="LiveId" clId="{E9E7CAC7-7742-4687-BEDD-63CAE727E104}" dt="2021-01-18T14:18:38.454" v="2714" actId="1076"/>
          <ac:spMkLst>
            <pc:docMk/>
            <pc:sldMk cId="2464830191" sldId="1290"/>
            <ac:spMk id="113" creationId="{A4D320BE-61EB-4056-952A-A6C34CEBDFFC}"/>
          </ac:spMkLst>
        </pc:spChg>
        <pc:spChg chg="mod">
          <ac:chgData name="osamah almasarwah" userId="30efc0343ae0bb7c" providerId="LiveId" clId="{E9E7CAC7-7742-4687-BEDD-63CAE727E104}" dt="2021-01-18T14:18:57.167" v="2720" actId="20577"/>
          <ac:spMkLst>
            <pc:docMk/>
            <pc:sldMk cId="2464830191" sldId="1290"/>
            <ac:spMk id="115" creationId="{AF276303-3E1D-4F1B-AD67-A76C3F5F73EE}"/>
          </ac:spMkLst>
        </pc:spChg>
        <pc:spChg chg="mod">
          <ac:chgData name="osamah almasarwah" userId="30efc0343ae0bb7c" providerId="LiveId" clId="{E9E7CAC7-7742-4687-BEDD-63CAE727E104}" dt="2021-01-18T14:19:06.254" v="2721" actId="1076"/>
          <ac:spMkLst>
            <pc:docMk/>
            <pc:sldMk cId="2464830191" sldId="1290"/>
            <ac:spMk id="116" creationId="{5B398070-D59F-49CD-9493-39A385FDFBF3}"/>
          </ac:spMkLst>
        </pc:spChg>
        <pc:spChg chg="mod">
          <ac:chgData name="osamah almasarwah" userId="30efc0343ae0bb7c" providerId="LiveId" clId="{E9E7CAC7-7742-4687-BEDD-63CAE727E104}" dt="2021-01-18T14:15:50.405" v="2619" actId="571"/>
          <ac:spMkLst>
            <pc:docMk/>
            <pc:sldMk cId="2464830191" sldId="1290"/>
            <ac:spMk id="118" creationId="{2B8D3A8B-EA87-4D75-B018-8BA0DDFB6E77}"/>
          </ac:spMkLst>
        </pc:spChg>
        <pc:spChg chg="mod">
          <ac:chgData name="osamah almasarwah" userId="30efc0343ae0bb7c" providerId="LiveId" clId="{E9E7CAC7-7742-4687-BEDD-63CAE727E104}" dt="2021-01-18T14:19:21.223" v="2723" actId="1076"/>
          <ac:spMkLst>
            <pc:docMk/>
            <pc:sldMk cId="2464830191" sldId="1290"/>
            <ac:spMk id="119" creationId="{110D56EA-0C56-4925-9E87-537F6402C5B0}"/>
          </ac:spMkLst>
        </pc:spChg>
        <pc:grpChg chg="del">
          <ac:chgData name="osamah almasarwah" userId="30efc0343ae0bb7c" providerId="LiveId" clId="{E9E7CAC7-7742-4687-BEDD-63CAE727E104}" dt="2021-01-18T14:09:18.653" v="2359" actId="478"/>
          <ac:grpSpMkLst>
            <pc:docMk/>
            <pc:sldMk cId="2464830191" sldId="1290"/>
            <ac:grpSpMk id="9" creationId="{1F847504-CB23-4926-B297-D119002DBCC7}"/>
          </ac:grpSpMkLst>
        </pc:grpChg>
        <pc:grpChg chg="del">
          <ac:chgData name="osamah almasarwah" userId="30efc0343ae0bb7c" providerId="LiveId" clId="{E9E7CAC7-7742-4687-BEDD-63CAE727E104}" dt="2021-01-18T14:09:18.653" v="2359" actId="478"/>
          <ac:grpSpMkLst>
            <pc:docMk/>
            <pc:sldMk cId="2464830191" sldId="1290"/>
            <ac:grpSpMk id="20" creationId="{68DEBF55-CBDB-4E40-82CA-5DD7516A8E7B}"/>
          </ac:grpSpMkLst>
        </pc:grpChg>
        <pc:grpChg chg="mod">
          <ac:chgData name="osamah almasarwah" userId="30efc0343ae0bb7c" providerId="LiveId" clId="{E9E7CAC7-7742-4687-BEDD-63CAE727E104}" dt="2021-01-18T14:12:35.324" v="2541" actId="20577"/>
          <ac:grpSpMkLst>
            <pc:docMk/>
            <pc:sldMk cId="2464830191" sldId="1290"/>
            <ac:grpSpMk id="56" creationId="{D68B2113-F551-4CA6-9BF1-22749731FE7B}"/>
          </ac:grpSpMkLst>
        </pc:grpChg>
        <pc:grpChg chg="add mod">
          <ac:chgData name="osamah almasarwah" userId="30efc0343ae0bb7c" providerId="LiveId" clId="{E9E7CAC7-7742-4687-BEDD-63CAE727E104}" dt="2021-01-18T14:14:41.363" v="2609"/>
          <ac:grpSpMkLst>
            <pc:docMk/>
            <pc:sldMk cId="2464830191" sldId="1290"/>
            <ac:grpSpMk id="57" creationId="{2471CAE1-4529-435A-9769-3BE7D71156D9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1" creationId="{BEE9FE2D-E44A-4295-AFFE-A8925C2173A4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2" creationId="{9B73E8B4-3658-4AC3-B407-F941F6488901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3" creationId="{FFEFAF17-777D-4018-8956-28BB9A073450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4" creationId="{A325C23E-A30C-4600-9CC3-82C2594DE480}"/>
          </ac:grpSpMkLst>
        </pc:grpChg>
        <pc:grpChg chg="del">
          <ac:chgData name="osamah almasarwah" userId="30efc0343ae0bb7c" providerId="LiveId" clId="{E9E7CAC7-7742-4687-BEDD-63CAE727E104}" dt="2021-01-18T14:09:26.244" v="2361" actId="478"/>
          <ac:grpSpMkLst>
            <pc:docMk/>
            <pc:sldMk cId="2464830191" sldId="1290"/>
            <ac:grpSpMk id="76" creationId="{157996BB-7013-45ED-BBF1-E555DD7ACEB7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81" creationId="{95A8B3A3-692C-4F32-9C19-7A9C1CA0A88C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84" creationId="{9C3B5B9C-702F-478A-ACCC-5DBC09A0195A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87" creationId="{6AFD31BE-3988-47D4-92F0-2F85CE646741}"/>
          </ac:grpSpMkLst>
        </pc:grpChg>
        <pc:grpChg chg="del mod">
          <ac:chgData name="osamah almasarwah" userId="30efc0343ae0bb7c" providerId="LiveId" clId="{E9E7CAC7-7742-4687-BEDD-63CAE727E104}" dt="2021-01-18T14:13:03.430" v="2543" actId="478"/>
          <ac:grpSpMkLst>
            <pc:docMk/>
            <pc:sldMk cId="2464830191" sldId="1290"/>
            <ac:grpSpMk id="90" creationId="{1FFB910B-8EAF-410C-964A-38C6284B04DE}"/>
          </ac:grpSpMkLst>
        </pc:grpChg>
        <pc:grpChg chg="add mod">
          <ac:chgData name="osamah almasarwah" userId="30efc0343ae0bb7c" providerId="LiveId" clId="{E9E7CAC7-7742-4687-BEDD-63CAE727E104}" dt="2021-01-18T14:14:30.132" v="2608" actId="20577"/>
          <ac:grpSpMkLst>
            <pc:docMk/>
            <pc:sldMk cId="2464830191" sldId="1290"/>
            <ac:grpSpMk id="93" creationId="{67096EE4-BF06-4E83-87A1-71246167F366}"/>
          </ac:grpSpMkLst>
        </pc:grpChg>
        <pc:grpChg chg="add mod">
          <ac:chgData name="osamah almasarwah" userId="30efc0343ae0bb7c" providerId="LiveId" clId="{E9E7CAC7-7742-4687-BEDD-63CAE727E104}" dt="2021-01-18T14:15:14.635" v="2617" actId="20577"/>
          <ac:grpSpMkLst>
            <pc:docMk/>
            <pc:sldMk cId="2464830191" sldId="1290"/>
            <ac:grpSpMk id="96" creationId="{81B70800-8F1A-4EBC-873A-04B8C7676EB5}"/>
          </ac:grpSpMkLst>
        </pc:grpChg>
        <pc:grpChg chg="add mod">
          <ac:chgData name="osamah almasarwah" userId="30efc0343ae0bb7c" providerId="LiveId" clId="{E9E7CAC7-7742-4687-BEDD-63CAE727E104}" dt="2021-01-18T14:14:59.178" v="2613" actId="20577"/>
          <ac:grpSpMkLst>
            <pc:docMk/>
            <pc:sldMk cId="2464830191" sldId="1290"/>
            <ac:grpSpMk id="99" creationId="{72234330-CC5C-48A4-8E5C-522759E53A91}"/>
          </ac:grpSpMkLst>
        </pc:grpChg>
        <pc:grpChg chg="add mod">
          <ac:chgData name="osamah almasarwah" userId="30efc0343ae0bb7c" providerId="LiveId" clId="{E9E7CAC7-7742-4687-BEDD-63CAE727E104}" dt="2021-01-18T14:17:39.677" v="2667" actId="20577"/>
          <ac:grpSpMkLst>
            <pc:docMk/>
            <pc:sldMk cId="2464830191" sldId="1290"/>
            <ac:grpSpMk id="102" creationId="{7A0EEE73-B5D5-42DF-883F-1ECCCF4C6F22}"/>
          </ac:grpSpMkLst>
        </pc:grpChg>
        <pc:grpChg chg="add mod">
          <ac:chgData name="osamah almasarwah" userId="30efc0343ae0bb7c" providerId="LiveId" clId="{E9E7CAC7-7742-4687-BEDD-63CAE727E104}" dt="2021-01-18T14:18:47.745" v="2716" actId="16959"/>
          <ac:grpSpMkLst>
            <pc:docMk/>
            <pc:sldMk cId="2464830191" sldId="1290"/>
            <ac:grpSpMk id="108" creationId="{269C7A21-6A9C-4462-B1E3-D8F5BAEC36D8}"/>
          </ac:grpSpMkLst>
        </pc:grpChg>
        <pc:grpChg chg="add mod">
          <ac:chgData name="osamah almasarwah" userId="30efc0343ae0bb7c" providerId="LiveId" clId="{E9E7CAC7-7742-4687-BEDD-63CAE727E104}" dt="2021-01-18T14:18:27.870" v="2713" actId="20577"/>
          <ac:grpSpMkLst>
            <pc:docMk/>
            <pc:sldMk cId="2464830191" sldId="1290"/>
            <ac:grpSpMk id="111" creationId="{36583788-9D36-417F-9EE8-22184879DBA6}"/>
          </ac:grpSpMkLst>
        </pc:grpChg>
        <pc:grpChg chg="add mod">
          <ac:chgData name="osamah almasarwah" userId="30efc0343ae0bb7c" providerId="LiveId" clId="{E9E7CAC7-7742-4687-BEDD-63CAE727E104}" dt="2021-01-18T16:18:15.502" v="3275" actId="1076"/>
          <ac:grpSpMkLst>
            <pc:docMk/>
            <pc:sldMk cId="2464830191" sldId="1290"/>
            <ac:grpSpMk id="114" creationId="{3044B34E-4DF1-4D39-AF79-BA949FE15CCC}"/>
          </ac:grpSpMkLst>
        </pc:grpChg>
        <pc:grpChg chg="add mod">
          <ac:chgData name="osamah almasarwah" userId="30efc0343ae0bb7c" providerId="LiveId" clId="{E9E7CAC7-7742-4687-BEDD-63CAE727E104}" dt="2021-01-18T14:15:50.405" v="2619" actId="571"/>
          <ac:grpSpMkLst>
            <pc:docMk/>
            <pc:sldMk cId="2464830191" sldId="1290"/>
            <ac:grpSpMk id="117" creationId="{64BDC341-1887-4243-ACBB-8834453A7848}"/>
          </ac:grpSpMkLst>
        </pc:grpChg>
        <pc:picChg chg="del">
          <ac:chgData name="osamah almasarwah" userId="30efc0343ae0bb7c" providerId="LiveId" clId="{E9E7CAC7-7742-4687-BEDD-63CAE727E104}" dt="2021-01-18T14:09:16.267" v="2358" actId="478"/>
          <ac:picMkLst>
            <pc:docMk/>
            <pc:sldMk cId="2464830191" sldId="1290"/>
            <ac:picMk id="7" creationId="{C53DED43-886A-40F2-B07A-0BE7818FF96D}"/>
          </ac:picMkLst>
        </pc:picChg>
        <pc:picChg chg="mod">
          <ac:chgData name="osamah almasarwah" userId="30efc0343ae0bb7c" providerId="LiveId" clId="{E9E7CAC7-7742-4687-BEDD-63CAE727E104}" dt="2021-01-18T14:09:21.980" v="2360" actId="1076"/>
          <ac:picMkLst>
            <pc:docMk/>
            <pc:sldMk cId="2464830191" sldId="1290"/>
            <ac:picMk id="35" creationId="{E6B244AB-5DE9-4FA7-88C6-2B1F002C189A}"/>
          </ac:picMkLst>
        </pc:picChg>
      </pc:sldChg>
      <pc:sldChg chg="addSp delSp modSp add mod modAnim">
        <pc:chgData name="osamah almasarwah" userId="30efc0343ae0bb7c" providerId="LiveId" clId="{E9E7CAC7-7742-4687-BEDD-63CAE727E104}" dt="2021-01-18T16:21:35.134" v="3339" actId="1076"/>
        <pc:sldMkLst>
          <pc:docMk/>
          <pc:sldMk cId="4106998442" sldId="1291"/>
        </pc:sldMkLst>
        <pc:spChg chg="mod">
          <ac:chgData name="osamah almasarwah" userId="30efc0343ae0bb7c" providerId="LiveId" clId="{E9E7CAC7-7742-4687-BEDD-63CAE727E104}" dt="2021-01-18T15:25:54.659" v="2727" actId="20577"/>
          <ac:spMkLst>
            <pc:docMk/>
            <pc:sldMk cId="4106998442" sldId="1291"/>
            <ac:spMk id="3" creationId="{C0468004-4702-46A3-BF59-43CAE069B016}"/>
          </ac:spMkLst>
        </pc:spChg>
        <pc:spChg chg="add mod">
          <ac:chgData name="osamah almasarwah" userId="30efc0343ae0bb7c" providerId="LiveId" clId="{E9E7CAC7-7742-4687-BEDD-63CAE727E104}" dt="2021-01-18T15:29:27.205" v="2896" actId="571"/>
          <ac:spMkLst>
            <pc:docMk/>
            <pc:sldMk cId="4106998442" sldId="1291"/>
            <ac:spMk id="43" creationId="{83C02161-A3A5-4097-AF0D-53C5C147C62B}"/>
          </ac:spMkLst>
        </pc:spChg>
        <pc:spChg chg="add 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44" creationId="{F4BB28B0-E377-4507-86B9-B60D613FBDA7}"/>
          </ac:spMkLst>
        </pc:spChg>
        <pc:spChg chg="add mod">
          <ac:chgData name="osamah almasarwah" userId="30efc0343ae0bb7c" providerId="LiveId" clId="{E9E7CAC7-7742-4687-BEDD-63CAE727E104}" dt="2021-01-18T16:21:16.928" v="3336" actId="1076"/>
          <ac:spMkLst>
            <pc:docMk/>
            <pc:sldMk cId="4106998442" sldId="1291"/>
            <ac:spMk id="47" creationId="{6209FE70-F8AF-4A50-B8C3-890F71D55784}"/>
          </ac:spMkLst>
        </pc:spChg>
        <pc:spChg chg="add mod">
          <ac:chgData name="osamah almasarwah" userId="30efc0343ae0bb7c" providerId="LiveId" clId="{E9E7CAC7-7742-4687-BEDD-63CAE727E104}" dt="2021-01-18T16:21:23.405" v="3337" actId="1076"/>
          <ac:spMkLst>
            <pc:docMk/>
            <pc:sldMk cId="4106998442" sldId="1291"/>
            <ac:spMk id="48" creationId="{1E799F78-D0B8-4416-B579-9A538CFAEC19}"/>
          </ac:spMkLst>
        </pc:spChg>
        <pc:spChg chg="add mod">
          <ac:chgData name="osamah almasarwah" userId="30efc0343ae0bb7c" providerId="LiveId" clId="{E9E7CAC7-7742-4687-BEDD-63CAE727E104}" dt="2021-01-18T16:21:31.892" v="3338" actId="1076"/>
          <ac:spMkLst>
            <pc:docMk/>
            <pc:sldMk cId="4106998442" sldId="1291"/>
            <ac:spMk id="49" creationId="{4973F1CA-DBFD-4514-B434-47A6A024BB53}"/>
          </ac:spMkLst>
        </pc:spChg>
        <pc:spChg chg="add mod">
          <ac:chgData name="osamah almasarwah" userId="30efc0343ae0bb7c" providerId="LiveId" clId="{E9E7CAC7-7742-4687-BEDD-63CAE727E104}" dt="2021-01-18T16:21:35.134" v="3339" actId="1076"/>
          <ac:spMkLst>
            <pc:docMk/>
            <pc:sldMk cId="4106998442" sldId="1291"/>
            <ac:spMk id="50" creationId="{F26164D7-1CA3-42A3-BC22-772E2CB0A409}"/>
          </ac:spMkLst>
        </pc:spChg>
        <pc:spChg chg="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55" creationId="{3E73206A-9685-4721-A7B4-1B50C299CDAB}"/>
          </ac:spMkLst>
        </pc:spChg>
        <pc:spChg chg="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58" creationId="{F415AE41-A13C-4DA8-93E7-DEDBC51C6753}"/>
          </ac:spMkLst>
        </pc:spChg>
        <pc:spChg chg="mod">
          <ac:chgData name="osamah almasarwah" userId="30efc0343ae0bb7c" providerId="LiveId" clId="{E9E7CAC7-7742-4687-BEDD-63CAE727E104}" dt="2021-01-18T15:30:01.277" v="2907" actId="20577"/>
          <ac:spMkLst>
            <pc:docMk/>
            <pc:sldMk cId="4106998442" sldId="1291"/>
            <ac:spMk id="60" creationId="{6688D00A-4600-4A89-9997-C0F0DC3465BF}"/>
          </ac:spMkLst>
        </pc:spChg>
        <pc:spChg chg="mod">
          <ac:chgData name="osamah almasarwah" userId="30efc0343ae0bb7c" providerId="LiveId" clId="{E9E7CAC7-7742-4687-BEDD-63CAE727E104}" dt="2021-01-18T15:31:53.184" v="2943" actId="20577"/>
          <ac:spMkLst>
            <pc:docMk/>
            <pc:sldMk cId="4106998442" sldId="1291"/>
            <ac:spMk id="61" creationId="{9920AC58-E72D-45D5-AB3D-F7F85BD49534}"/>
          </ac:spMkLst>
        </pc:spChg>
        <pc:spChg chg="mod">
          <ac:chgData name="osamah almasarwah" userId="30efc0343ae0bb7c" providerId="LiveId" clId="{E9E7CAC7-7742-4687-BEDD-63CAE727E104}" dt="2021-01-18T15:32:14.205" v="2947" actId="1076"/>
          <ac:spMkLst>
            <pc:docMk/>
            <pc:sldMk cId="4106998442" sldId="1291"/>
            <ac:spMk id="62" creationId="{FDBE9DFD-7471-463B-AC51-F9D188D9C024}"/>
          </ac:spMkLst>
        </pc:spChg>
        <pc:spChg chg="mod">
          <ac:chgData name="osamah almasarwah" userId="30efc0343ae0bb7c" providerId="LiveId" clId="{E9E7CAC7-7742-4687-BEDD-63CAE727E104}" dt="2021-01-18T15:26:02.996" v="2730" actId="20577"/>
          <ac:spMkLst>
            <pc:docMk/>
            <pc:sldMk cId="4106998442" sldId="1291"/>
            <ac:spMk id="75" creationId="{764CF756-1E8F-4056-A64B-413724778F53}"/>
          </ac:spMkLst>
        </pc:spChg>
        <pc:spChg chg="add del mod">
          <ac:chgData name="osamah almasarwah" userId="30efc0343ae0bb7c" providerId="LiveId" clId="{E9E7CAC7-7742-4687-BEDD-63CAE727E104}" dt="2021-01-18T15:30:06.133" v="2909" actId="1076"/>
          <ac:spMkLst>
            <pc:docMk/>
            <pc:sldMk cId="4106998442" sldId="1291"/>
            <ac:spMk id="80" creationId="{5D42949F-0B34-441B-8498-3664482054A6}"/>
          </ac:spMkLst>
        </pc:spChg>
        <pc:spChg chg="mod">
          <ac:chgData name="osamah almasarwah" userId="30efc0343ae0bb7c" providerId="LiveId" clId="{E9E7CAC7-7742-4687-BEDD-63CAE727E104}" dt="2021-01-18T15:31:48.662" v="2942" actId="20577"/>
          <ac:spMkLst>
            <pc:docMk/>
            <pc:sldMk cId="4106998442" sldId="1291"/>
            <ac:spMk id="94" creationId="{FFB6DBCD-9676-4390-9DCD-245ECE04E086}"/>
          </ac:spMkLst>
        </pc:spChg>
        <pc:spChg chg="mod">
          <ac:chgData name="osamah almasarwah" userId="30efc0343ae0bb7c" providerId="LiveId" clId="{E9E7CAC7-7742-4687-BEDD-63CAE727E104}" dt="2021-01-18T15:32:19.150" v="2948" actId="1076"/>
          <ac:spMkLst>
            <pc:docMk/>
            <pc:sldMk cId="4106998442" sldId="1291"/>
            <ac:spMk id="95" creationId="{DB8A33A8-7B94-4ACA-B60F-33A0FA9B0B30}"/>
          </ac:spMkLst>
        </pc:spChg>
        <pc:spChg chg="mod">
          <ac:chgData name="osamah almasarwah" userId="30efc0343ae0bb7c" providerId="LiveId" clId="{E9E7CAC7-7742-4687-BEDD-63CAE727E104}" dt="2021-01-18T15:31:56.322" v="2944" actId="20577"/>
          <ac:spMkLst>
            <pc:docMk/>
            <pc:sldMk cId="4106998442" sldId="1291"/>
            <ac:spMk id="97" creationId="{64677D07-E64C-45D0-865F-0D5C33BBC2E8}"/>
          </ac:spMkLst>
        </pc:spChg>
        <pc:spChg chg="mod">
          <ac:chgData name="osamah almasarwah" userId="30efc0343ae0bb7c" providerId="LiveId" clId="{E9E7CAC7-7742-4687-BEDD-63CAE727E104}" dt="2021-01-18T15:32:02.080" v="2946" actId="1076"/>
          <ac:spMkLst>
            <pc:docMk/>
            <pc:sldMk cId="4106998442" sldId="1291"/>
            <ac:spMk id="98" creationId="{719BC846-4865-4CAA-9CF9-FCA240DF7C0B}"/>
          </ac:spMkLst>
        </pc:spChg>
        <pc:spChg chg="mod">
          <ac:chgData name="osamah almasarwah" userId="30efc0343ae0bb7c" providerId="LiveId" clId="{E9E7CAC7-7742-4687-BEDD-63CAE727E104}" dt="2021-01-18T15:31:58.439" v="2945" actId="20577"/>
          <ac:spMkLst>
            <pc:docMk/>
            <pc:sldMk cId="4106998442" sldId="1291"/>
            <ac:spMk id="101" creationId="{A7386502-66A3-4DB0-B365-526F59DEDDD4}"/>
          </ac:spMkLst>
        </pc:spChg>
        <pc:spChg chg="del">
          <ac:chgData name="osamah almasarwah" userId="30efc0343ae0bb7c" providerId="LiveId" clId="{E9E7CAC7-7742-4687-BEDD-63CAE727E104}" dt="2021-01-18T15:25:21.298" v="2726" actId="478"/>
          <ac:spMkLst>
            <pc:docMk/>
            <pc:sldMk cId="4106998442" sldId="1291"/>
            <ac:spMk id="107" creationId="{BFD6A25B-13D4-4F7F-B02D-4317D6356BE6}"/>
          </ac:spMkLst>
        </pc:spChg>
        <pc:grpChg chg="mod">
          <ac:chgData name="osamah almasarwah" userId="30efc0343ae0bb7c" providerId="LiveId" clId="{E9E7CAC7-7742-4687-BEDD-63CAE727E104}" dt="2021-01-18T15:30:01.277" v="2907" actId="20577"/>
          <ac:grpSpMkLst>
            <pc:docMk/>
            <pc:sldMk cId="4106998442" sldId="1291"/>
            <ac:grpSpMk id="56" creationId="{D68B2113-F551-4CA6-9BF1-22749731FE7B}"/>
          </ac:grpSpMkLst>
        </pc:grpChg>
        <pc:grpChg chg="mod">
          <ac:chgData name="osamah almasarwah" userId="30efc0343ae0bb7c" providerId="LiveId" clId="{E9E7CAC7-7742-4687-BEDD-63CAE727E104}" dt="2021-01-18T15:31:53.184" v="2943" actId="20577"/>
          <ac:grpSpMkLst>
            <pc:docMk/>
            <pc:sldMk cId="4106998442" sldId="1291"/>
            <ac:grpSpMk id="57" creationId="{2471CAE1-4529-435A-9769-3BE7D71156D9}"/>
          </ac:grpSpMkLst>
        </pc:grpChg>
        <pc:grpChg chg="mod">
          <ac:chgData name="osamah almasarwah" userId="30efc0343ae0bb7c" providerId="LiveId" clId="{E9E7CAC7-7742-4687-BEDD-63CAE727E104}" dt="2021-01-18T15:31:48.662" v="2942" actId="20577"/>
          <ac:grpSpMkLst>
            <pc:docMk/>
            <pc:sldMk cId="4106998442" sldId="1291"/>
            <ac:grpSpMk id="93" creationId="{67096EE4-BF06-4E83-87A1-71246167F366}"/>
          </ac:grpSpMkLst>
        </pc:grpChg>
        <pc:grpChg chg="mod">
          <ac:chgData name="osamah almasarwah" userId="30efc0343ae0bb7c" providerId="LiveId" clId="{E9E7CAC7-7742-4687-BEDD-63CAE727E104}" dt="2021-01-18T15:31:56.322" v="2944" actId="20577"/>
          <ac:grpSpMkLst>
            <pc:docMk/>
            <pc:sldMk cId="4106998442" sldId="1291"/>
            <ac:grpSpMk id="96" creationId="{81B70800-8F1A-4EBC-873A-04B8C7676EB5}"/>
          </ac:grpSpMkLst>
        </pc:grpChg>
        <pc:grpChg chg="mod">
          <ac:chgData name="osamah almasarwah" userId="30efc0343ae0bb7c" providerId="LiveId" clId="{E9E7CAC7-7742-4687-BEDD-63CAE727E104}" dt="2021-01-18T15:26:00.034" v="2728" actId="1076"/>
          <ac:grpSpMkLst>
            <pc:docMk/>
            <pc:sldMk cId="4106998442" sldId="1291"/>
            <ac:grpSpMk id="99" creationId="{72234330-CC5C-48A4-8E5C-522759E53A91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02" creationId="{7A0EEE73-B5D5-42DF-883F-1ECCCF4C6F22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08" creationId="{269C7A21-6A9C-4462-B1E3-D8F5BAEC36D8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11" creationId="{36583788-9D36-417F-9EE8-22184879DBA6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14" creationId="{3044B34E-4DF1-4D39-AF79-BA949FE15CCC}"/>
          </ac:grpSpMkLst>
        </pc:grpChg>
        <pc:grpChg chg="del">
          <ac:chgData name="osamah almasarwah" userId="30efc0343ae0bb7c" providerId="LiveId" clId="{E9E7CAC7-7742-4687-BEDD-63CAE727E104}" dt="2021-01-18T15:25:21.298" v="2726" actId="478"/>
          <ac:grpSpMkLst>
            <pc:docMk/>
            <pc:sldMk cId="4106998442" sldId="1291"/>
            <ac:grpSpMk id="117" creationId="{64BDC341-1887-4243-ACBB-8834453A7848}"/>
          </ac:grpSpMkLst>
        </pc:grpChg>
        <pc:picChg chg="add mod">
          <ac:chgData name="osamah almasarwah" userId="30efc0343ae0bb7c" providerId="LiveId" clId="{E9E7CAC7-7742-4687-BEDD-63CAE727E104}" dt="2021-01-18T15:31:39.964" v="2941" actId="1076"/>
          <ac:picMkLst>
            <pc:docMk/>
            <pc:sldMk cId="4106998442" sldId="1291"/>
            <ac:picMk id="6" creationId="{43595A4C-17E2-44FF-AAF9-818F83C257C8}"/>
          </ac:picMkLst>
        </pc:picChg>
      </pc:sldChg>
      <pc:sldChg chg="addSp delSp modSp add mod addAnim delAnim modAnim">
        <pc:chgData name="osamah almasarwah" userId="30efc0343ae0bb7c" providerId="LiveId" clId="{E9E7CAC7-7742-4687-BEDD-63CAE727E104}" dt="2021-01-18T17:03:56.909" v="3422" actId="1076"/>
        <pc:sldMkLst>
          <pc:docMk/>
          <pc:sldMk cId="1155975518" sldId="1292"/>
        </pc:sldMkLst>
        <pc:spChg chg="mod">
          <ac:chgData name="osamah almasarwah" userId="30efc0343ae0bb7c" providerId="LiveId" clId="{E9E7CAC7-7742-4687-BEDD-63CAE727E104}" dt="2021-01-18T17:03:47.283" v="3420" actId="1076"/>
          <ac:spMkLst>
            <pc:docMk/>
            <pc:sldMk cId="1155975518" sldId="1292"/>
            <ac:spMk id="28" creationId="{710AB919-C435-47E9-8652-87855E693E7C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3" creationId="{9E76FCE9-FDC3-498D-88AB-26271361311B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5" creationId="{4D43FF05-9E8D-4DF7-BE31-0A1015EEB418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6" creationId="{0F7C9A18-8239-4603-8014-F493ACF23BBE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7" creationId="{5CB2F8B9-A994-4574-B7C2-5A28A86BCF29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39" creationId="{E1C64AB2-8EF3-405D-83BA-A5A7196D9F59}"/>
          </ac:spMkLst>
        </pc:spChg>
        <pc:spChg chg="add del">
          <ac:chgData name="osamah almasarwah" userId="30efc0343ae0bb7c" providerId="LiveId" clId="{E9E7CAC7-7742-4687-BEDD-63CAE727E104}" dt="2021-01-18T17:03:06.093" v="3406" actId="21"/>
          <ac:spMkLst>
            <pc:docMk/>
            <pc:sldMk cId="1155975518" sldId="1292"/>
            <ac:spMk id="40" creationId="{21660966-A184-42D3-8C7B-66EEE8F64095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2" creationId="{C08C35BC-FB8F-483B-8C4B-57068C9BFCC3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3" creationId="{5F921E63-9F89-4719-B9B2-68A54DD90B9A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4" creationId="{7226097D-E1BD-42CA-BEC4-317A8C9AF765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5" creationId="{F89C748D-B3E3-4EA0-82FE-A22304F5FF1A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6" creationId="{5E9AD449-A653-4E41-B9FE-A36480D1DAC6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7" creationId="{E11A9347-5D81-4633-ADCD-B96FB14F5652}"/>
          </ac:spMkLst>
        </pc:spChg>
        <pc:spChg chg="mod">
          <ac:chgData name="osamah almasarwah" userId="30efc0343ae0bb7c" providerId="LiveId" clId="{E9E7CAC7-7742-4687-BEDD-63CAE727E104}" dt="2021-01-18T17:03:53.506" v="3421" actId="1076"/>
          <ac:spMkLst>
            <pc:docMk/>
            <pc:sldMk cId="1155975518" sldId="1292"/>
            <ac:spMk id="48" creationId="{176E1BEC-A1C6-4B04-88BE-A55A190AB3E7}"/>
          </ac:spMkLst>
        </pc:spChg>
        <pc:spChg chg="mod">
          <ac:chgData name="osamah almasarwah" userId="30efc0343ae0bb7c" providerId="LiveId" clId="{E9E7CAC7-7742-4687-BEDD-63CAE727E104}" dt="2021-01-18T17:03:56.909" v="3422" actId="1076"/>
          <ac:spMkLst>
            <pc:docMk/>
            <pc:sldMk cId="1155975518" sldId="1292"/>
            <ac:spMk id="49" creationId="{F121F661-CCA7-406A-8BAC-D645B938FBC1}"/>
          </ac:spMkLst>
        </pc:spChg>
        <pc:grpChg chg="del">
          <ac:chgData name="osamah almasarwah" userId="30efc0343ae0bb7c" providerId="LiveId" clId="{E9E7CAC7-7742-4687-BEDD-63CAE727E104}" dt="2021-01-18T17:03:06.093" v="3406" actId="21"/>
          <ac:grpSpMkLst>
            <pc:docMk/>
            <pc:sldMk cId="1155975518" sldId="1292"/>
            <ac:grpSpMk id="29" creationId="{9ECAC388-D415-47D5-AA41-DFEDBF06EBE3}"/>
          </ac:grpSpMkLst>
        </pc:grpChg>
      </pc:sldChg>
    </pc:docChg>
  </pc:docChgLst>
  <pc:docChgLst>
    <pc:chgData name="osamah almasarwah" userId="30efc0343ae0bb7c" providerId="LiveId" clId="{6224C5F4-B1F5-411B-9EEC-8A28D796056F}"/>
    <pc:docChg chg="undo custSel addSld delSld modSld sldOrd">
      <pc:chgData name="osamah almasarwah" userId="30efc0343ae0bb7c" providerId="LiveId" clId="{6224C5F4-B1F5-411B-9EEC-8A28D796056F}" dt="2020-08-06T21:37:20.081" v="813" actId="20577"/>
      <pc:docMkLst>
        <pc:docMk/>
      </pc:docMkLst>
      <pc:sldChg chg="addSp modSp mod">
        <pc:chgData name="osamah almasarwah" userId="30efc0343ae0bb7c" providerId="LiveId" clId="{6224C5F4-B1F5-411B-9EEC-8A28D796056F}" dt="2020-08-06T21:28:55.199" v="788" actId="403"/>
        <pc:sldMkLst>
          <pc:docMk/>
          <pc:sldMk cId="2758748973" sldId="1169"/>
        </pc:sldMkLst>
        <pc:spChg chg="add mod">
          <ac:chgData name="osamah almasarwah" userId="30efc0343ae0bb7c" providerId="LiveId" clId="{6224C5F4-B1F5-411B-9EEC-8A28D796056F}" dt="2020-08-06T21:28:55.199" v="788" actId="403"/>
          <ac:spMkLst>
            <pc:docMk/>
            <pc:sldMk cId="2758748973" sldId="1169"/>
            <ac:spMk id="2" creationId="{609FE898-980F-4E8A-80C7-EAAEC2CF0435}"/>
          </ac:spMkLst>
        </pc:spChg>
        <pc:spChg chg="mod">
          <ac:chgData name="osamah almasarwah" userId="30efc0343ae0bb7c" providerId="LiveId" clId="{6224C5F4-B1F5-411B-9EEC-8A28D796056F}" dt="2020-08-06T21:24:09.288" v="752" actId="207"/>
          <ac:spMkLst>
            <pc:docMk/>
            <pc:sldMk cId="2758748973" sldId="1169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59.184" v="750" actId="207"/>
          <ac:spMkLst>
            <pc:docMk/>
            <pc:sldMk cId="2758748973" sldId="1169"/>
            <ac:spMk id="36" creationId="{00000000-0000-0000-0000-000000000000}"/>
          </ac:spMkLst>
        </pc:spChg>
      </pc:sldChg>
      <pc:sldChg chg="addSp modSp mod modAnim">
        <pc:chgData name="osamah almasarwah" userId="30efc0343ae0bb7c" providerId="LiveId" clId="{6224C5F4-B1F5-411B-9EEC-8A28D796056F}" dt="2020-08-06T21:32:26.094" v="796"/>
        <pc:sldMkLst>
          <pc:docMk/>
          <pc:sldMk cId="3554838986" sldId="1170"/>
        </pc:sldMkLst>
        <pc:spChg chg="add mod">
          <ac:chgData name="osamah almasarwah" userId="30efc0343ae0bb7c" providerId="LiveId" clId="{6224C5F4-B1F5-411B-9EEC-8A28D796056F}" dt="2020-08-06T21:28:36.123" v="784" actId="403"/>
          <ac:spMkLst>
            <pc:docMk/>
            <pc:sldMk cId="3554838986" sldId="1170"/>
            <ac:spMk id="2" creationId="{7C6F97E2-D6A8-489A-AE56-C080C88DB8BF}"/>
          </ac:spMkLst>
        </pc:spChg>
        <pc:spChg chg="mod">
          <ac:chgData name="osamah almasarwah" userId="30efc0343ae0bb7c" providerId="LiveId" clId="{6224C5F4-B1F5-411B-9EEC-8A28D796056F}" dt="2020-08-06T21:24:39.942" v="758" actId="207"/>
          <ac:spMkLst>
            <pc:docMk/>
            <pc:sldMk cId="3554838986" sldId="1170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36.165" v="757" actId="207"/>
          <ac:spMkLst>
            <pc:docMk/>
            <pc:sldMk cId="3554838986" sldId="1170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31:15.161" v="792" actId="1076"/>
          <ac:spMkLst>
            <pc:docMk/>
            <pc:sldMk cId="3554838986" sldId="1170"/>
            <ac:spMk id="51" creationId="{C8B62E8F-9E95-4260-BEDA-7D6AC1BCCD1E}"/>
          </ac:spMkLst>
        </pc:spChg>
        <pc:spChg chg="mod">
          <ac:chgData name="osamah almasarwah" userId="30efc0343ae0bb7c" providerId="LiveId" clId="{6224C5F4-B1F5-411B-9EEC-8A28D796056F}" dt="2020-08-06T21:31:17.989" v="793" actId="1076"/>
          <ac:spMkLst>
            <pc:docMk/>
            <pc:sldMk cId="3554838986" sldId="1170"/>
            <ac:spMk id="52" creationId="{6B6A560A-6E84-4970-B20A-52EE18391674}"/>
          </ac:spMkLst>
        </pc:spChg>
        <pc:graphicFrameChg chg="mod">
          <ac:chgData name="osamah almasarwah" userId="30efc0343ae0bb7c" providerId="LiveId" clId="{6224C5F4-B1F5-411B-9EEC-8A28D796056F}" dt="2020-08-06T19:00:38.309" v="12" actId="1076"/>
          <ac:graphicFrameMkLst>
            <pc:docMk/>
            <pc:sldMk cId="3554838986" sldId="1170"/>
            <ac:graphicFrameMk id="54" creationId="{C9928597-9B91-40EF-BC90-CFFA11F59677}"/>
          </ac:graphicFrameMkLst>
        </pc:graphicFrameChg>
      </pc:sldChg>
      <pc:sldChg chg="del">
        <pc:chgData name="osamah almasarwah" userId="30efc0343ae0bb7c" providerId="LiveId" clId="{6224C5F4-B1F5-411B-9EEC-8A28D796056F}" dt="2020-08-06T19:00:19.574" v="8" actId="2696"/>
        <pc:sldMkLst>
          <pc:docMk/>
          <pc:sldMk cId="423187892" sldId="1173"/>
        </pc:sldMkLst>
      </pc:sldChg>
      <pc:sldChg chg="del">
        <pc:chgData name="osamah almasarwah" userId="30efc0343ae0bb7c" providerId="LiveId" clId="{6224C5F4-B1F5-411B-9EEC-8A28D796056F}" dt="2020-08-06T18:59:36.439" v="4" actId="2696"/>
        <pc:sldMkLst>
          <pc:docMk/>
          <pc:sldMk cId="2470497701" sldId="1225"/>
        </pc:sldMkLst>
      </pc:sldChg>
      <pc:sldChg chg="del">
        <pc:chgData name="osamah almasarwah" userId="30efc0343ae0bb7c" providerId="LiveId" clId="{6224C5F4-B1F5-411B-9EEC-8A28D796056F}" dt="2020-08-06T18:59:29.928" v="3" actId="2696"/>
        <pc:sldMkLst>
          <pc:docMk/>
          <pc:sldMk cId="1812824918" sldId="1226"/>
        </pc:sldMkLst>
      </pc:sldChg>
      <pc:sldChg chg="addSp modSp mod">
        <pc:chgData name="osamah almasarwah" userId="30efc0343ae0bb7c" providerId="LiveId" clId="{6224C5F4-B1F5-411B-9EEC-8A28D796056F}" dt="2020-08-06T21:28:45.742" v="786" actId="403"/>
        <pc:sldMkLst>
          <pc:docMk/>
          <pc:sldMk cId="3240305092" sldId="1228"/>
        </pc:sldMkLst>
        <pc:spChg chg="add mod">
          <ac:chgData name="osamah almasarwah" userId="30efc0343ae0bb7c" providerId="LiveId" clId="{6224C5F4-B1F5-411B-9EEC-8A28D796056F}" dt="2020-08-06T21:28:45.742" v="786" actId="403"/>
          <ac:spMkLst>
            <pc:docMk/>
            <pc:sldMk cId="3240305092" sldId="1228"/>
            <ac:spMk id="3" creationId="{7BC2CF42-E825-44F2-BD08-422B34ECCFD9}"/>
          </ac:spMkLst>
        </pc:spChg>
        <pc:spChg chg="mod">
          <ac:chgData name="osamah almasarwah" userId="30efc0343ae0bb7c" providerId="LiveId" clId="{6224C5F4-B1F5-411B-9EEC-8A28D796056F}" dt="2020-08-06T21:24:29.822" v="756" actId="20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26.001" v="755" actId="207"/>
          <ac:spMkLst>
            <pc:docMk/>
            <pc:sldMk cId="3240305092" sldId="122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16.542" v="7" actId="2696"/>
        <pc:sldMkLst>
          <pc:docMk/>
          <pc:sldMk cId="3750868933" sldId="1229"/>
        </pc:sldMkLst>
      </pc:sldChg>
      <pc:sldChg chg="del">
        <pc:chgData name="osamah almasarwah" userId="30efc0343ae0bb7c" providerId="LiveId" clId="{6224C5F4-B1F5-411B-9EEC-8A28D796056F}" dt="2020-08-06T19:00:13.089" v="6" actId="2696"/>
        <pc:sldMkLst>
          <pc:docMk/>
          <pc:sldMk cId="4143053005" sldId="1230"/>
        </pc:sldMkLst>
      </pc:sldChg>
      <pc:sldChg chg="del">
        <pc:chgData name="osamah almasarwah" userId="30efc0343ae0bb7c" providerId="LiveId" clId="{6224C5F4-B1F5-411B-9EEC-8A28D796056F}" dt="2020-08-06T18:59:20.754" v="2" actId="2696"/>
        <pc:sldMkLst>
          <pc:docMk/>
          <pc:sldMk cId="2354499184" sldId="1231"/>
        </pc:sldMkLst>
      </pc:sldChg>
      <pc:sldChg chg="del">
        <pc:chgData name="osamah almasarwah" userId="30efc0343ae0bb7c" providerId="LiveId" clId="{6224C5F4-B1F5-411B-9EEC-8A28D796056F}" dt="2020-08-06T18:59:10.886" v="1" actId="2696"/>
        <pc:sldMkLst>
          <pc:docMk/>
          <pc:sldMk cId="905520195" sldId="1232"/>
        </pc:sldMkLst>
      </pc:sldChg>
      <pc:sldChg chg="addSp delSp modSp mod modAnim">
        <pc:chgData name="osamah almasarwah" userId="30efc0343ae0bb7c" providerId="LiveId" clId="{6224C5F4-B1F5-411B-9EEC-8A28D796056F}" dt="2020-08-06T21:33:53.907" v="798"/>
        <pc:sldMkLst>
          <pc:docMk/>
          <pc:sldMk cId="10349900" sldId="1234"/>
        </pc:sldMkLst>
        <pc:spChg chg="add mod">
          <ac:chgData name="osamah almasarwah" userId="30efc0343ae0bb7c" providerId="LiveId" clId="{6224C5F4-B1F5-411B-9EEC-8A28D796056F}" dt="2020-08-06T21:28:30.009" v="783" actId="403"/>
          <ac:spMkLst>
            <pc:docMk/>
            <pc:sldMk cId="10349900" sldId="1234"/>
            <ac:spMk id="6" creationId="{C43A9201-DFDE-4DA9-A04F-58D71B3AFA41}"/>
          </ac:spMkLst>
        </pc:spChg>
        <pc:spChg chg="del">
          <ac:chgData name="osamah almasarwah" userId="30efc0343ae0bb7c" providerId="LiveId" clId="{6224C5F4-B1F5-411B-9EEC-8A28D796056F}" dt="2020-08-06T18:59:59.200" v="5" actId="478"/>
          <ac:spMkLst>
            <pc:docMk/>
            <pc:sldMk cId="10349900" sldId="1234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45.855" v="759" actId="207"/>
          <ac:spMkLst>
            <pc:docMk/>
            <pc:sldMk cId="10349900" sldId="1234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9:00:25.479" v="10" actId="2696"/>
        <pc:sldMkLst>
          <pc:docMk/>
          <pc:sldMk cId="4240983106" sldId="1235"/>
        </pc:sldMkLst>
      </pc:sldChg>
      <pc:sldChg chg="del">
        <pc:chgData name="osamah almasarwah" userId="30efc0343ae0bb7c" providerId="LiveId" clId="{6224C5F4-B1F5-411B-9EEC-8A28D796056F}" dt="2020-08-06T19:00:22.379" v="9" actId="2696"/>
        <pc:sldMkLst>
          <pc:docMk/>
          <pc:sldMk cId="32181776" sldId="1236"/>
        </pc:sldMkLst>
      </pc:sldChg>
      <pc:sldChg chg="addSp modSp mod">
        <pc:chgData name="osamah almasarwah" userId="30efc0343ae0bb7c" providerId="LiveId" clId="{6224C5F4-B1F5-411B-9EEC-8A28D796056F}" dt="2020-08-06T21:28:49.629" v="787" actId="403"/>
        <pc:sldMkLst>
          <pc:docMk/>
          <pc:sldMk cId="1621955241" sldId="1237"/>
        </pc:sldMkLst>
        <pc:spChg chg="add mod">
          <ac:chgData name="osamah almasarwah" userId="30efc0343ae0bb7c" providerId="LiveId" clId="{6224C5F4-B1F5-411B-9EEC-8A28D796056F}" dt="2020-08-06T21:28:49.629" v="787" actId="403"/>
          <ac:spMkLst>
            <pc:docMk/>
            <pc:sldMk cId="1621955241" sldId="1237"/>
            <ac:spMk id="2" creationId="{934008DF-8221-4F65-A3D9-2848A22DF0F5}"/>
          </ac:spMkLst>
        </pc:spChg>
        <pc:spChg chg="mod">
          <ac:chgData name="osamah almasarwah" userId="30efc0343ae0bb7c" providerId="LiveId" clId="{6224C5F4-B1F5-411B-9EEC-8A28D796056F}" dt="2020-08-06T21:24:19.914" v="754" actId="207"/>
          <ac:spMkLst>
            <pc:docMk/>
            <pc:sldMk cId="1621955241" sldId="1237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4:16.298" v="753" actId="207"/>
          <ac:spMkLst>
            <pc:docMk/>
            <pc:sldMk cId="1621955241" sldId="1237"/>
            <ac:spMk id="36" creationId="{00000000-0000-0000-0000-000000000000}"/>
          </ac:spMkLst>
        </pc:spChg>
      </pc:sldChg>
      <pc:sldChg chg="addSp modSp mod">
        <pc:chgData name="osamah almasarwah" userId="30efc0343ae0bb7c" providerId="LiveId" clId="{6224C5F4-B1F5-411B-9EEC-8A28D796056F}" dt="2020-08-06T21:29:00.519" v="789" actId="403"/>
        <pc:sldMkLst>
          <pc:docMk/>
          <pc:sldMk cId="479208440" sldId="1238"/>
        </pc:sldMkLst>
        <pc:spChg chg="mod">
          <ac:chgData name="osamah almasarwah" userId="30efc0343ae0bb7c" providerId="LiveId" clId="{6224C5F4-B1F5-411B-9EEC-8A28D796056F}" dt="2020-08-06T21:27:34.563" v="771" actId="1076"/>
          <ac:spMkLst>
            <pc:docMk/>
            <pc:sldMk cId="479208440" sldId="1238"/>
            <ac:spMk id="2" creationId="{031959BB-4271-43BD-81A9-CB92EE92CB65}"/>
          </ac:spMkLst>
        </pc:spChg>
        <pc:spChg chg="add mod">
          <ac:chgData name="osamah almasarwah" userId="30efc0343ae0bb7c" providerId="LiveId" clId="{6224C5F4-B1F5-411B-9EEC-8A28D796056F}" dt="2020-08-06T21:29:00.519" v="789" actId="403"/>
          <ac:spMkLst>
            <pc:docMk/>
            <pc:sldMk cId="479208440" sldId="1238"/>
            <ac:spMk id="3" creationId="{9B0C7CA4-BC5C-40FB-9EDD-AC726E18441E}"/>
          </ac:spMkLst>
        </pc:spChg>
        <pc:spChg chg="mod">
          <ac:chgData name="osamah almasarwah" userId="30efc0343ae0bb7c" providerId="LiveId" clId="{6224C5F4-B1F5-411B-9EEC-8A28D796056F}" dt="2020-08-06T21:23:50.263" v="749" actId="207"/>
          <ac:spMkLst>
            <pc:docMk/>
            <pc:sldMk cId="479208440" sldId="1238"/>
            <ac:spMk id="35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23:46.318" v="748" actId="207"/>
          <ac:spMkLst>
            <pc:docMk/>
            <pc:sldMk cId="479208440" sldId="1238"/>
            <ac:spMk id="36" creationId="{00000000-0000-0000-0000-000000000000}"/>
          </ac:spMkLst>
        </pc:spChg>
      </pc:sldChg>
      <pc:sldChg chg="del">
        <pc:chgData name="osamah almasarwah" userId="30efc0343ae0bb7c" providerId="LiveId" clId="{6224C5F4-B1F5-411B-9EEC-8A28D796056F}" dt="2020-08-06T18:59:02.963" v="0" actId="2696"/>
        <pc:sldMkLst>
          <pc:docMk/>
          <pc:sldMk cId="3879834444" sldId="1239"/>
        </pc:sldMkLst>
      </pc:sldChg>
      <pc:sldChg chg="modSp mod">
        <pc:chgData name="osamah almasarwah" userId="30efc0343ae0bb7c" providerId="LiveId" clId="{6224C5F4-B1F5-411B-9EEC-8A28D796056F}" dt="2020-08-06T21:13:55.596" v="279" actId="1076"/>
        <pc:sldMkLst>
          <pc:docMk/>
          <pc:sldMk cId="3939323547" sldId="1240"/>
        </pc:sldMkLst>
        <pc:spChg chg="mod">
          <ac:chgData name="osamah almasarwah" userId="30efc0343ae0bb7c" providerId="LiveId" clId="{6224C5F4-B1F5-411B-9EEC-8A28D796056F}" dt="2020-08-06T21:13:51.721" v="278" actId="1076"/>
          <ac:spMkLst>
            <pc:docMk/>
            <pc:sldMk cId="3939323547" sldId="1240"/>
            <ac:spMk id="3" creationId="{87513E86-527F-4546-8EC4-CEB14C05E8CD}"/>
          </ac:spMkLst>
        </pc:spChg>
        <pc:spChg chg="mod">
          <ac:chgData name="osamah almasarwah" userId="30efc0343ae0bb7c" providerId="LiveId" clId="{6224C5F4-B1F5-411B-9EEC-8A28D796056F}" dt="2020-08-06T21:13:55.596" v="279" actId="1076"/>
          <ac:spMkLst>
            <pc:docMk/>
            <pc:sldMk cId="3939323547" sldId="1240"/>
            <ac:spMk id="4" creationId="{95B711BA-CD8F-440D-A31F-D685EC41D5DC}"/>
          </ac:spMkLst>
        </pc:spChg>
      </pc:sldChg>
      <pc:sldChg chg="addSp modSp mod">
        <pc:chgData name="osamah almasarwah" userId="30efc0343ae0bb7c" providerId="LiveId" clId="{6224C5F4-B1F5-411B-9EEC-8A28D796056F}" dt="2020-08-06T21:28:41.688" v="785" actId="403"/>
        <pc:sldMkLst>
          <pc:docMk/>
          <pc:sldMk cId="319090344" sldId="1241"/>
        </pc:sldMkLst>
        <pc:spChg chg="add mod">
          <ac:chgData name="osamah almasarwah" userId="30efc0343ae0bb7c" providerId="LiveId" clId="{6224C5F4-B1F5-411B-9EEC-8A28D796056F}" dt="2020-08-06T21:25:03.841" v="761" actId="207"/>
          <ac:spMkLst>
            <pc:docMk/>
            <pc:sldMk cId="319090344" sldId="1241"/>
            <ac:spMk id="4" creationId="{800E2D6C-1CCA-4DF4-B1EA-6A2F2D99E5B8}"/>
          </ac:spMkLst>
        </pc:spChg>
        <pc:spChg chg="add mod">
          <ac:chgData name="osamah almasarwah" userId="30efc0343ae0bb7c" providerId="LiveId" clId="{6224C5F4-B1F5-411B-9EEC-8A28D796056F}" dt="2020-08-06T21:28:41.688" v="785" actId="403"/>
          <ac:spMkLst>
            <pc:docMk/>
            <pc:sldMk cId="319090344" sldId="1241"/>
            <ac:spMk id="5" creationId="{E36035E2-DE2E-4EFE-A9CD-020058DDB58C}"/>
          </ac:spMkLst>
        </pc:spChg>
      </pc:sldChg>
      <pc:sldChg chg="del">
        <pc:chgData name="osamah almasarwah" userId="30efc0343ae0bb7c" providerId="LiveId" clId="{6224C5F4-B1F5-411B-9EEC-8A28D796056F}" dt="2020-08-06T19:00:28.888" v="11" actId="2696"/>
        <pc:sldMkLst>
          <pc:docMk/>
          <pc:sldMk cId="3187763396" sldId="1242"/>
        </pc:sldMkLst>
      </pc:sldChg>
      <pc:sldChg chg="addSp delSp modSp add mod addAnim delAnim modAnim">
        <pc:chgData name="osamah almasarwah" userId="30efc0343ae0bb7c" providerId="LiveId" clId="{6224C5F4-B1F5-411B-9EEC-8A28D796056F}" dt="2020-08-06T21:37:20.081" v="813" actId="20577"/>
        <pc:sldMkLst>
          <pc:docMk/>
          <pc:sldMk cId="3627746303" sldId="1242"/>
        </pc:sldMkLst>
        <pc:spChg chg="add mod">
          <ac:chgData name="osamah almasarwah" userId="30efc0343ae0bb7c" providerId="LiveId" clId="{6224C5F4-B1F5-411B-9EEC-8A28D796056F}" dt="2020-08-06T21:28:19.335" v="782" actId="1037"/>
          <ac:spMkLst>
            <pc:docMk/>
            <pc:sldMk cId="3627746303" sldId="1242"/>
            <ac:spMk id="2" creationId="{48D3C90C-8BC5-4A67-8655-B8CB8AB54A10}"/>
          </ac:spMkLst>
        </pc:spChg>
        <pc:spChg chg="add mod">
          <ac:chgData name="osamah almasarwah" userId="30efc0343ae0bb7c" providerId="LiveId" clId="{6224C5F4-B1F5-411B-9EEC-8A28D796056F}" dt="2020-08-06T19:06:13.705" v="58" actId="1076"/>
          <ac:spMkLst>
            <pc:docMk/>
            <pc:sldMk cId="3627746303" sldId="1242"/>
            <ac:spMk id="6" creationId="{991ED4A9-70DA-49C0-9AD2-A5335E66D66D}"/>
          </ac:spMkLst>
        </pc:spChg>
        <pc:spChg chg="del">
          <ac:chgData name="osamah almasarwah" userId="30efc0343ae0bb7c" providerId="LiveId" clId="{6224C5F4-B1F5-411B-9EEC-8A28D796056F}" dt="2020-08-06T21:09:23.003" v="234" actId="478"/>
          <ac:spMkLst>
            <pc:docMk/>
            <pc:sldMk cId="3627746303" sldId="1242"/>
            <ac:spMk id="7" creationId="{91FAC781-1D3A-47C2-B16B-86BA80FC56DC}"/>
          </ac:spMkLst>
        </pc:spChg>
        <pc:spChg chg="mod">
          <ac:chgData name="osamah almasarwah" userId="30efc0343ae0bb7c" providerId="LiveId" clId="{6224C5F4-B1F5-411B-9EEC-8A28D796056F}" dt="2020-08-06T19:07:21.610" v="78" actId="1076"/>
          <ac:spMkLst>
            <pc:docMk/>
            <pc:sldMk cId="3627746303" sldId="1242"/>
            <ac:spMk id="8" creationId="{00000000-0000-0000-0000-000000000000}"/>
          </ac:spMkLst>
        </pc:spChg>
        <pc:spChg chg="add mod">
          <ac:chgData name="osamah almasarwah" userId="30efc0343ae0bb7c" providerId="LiveId" clId="{6224C5F4-B1F5-411B-9EEC-8A28D796056F}" dt="2020-08-06T19:07:17.432" v="77" actId="1076"/>
          <ac:spMkLst>
            <pc:docMk/>
            <pc:sldMk cId="3627746303" sldId="1242"/>
            <ac:spMk id="13" creationId="{27136C58-EC81-428D-8217-51E1B2E2E5DC}"/>
          </ac:spMkLst>
        </pc:spChg>
        <pc:spChg chg="add mod">
          <ac:chgData name="osamah almasarwah" userId="30efc0343ae0bb7c" providerId="LiveId" clId="{6224C5F4-B1F5-411B-9EEC-8A28D796056F}" dt="2020-08-06T19:08:18.144" v="102" actId="1076"/>
          <ac:spMkLst>
            <pc:docMk/>
            <pc:sldMk cId="3627746303" sldId="1242"/>
            <ac:spMk id="15" creationId="{BFB364E3-C4F7-4B6D-BD57-9537D28F7402}"/>
          </ac:spMkLst>
        </pc:spChg>
        <pc:spChg chg="add mod">
          <ac:chgData name="osamah almasarwah" userId="30efc0343ae0bb7c" providerId="LiveId" clId="{6224C5F4-B1F5-411B-9EEC-8A28D796056F}" dt="2020-08-06T19:11:45.621" v="164" actId="1076"/>
          <ac:spMkLst>
            <pc:docMk/>
            <pc:sldMk cId="3627746303" sldId="1242"/>
            <ac:spMk id="16" creationId="{3261EE03-8AA8-4636-AD48-CF687CF92935}"/>
          </ac:spMkLst>
        </pc:spChg>
        <pc:spChg chg="add mod">
          <ac:chgData name="osamah almasarwah" userId="30efc0343ae0bb7c" providerId="LiveId" clId="{6224C5F4-B1F5-411B-9EEC-8A28D796056F}" dt="2020-08-06T19:11:52.074" v="165" actId="1076"/>
          <ac:spMkLst>
            <pc:docMk/>
            <pc:sldMk cId="3627746303" sldId="1242"/>
            <ac:spMk id="18" creationId="{3668DEF9-DF43-4AAA-BEC1-87AF759C0454}"/>
          </ac:spMkLst>
        </pc:spChg>
        <pc:spChg chg="mod">
          <ac:chgData name="osamah almasarwah" userId="30efc0343ae0bb7c" providerId="LiveId" clId="{6224C5F4-B1F5-411B-9EEC-8A28D796056F}" dt="2020-08-06T19:01:45.471" v="21" actId="20577"/>
          <ac:spMkLst>
            <pc:docMk/>
            <pc:sldMk cId="3627746303" sldId="1242"/>
            <ac:spMk id="31" creationId="{0C456A7A-366C-43AA-BCCA-0AD7B7C4E1A4}"/>
          </ac:spMkLst>
        </pc:spChg>
        <pc:spChg chg="add mod">
          <ac:chgData name="osamah almasarwah" userId="30efc0343ae0bb7c" providerId="LiveId" clId="{6224C5F4-B1F5-411B-9EEC-8A28D796056F}" dt="2020-08-06T21:36:49.940" v="806" actId="20577"/>
          <ac:spMkLst>
            <pc:docMk/>
            <pc:sldMk cId="3627746303" sldId="1242"/>
            <ac:spMk id="32" creationId="{27EF3B21-FAE6-4718-86D2-E0D4CE7C1F57}"/>
          </ac:spMkLst>
        </pc:spChg>
        <pc:spChg chg="mod">
          <ac:chgData name="osamah almasarwah" userId="30efc0343ae0bb7c" providerId="LiveId" clId="{6224C5F4-B1F5-411B-9EEC-8A28D796056F}" dt="2020-08-06T21:10:46.804" v="245" actId="20577"/>
          <ac:spMkLst>
            <pc:docMk/>
            <pc:sldMk cId="3627746303" sldId="1242"/>
            <ac:spMk id="33" creationId="{5AAC71D3-7D62-44C4-AA68-D9D2064EC4D2}"/>
          </ac:spMkLst>
        </pc:spChg>
        <pc:spChg chg="mod">
          <ac:chgData name="osamah almasarwah" userId="30efc0343ae0bb7c" providerId="LiveId" clId="{6224C5F4-B1F5-411B-9EEC-8A28D796056F}" dt="2020-08-06T21:12:59.115" v="267" actId="14100"/>
          <ac:spMkLst>
            <pc:docMk/>
            <pc:sldMk cId="3627746303" sldId="1242"/>
            <ac:spMk id="34" creationId="{9FFAE9BD-72EB-4828-8E74-1FCC65A42E16}"/>
          </ac:spMkLst>
        </pc:spChg>
        <pc:spChg chg="add mod">
          <ac:chgData name="osamah almasarwah" userId="30efc0343ae0bb7c" providerId="LiveId" clId="{6224C5F4-B1F5-411B-9EEC-8A28D796056F}" dt="2020-08-06T19:08:27.434" v="103" actId="571"/>
          <ac:spMkLst>
            <pc:docMk/>
            <pc:sldMk cId="3627746303" sldId="1242"/>
            <ac:spMk id="35" creationId="{C4E83993-207A-4D43-A470-779D6A9E6CB4}"/>
          </ac:spMkLst>
        </pc:spChg>
        <pc:spChg chg="mod">
          <ac:chgData name="osamah almasarwah" userId="30efc0343ae0bb7c" providerId="LiveId" clId="{6224C5F4-B1F5-411B-9EEC-8A28D796056F}" dt="2020-08-06T21:24:53.967" v="760" actId="207"/>
          <ac:spMkLst>
            <pc:docMk/>
            <pc:sldMk cId="3627746303" sldId="1242"/>
            <ac:spMk id="36" creationId="{00000000-0000-0000-0000-000000000000}"/>
          </ac:spMkLst>
        </pc:spChg>
        <pc:spChg chg="mod">
          <ac:chgData name="osamah almasarwah" userId="30efc0343ae0bb7c" providerId="LiveId" clId="{6224C5F4-B1F5-411B-9EEC-8A28D796056F}" dt="2020-08-06T21:10:19.558" v="241" actId="20577"/>
          <ac:spMkLst>
            <pc:docMk/>
            <pc:sldMk cId="3627746303" sldId="1242"/>
            <ac:spMk id="37" creationId="{7103EE27-FF14-4616-ABAA-93E4360A0F7C}"/>
          </ac:spMkLst>
        </pc:spChg>
        <pc:spChg chg="add mod">
          <ac:chgData name="osamah almasarwah" userId="30efc0343ae0bb7c" providerId="LiveId" clId="{6224C5F4-B1F5-411B-9EEC-8A28D796056F}" dt="2020-08-06T21:37:01.586" v="807" actId="571"/>
          <ac:spMkLst>
            <pc:docMk/>
            <pc:sldMk cId="3627746303" sldId="1242"/>
            <ac:spMk id="39" creationId="{B8D8C2B8-5AAE-438B-8280-0D8BB276E295}"/>
          </ac:spMkLst>
        </pc:spChg>
        <pc:spChg chg="add mod">
          <ac:chgData name="osamah almasarwah" userId="30efc0343ae0bb7c" providerId="LiveId" clId="{6224C5F4-B1F5-411B-9EEC-8A28D796056F}" dt="2020-08-06T21:37:20.081" v="813" actId="20577"/>
          <ac:spMkLst>
            <pc:docMk/>
            <pc:sldMk cId="3627746303" sldId="1242"/>
            <ac:spMk id="40" creationId="{56EBBD94-AF0A-4C47-AFE1-08AF1C87DCBC}"/>
          </ac:spMkLst>
        </pc:spChg>
        <pc:graphicFrameChg chg="del">
          <ac:chgData name="osamah almasarwah" userId="30efc0343ae0bb7c" providerId="LiveId" clId="{6224C5F4-B1F5-411B-9EEC-8A28D796056F}" dt="2020-08-06T19:05:12.121" v="30" actId="478"/>
          <ac:graphicFrameMkLst>
            <pc:docMk/>
            <pc:sldMk cId="3627746303" sldId="1242"/>
            <ac:graphicFrameMk id="2" creationId="{00000000-0000-0000-0000-000000000000}"/>
          </ac:graphicFrameMkLst>
        </pc:graphicFrameChg>
        <pc:graphicFrameChg chg="add del">
          <ac:chgData name="osamah almasarwah" userId="30efc0343ae0bb7c" providerId="LiveId" clId="{6224C5F4-B1F5-411B-9EEC-8A28D796056F}" dt="2020-08-06T19:04:59.418" v="24" actId="478"/>
          <ac:graphicFrameMkLst>
            <pc:docMk/>
            <pc:sldMk cId="3627746303" sldId="1242"/>
            <ac:graphicFrameMk id="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4.249" v="26" actId="478"/>
          <ac:graphicFrameMkLst>
            <pc:docMk/>
            <pc:sldMk cId="3627746303" sldId="1242"/>
            <ac:graphicFrameMk id="1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3.583" v="25" actId="478"/>
          <ac:graphicFrameMkLst>
            <pc:docMk/>
            <pc:sldMk cId="3627746303" sldId="1242"/>
            <ac:graphicFrameMk id="1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8.947" v="27" actId="478"/>
          <ac:graphicFrameMkLst>
            <pc:docMk/>
            <pc:sldMk cId="3627746303" sldId="1242"/>
            <ac:graphicFrameMk id="1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09.774" v="28" actId="478"/>
          <ac:graphicFrameMkLst>
            <pc:docMk/>
            <pc:sldMk cId="3627746303" sldId="1242"/>
            <ac:graphicFrameMk id="19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0.424" v="29" actId="478"/>
          <ac:graphicFrameMkLst>
            <pc:docMk/>
            <pc:sldMk cId="3627746303" sldId="1242"/>
            <ac:graphicFrameMk id="20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2.873" v="31" actId="478"/>
          <ac:graphicFrameMkLst>
            <pc:docMk/>
            <pc:sldMk cId="3627746303" sldId="1242"/>
            <ac:graphicFrameMk id="21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3.527" v="32" actId="478"/>
          <ac:graphicFrameMkLst>
            <pc:docMk/>
            <pc:sldMk cId="3627746303" sldId="1242"/>
            <ac:graphicFrameMk id="22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5.069" v="34" actId="478"/>
          <ac:graphicFrameMkLst>
            <pc:docMk/>
            <pc:sldMk cId="3627746303" sldId="1242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5:14.396" v="33" actId="478"/>
          <ac:graphicFrameMkLst>
            <pc:docMk/>
            <pc:sldMk cId="3627746303" sldId="1242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6224C5F4-B1F5-411B-9EEC-8A28D796056F}" dt="2020-08-06T19:04:54.891" v="22" actId="478"/>
          <ac:graphicFrameMkLst>
            <pc:docMk/>
            <pc:sldMk cId="3627746303" sldId="1242"/>
            <ac:graphicFrameMk id="25" creationId="{8B73A8EC-3ABB-406D-9E0C-72D959E10912}"/>
          </ac:graphicFrameMkLst>
        </pc:graphicFrameChg>
        <pc:graphicFrameChg chg="del mod">
          <ac:chgData name="osamah almasarwah" userId="30efc0343ae0bb7c" providerId="LiveId" clId="{6224C5F4-B1F5-411B-9EEC-8A28D796056F}" dt="2020-08-06T19:12:12.285" v="168" actId="478"/>
          <ac:graphicFrameMkLst>
            <pc:docMk/>
            <pc:sldMk cId="3627746303" sldId="1242"/>
            <ac:graphicFrameMk id="32" creationId="{CA21C857-5955-4048-A949-363EAFF51F06}"/>
          </ac:graphicFrameMkLst>
        </pc:graphicFrameChg>
      </pc:sldChg>
      <pc:sldChg chg="addSp delSp add del mod ord">
        <pc:chgData name="osamah almasarwah" userId="30efc0343ae0bb7c" providerId="LiveId" clId="{6224C5F4-B1F5-411B-9EEC-8A28D796056F}" dt="2020-08-06T19:01:22.818" v="19" actId="2890"/>
        <pc:sldMkLst>
          <pc:docMk/>
          <pc:sldMk cId="3747771500" sldId="1242"/>
        </pc:sldMkLst>
        <pc:spChg chg="add del">
          <ac:chgData name="osamah almasarwah" userId="30efc0343ae0bb7c" providerId="LiveId" clId="{6224C5F4-B1F5-411B-9EEC-8A28D796056F}" dt="2020-08-06T19:01:20.768" v="17" actId="478"/>
          <ac:spMkLst>
            <pc:docMk/>
            <pc:sldMk cId="3747771500" sldId="1242"/>
            <ac:spMk id="35" creationId="{00000000-0000-0000-0000-000000000000}"/>
          </ac:spMkLst>
        </pc:spChg>
      </pc:sldChg>
      <pc:sldChg chg="addSp delSp modSp new mod addCm delCm">
        <pc:chgData name="osamah almasarwah" userId="30efc0343ae0bb7c" providerId="LiveId" clId="{6224C5F4-B1F5-411B-9EEC-8A28D796056F}" dt="2020-08-06T21:29:04.877" v="790" actId="403"/>
        <pc:sldMkLst>
          <pc:docMk/>
          <pc:sldMk cId="3743366124" sldId="1243"/>
        </pc:sldMkLst>
        <pc:spChg chg="add mod">
          <ac:chgData name="osamah almasarwah" userId="30efc0343ae0bb7c" providerId="LiveId" clId="{6224C5F4-B1F5-411B-9EEC-8A28D796056F}" dt="2020-08-06T21:23:33.707" v="747" actId="20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6224C5F4-B1F5-411B-9EEC-8A28D796056F}" dt="2020-08-06T21:23:26.154" v="746" actId="207"/>
          <ac:spMkLst>
            <pc:docMk/>
            <pc:sldMk cId="3743366124" sldId="1243"/>
            <ac:spMk id="5" creationId="{61D3527B-2DA5-46ED-91EB-727FC1BF7E20}"/>
          </ac:spMkLst>
        </pc:spChg>
        <pc:spChg chg="add mod">
          <ac:chgData name="osamah almasarwah" userId="30efc0343ae0bb7c" providerId="LiveId" clId="{6224C5F4-B1F5-411B-9EEC-8A28D796056F}" dt="2020-08-06T21:16:26.914" v="364" actId="14100"/>
          <ac:spMkLst>
            <pc:docMk/>
            <pc:sldMk cId="3743366124" sldId="1243"/>
            <ac:spMk id="7" creationId="{770641BD-A2B2-43EC-BCF9-F9F7AA76A763}"/>
          </ac:spMkLst>
        </pc:spChg>
        <pc:spChg chg="add mod">
          <ac:chgData name="osamah almasarwah" userId="30efc0343ae0bb7c" providerId="LiveId" clId="{6224C5F4-B1F5-411B-9EEC-8A28D796056F}" dt="2020-08-06T21:22:20.498" v="742" actId="207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6224C5F4-B1F5-411B-9EEC-8A28D796056F}" dt="2020-08-06T21:18:12.606" v="470" actId="207"/>
          <ac:spMkLst>
            <pc:docMk/>
            <pc:sldMk cId="3743366124" sldId="1243"/>
            <ac:spMk id="9" creationId="{3EE48A13-E47A-4213-B1E2-9141968EE6A7}"/>
          </ac:spMkLst>
        </pc:spChg>
        <pc:spChg chg="add mod">
          <ac:chgData name="osamah almasarwah" userId="30efc0343ae0bb7c" providerId="LiveId" clId="{6224C5F4-B1F5-411B-9EEC-8A28D796056F}" dt="2020-08-06T21:19:37.797" v="523" actId="1076"/>
          <ac:spMkLst>
            <pc:docMk/>
            <pc:sldMk cId="3743366124" sldId="1243"/>
            <ac:spMk id="10" creationId="{00A6BB8B-5F5C-4753-B977-EDB7841E55E7}"/>
          </ac:spMkLst>
        </pc:spChg>
        <pc:spChg chg="add mod">
          <ac:chgData name="osamah almasarwah" userId="30efc0343ae0bb7c" providerId="LiveId" clId="{6224C5F4-B1F5-411B-9EEC-8A28D796056F}" dt="2020-08-06T21:20:23.916" v="596" actId="20577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6224C5F4-B1F5-411B-9EEC-8A28D796056F}" dt="2020-08-06T21:22:11.468" v="741" actId="14100"/>
          <ac:spMkLst>
            <pc:docMk/>
            <pc:sldMk cId="3743366124" sldId="1243"/>
            <ac:spMk id="12" creationId="{A8F1238F-AB56-47E6-9095-A16AC2EA6683}"/>
          </ac:spMkLst>
        </pc:spChg>
        <pc:spChg chg="add del mod">
          <ac:chgData name="osamah almasarwah" userId="30efc0343ae0bb7c" providerId="LiveId" clId="{6224C5F4-B1F5-411B-9EEC-8A28D796056F}" dt="2020-08-06T21:27:08.638" v="767" actId="478"/>
          <ac:spMkLst>
            <pc:docMk/>
            <pc:sldMk cId="3743366124" sldId="1243"/>
            <ac:spMk id="13" creationId="{934BE128-16AE-4723-BE9A-154668FEFD88}"/>
          </ac:spMkLst>
        </pc:spChg>
        <pc:spChg chg="add mod">
          <ac:chgData name="osamah almasarwah" userId="30efc0343ae0bb7c" providerId="LiveId" clId="{6224C5F4-B1F5-411B-9EEC-8A28D796056F}" dt="2020-08-06T21:29:04.877" v="790" actId="403"/>
          <ac:spMkLst>
            <pc:docMk/>
            <pc:sldMk cId="3743366124" sldId="1243"/>
            <ac:spMk id="15" creationId="{E1F79F11-AEF6-4514-BE6C-403F3C8E99AF}"/>
          </ac:spMkLst>
        </pc:spChg>
      </pc:sldChg>
    </pc:docChg>
  </pc:docChgLst>
  <pc:docChgLst>
    <pc:chgData name="osamah almasarwah" userId="30efc0343ae0bb7c" providerId="LiveId" clId="{AD128270-C9F6-4FB7-BA1D-A3CD19278D2F}"/>
    <pc:docChg chg="undo custSel addSld delSld modSld">
      <pc:chgData name="osamah almasarwah" userId="30efc0343ae0bb7c" providerId="LiveId" clId="{AD128270-C9F6-4FB7-BA1D-A3CD19278D2F}" dt="2020-08-06T22:46:30.127" v="589"/>
      <pc:docMkLst>
        <pc:docMk/>
      </pc:docMkLst>
      <pc:sldChg chg="del">
        <pc:chgData name="osamah almasarwah" userId="30efc0343ae0bb7c" providerId="LiveId" clId="{AD128270-C9F6-4FB7-BA1D-A3CD19278D2F}" dt="2020-08-06T21:46:52.961" v="30" actId="2696"/>
        <pc:sldMkLst>
          <pc:docMk/>
          <pc:sldMk cId="2758748973" sldId="1169"/>
        </pc:sldMkLst>
      </pc:sldChg>
      <pc:sldChg chg="addSp delSp modSp mod delAnim modAnim">
        <pc:chgData name="osamah almasarwah" userId="30efc0343ae0bb7c" providerId="LiveId" clId="{AD128270-C9F6-4FB7-BA1D-A3CD19278D2F}" dt="2020-08-06T22:23:56.473" v="319" actId="20577"/>
        <pc:sldMkLst>
          <pc:docMk/>
          <pc:sldMk cId="3554838986" sldId="1170"/>
        </pc:sldMkLst>
        <pc:spChg chg="del">
          <ac:chgData name="osamah almasarwah" userId="30efc0343ae0bb7c" providerId="LiveId" clId="{AD128270-C9F6-4FB7-BA1D-A3CD19278D2F}" dt="2020-08-06T22:21:18.424" v="309" actId="478"/>
          <ac:spMkLst>
            <pc:docMk/>
            <pc:sldMk cId="3554838986" sldId="1170"/>
            <ac:spMk id="3" creationId="{69023531-AD7C-4DB6-A93E-A2466E083E46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27" creationId="{E4FFE25F-5F49-42B0-83A9-9CFE690B9D21}"/>
          </ac:spMkLst>
        </pc:spChg>
        <pc:spChg chg="mod">
          <ac:chgData name="osamah almasarwah" userId="30efc0343ae0bb7c" providerId="LiveId" clId="{AD128270-C9F6-4FB7-BA1D-A3CD19278D2F}" dt="2020-08-06T22:11:20.427" v="283" actId="20577"/>
          <ac:spMkLst>
            <pc:docMk/>
            <pc:sldMk cId="3554838986" sldId="1170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37" creationId="{96C2210D-0589-4C28-9663-D5947CC08995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7" creationId="{54DD30EB-758E-4684-8F03-4C56CD0AC12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8" creationId="{463AE4BF-B5F2-4D23-B3F6-F5354063D9F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49" creationId="{A29900AB-072F-4A65-8882-837C69A6E3D9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0" creationId="{072015FD-FBC9-4278-BEB7-1FA2EF7F0417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1" creationId="{C8B62E8F-9E95-4260-BEDA-7D6AC1BCCD1E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2" creationId="{6B6A560A-6E84-4970-B20A-52EE18391674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5" creationId="{FA7CCC3C-749F-47DB-AF61-D6439B6363EA}"/>
          </ac:spMkLst>
        </pc:spChg>
        <pc:spChg chg="del">
          <ac:chgData name="osamah almasarwah" userId="30efc0343ae0bb7c" providerId="LiveId" clId="{AD128270-C9F6-4FB7-BA1D-A3CD19278D2F}" dt="2020-08-06T22:06:24.722" v="264" actId="478"/>
          <ac:spMkLst>
            <pc:docMk/>
            <pc:sldMk cId="3554838986" sldId="1170"/>
            <ac:spMk id="56" creationId="{FF022CBF-8705-405B-A282-EFDB2D618A64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1" creationId="{ABC59CCF-38B1-4341-B4F5-38F33CAC3718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2" creationId="{3DB695AC-6820-4F1D-B575-FEE31342230F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3" creationId="{6A48E11D-E7B4-4A04-96F8-D36C53D636DC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4" creationId="{1DA3FC52-ADBF-417F-B4EC-EB7F288A14F0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5" creationId="{B38A1A5E-DD08-4ED8-AA44-23F0B814439E}"/>
          </ac:spMkLst>
        </pc:spChg>
        <pc:spChg chg="add mod">
          <ac:chgData name="osamah almasarwah" userId="30efc0343ae0bb7c" providerId="LiveId" clId="{AD128270-C9F6-4FB7-BA1D-A3CD19278D2F}" dt="2020-08-06T22:23:56.473" v="319" actId="20577"/>
          <ac:spMkLst>
            <pc:docMk/>
            <pc:sldMk cId="3554838986" sldId="1170"/>
            <ac:spMk id="76" creationId="{16BAC361-9B94-44DB-A71D-39AD940489DE}"/>
          </ac:spMkLst>
        </pc:spChg>
        <pc:spChg chg="add mod">
          <ac:chgData name="osamah almasarwah" userId="30efc0343ae0bb7c" providerId="LiveId" clId="{AD128270-C9F6-4FB7-BA1D-A3CD19278D2F}" dt="2020-08-06T22:09:44.012" v="272"/>
          <ac:spMkLst>
            <pc:docMk/>
            <pc:sldMk cId="3554838986" sldId="1170"/>
            <ac:spMk id="77" creationId="{C731B7FB-DE52-4515-83DE-32439165F4D0}"/>
          </ac:spMkLst>
        </pc:sp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8" creationId="{23598197-F7A6-47D7-B279-F0191367B8B8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29" creationId="{4F4CF578-B322-4026-8971-75942C220AF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0" creationId="{0508C7CF-D1D1-46C1-841F-D211D16DB5D6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1" creationId="{D3A1068B-29D3-47B5-A4B4-0333A069B28F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2" creationId="{E2F79B42-0576-4588-9BF5-8DC4D02D1C7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3" creationId="{0B782C78-8D47-4704-AADE-5B09544A7174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39" creationId="{9C556C55-C988-4794-BE3E-F9D1874F8099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0" creationId="{C868BBB0-0CCB-4DD4-844C-7D0CC72C3532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1" creationId="{009595FB-BDED-4195-B343-EF1ED0871DB7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2" creationId="{E3DB4CA1-FC70-495A-BAF9-FABC2D0CE20D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3" creationId="{1BFADC3C-260A-4E44-86C9-1135E3B5AE6E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44" creationId="{E187B1A4-1451-4B19-BE27-F65CB4164300}"/>
          </ac:graphicFrameMkLst>
        </pc:graphicFrameChg>
        <pc:graphicFrameChg chg="del">
          <ac:chgData name="osamah almasarwah" userId="30efc0343ae0bb7c" providerId="LiveId" clId="{AD128270-C9F6-4FB7-BA1D-A3CD19278D2F}" dt="2020-08-06T22:06:27.814" v="265" actId="478"/>
          <ac:graphicFrameMkLst>
            <pc:docMk/>
            <pc:sldMk cId="3554838986" sldId="1170"/>
            <ac:graphicFrameMk id="45" creationId="{CFABCC22-023F-4D21-B1A4-32579F58CD35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3" creationId="{F70459D4-A63D-426B-9EFD-C8138124EF8B}"/>
          </ac:graphicFrameMkLst>
        </pc:graphicFrameChg>
        <pc:graphicFrameChg chg="del">
          <ac:chgData name="osamah almasarwah" userId="30efc0343ae0bb7c" providerId="LiveId" clId="{AD128270-C9F6-4FB7-BA1D-A3CD19278D2F}" dt="2020-08-06T22:06:24.722" v="264" actId="478"/>
          <ac:graphicFrameMkLst>
            <pc:docMk/>
            <pc:sldMk cId="3554838986" sldId="1170"/>
            <ac:graphicFrameMk id="54" creationId="{C9928597-9B91-40EF-BC90-CFFA11F5967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add mod">
          <ac:chgData name="osamah almasarwah" userId="30efc0343ae0bb7c" providerId="LiveId" clId="{AD128270-C9F6-4FB7-BA1D-A3CD19278D2F}" dt="2020-08-06T22:09:44.012" v="272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picChg chg="add mod">
          <ac:chgData name="osamah almasarwah" userId="30efc0343ae0bb7c" providerId="LiveId" clId="{AD128270-C9F6-4FB7-BA1D-A3CD19278D2F}" dt="2020-08-06T22:09:44.012" v="272"/>
          <ac:picMkLst>
            <pc:docMk/>
            <pc:sldMk cId="3554838986" sldId="1170"/>
            <ac:picMk id="78" creationId="{BBC3AB95-DFDE-41E6-A4FA-A63312C639E9}"/>
          </ac:picMkLst>
        </pc:picChg>
        <pc:picChg chg="del">
          <ac:chgData name="osamah almasarwah" userId="30efc0343ae0bb7c" providerId="LiveId" clId="{AD128270-C9F6-4FB7-BA1D-A3CD19278D2F}" dt="2020-08-06T22:06:29.864" v="266" actId="478"/>
          <ac:picMkLst>
            <pc:docMk/>
            <pc:sldMk cId="3554838986" sldId="1170"/>
            <ac:picMk id="251906" creationId="{00000000-0000-0000-0000-000000000000}"/>
          </ac:picMkLst>
        </pc:pic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4" creationId="{36B39C9E-7CA3-49E1-A12F-1DE51B4C6EA5}"/>
          </ac:cxnSpMkLst>
        </pc:cxnChg>
        <pc:cxnChg chg="del">
          <ac:chgData name="osamah almasarwah" userId="30efc0343ae0bb7c" providerId="LiveId" clId="{AD128270-C9F6-4FB7-BA1D-A3CD19278D2F}" dt="2020-08-06T22:06:24.722" v="264" actId="478"/>
          <ac:cxnSpMkLst>
            <pc:docMk/>
            <pc:sldMk cId="3554838986" sldId="1170"/>
            <ac:cxnSpMk id="38" creationId="{1D95CCCB-0D1E-40D9-8A1D-1216EA60837B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2" creationId="{51079716-1D99-443B-BD61-82B2FFC4B0BE}"/>
          </ac:cxnSpMkLst>
        </pc:cxnChg>
        <pc:cxnChg chg="add mod">
          <ac:chgData name="osamah almasarwah" userId="30efc0343ae0bb7c" providerId="LiveId" clId="{AD128270-C9F6-4FB7-BA1D-A3CD19278D2F}" dt="2020-08-06T22:09:44.012" v="272"/>
          <ac:cxnSpMkLst>
            <pc:docMk/>
            <pc:sldMk cId="3554838986" sldId="1170"/>
            <ac:cxnSpMk id="63" creationId="{8BF9338B-889C-46D7-B62E-F342BFDAE707}"/>
          </ac:cxnSpMkLst>
        </pc:cxnChg>
      </pc:sldChg>
      <pc:sldChg chg="delSp modSp mod">
        <pc:chgData name="osamah almasarwah" userId="30efc0343ae0bb7c" providerId="LiveId" clId="{AD128270-C9F6-4FB7-BA1D-A3CD19278D2F}" dt="2020-08-06T22:21:02.678" v="306" actId="478"/>
        <pc:sldMkLst>
          <pc:docMk/>
          <pc:sldMk cId="3240305092" sldId="1228"/>
        </pc:sldMkLst>
        <pc:spChg chg="del">
          <ac:chgData name="osamah almasarwah" userId="30efc0343ae0bb7c" providerId="LiveId" clId="{AD128270-C9F6-4FB7-BA1D-A3CD19278D2F}" dt="2020-08-06T22:21:02.678" v="306" actId="478"/>
          <ac:spMkLst>
            <pc:docMk/>
            <pc:sldMk cId="3240305092" sldId="1228"/>
            <ac:spMk id="4" creationId="{0170BAA5-C15A-41D4-9368-D1BEED8424AA}"/>
          </ac:spMkLst>
        </pc:spChg>
        <pc:spChg chg="mod">
          <ac:chgData name="osamah almasarwah" userId="30efc0343ae0bb7c" providerId="LiveId" clId="{AD128270-C9F6-4FB7-BA1D-A3CD19278D2F}" dt="2020-08-06T22:19:21.079" v="300" actId="1076"/>
          <ac:spMkLst>
            <pc:docMk/>
            <pc:sldMk cId="3240305092" sldId="1228"/>
            <ac:spMk id="35" creationId="{00000000-0000-0000-0000-000000000000}"/>
          </ac:spMkLst>
        </pc:spChg>
      </pc:sldChg>
      <pc:sldChg chg="addSp delSp modSp mod delAnim modAnim">
        <pc:chgData name="osamah almasarwah" userId="30efc0343ae0bb7c" providerId="LiveId" clId="{AD128270-C9F6-4FB7-BA1D-A3CD19278D2F}" dt="2020-08-06T22:43:31.351" v="539" actId="1038"/>
        <pc:sldMkLst>
          <pc:docMk/>
          <pc:sldMk cId="10349900" sldId="1234"/>
        </pc:sldMkLst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3" creationId="{0DFE3B1B-6631-4EF7-8200-3B429B1F4FE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5" creationId="{53CAD8B8-3231-4DC9-8DE4-813C16E544DC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7" creationId="{420CDE00-50BA-475A-8D9F-FE6727B0B6BA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7" creationId="{91FAC781-1D3A-47C2-B16B-86BA80FC56DC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8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21:24.699" v="311" actId="478"/>
          <ac:spMkLst>
            <pc:docMk/>
            <pc:sldMk cId="10349900" sldId="1234"/>
            <ac:spMk id="13" creationId="{27379451-290E-4B58-B079-3E4BFC17E111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3" creationId="{D7BBEB9C-187A-4F74-BC67-7600ECB1D302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4" creationId="{1045A33E-70FB-4049-A381-3EB574577A16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5" creationId="{BAA6B1A3-4B41-4127-9613-24AC10DC59C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6" creationId="{5A45D40C-5090-49D3-AD83-B0C008E69A17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6" creationId="{80664853-92E5-43B3-9E53-B37C2FC643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7" creationId="{4F9101E0-2899-4EBD-A500-F194562334A4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7" creationId="{6CF72FF3-E9AA-417E-990D-A2D9DBDAA26E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8" creationId="{4B644859-4D64-447D-B4C4-220F270229EF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8" creationId="{C14AA258-D5BB-463B-AF91-600E901F4919}"/>
          </ac:spMkLst>
        </pc:spChg>
        <pc:spChg chg="add del mod">
          <ac:chgData name="osamah almasarwah" userId="30efc0343ae0bb7c" providerId="LiveId" clId="{AD128270-C9F6-4FB7-BA1D-A3CD19278D2F}" dt="2020-08-06T22:29:03.745" v="363"/>
          <ac:spMkLst>
            <pc:docMk/>
            <pc:sldMk cId="10349900" sldId="1234"/>
            <ac:spMk id="29" creationId="{52162769-2945-45AE-8BA8-66F51FEE2ACB}"/>
          </ac:spMkLst>
        </pc:spChg>
        <pc:spChg chg="del">
          <ac:chgData name="osamah almasarwah" userId="30efc0343ae0bb7c" providerId="LiveId" clId="{AD128270-C9F6-4FB7-BA1D-A3CD19278D2F}" dt="2020-08-06T22:06:44.436" v="268" actId="478"/>
          <ac:spMkLst>
            <pc:docMk/>
            <pc:sldMk cId="10349900" sldId="1234"/>
            <ac:spMk id="29" creationId="{FBD7B134-D3B2-44EA-B7E9-69B9E70FC455}"/>
          </ac:spMkLst>
        </pc:spChg>
        <pc:spChg chg="mod">
          <ac:chgData name="osamah almasarwah" userId="30efc0343ae0bb7c" providerId="LiveId" clId="{AD128270-C9F6-4FB7-BA1D-A3CD19278D2F}" dt="2020-08-06T22:43:25.506" v="534" actId="1076"/>
          <ac:spMkLst>
            <pc:docMk/>
            <pc:sldMk cId="10349900" sldId="1234"/>
            <ac:spMk id="30" creationId="{024D87DE-992B-4B7E-AA22-B73B09459A11}"/>
          </ac:spMkLst>
        </pc:spChg>
        <pc:spChg chg="mod">
          <ac:chgData name="osamah almasarwah" userId="30efc0343ae0bb7c" providerId="LiveId" clId="{AD128270-C9F6-4FB7-BA1D-A3CD19278D2F}" dt="2020-08-06T22:43:31.351" v="539" actId="1038"/>
          <ac:spMkLst>
            <pc:docMk/>
            <pc:sldMk cId="10349900" sldId="1234"/>
            <ac:spMk id="31" creationId="{0C456A7A-366C-43AA-BCCA-0AD7B7C4E1A4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3" creationId="{5AAC71D3-7D62-44C4-AA68-D9D2064EC4D2}"/>
          </ac:spMkLst>
        </pc:spChg>
        <pc:spChg chg="add mod">
          <ac:chgData name="osamah almasarwah" userId="30efc0343ae0bb7c" providerId="LiveId" clId="{AD128270-C9F6-4FB7-BA1D-A3CD19278D2F}" dt="2020-08-06T22:30:37.611" v="395" actId="403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4" creationId="{9FFAE9BD-72EB-4828-8E74-1FCC65A42E16}"/>
          </ac:spMkLst>
        </pc:spChg>
        <pc:spChg chg="del">
          <ac:chgData name="osamah almasarwah" userId="30efc0343ae0bb7c" providerId="LiveId" clId="{AD128270-C9F6-4FB7-BA1D-A3CD19278D2F}" dt="2020-08-06T22:06:48.184" v="269" actId="478"/>
          <ac:spMkLst>
            <pc:docMk/>
            <pc:sldMk cId="10349900" sldId="1234"/>
            <ac:spMk id="37" creationId="{7103EE27-FF14-4616-ABAA-93E4360A0F7C}"/>
          </ac:spMkLst>
        </pc:spChg>
        <pc:spChg chg="add mod">
          <ac:chgData name="osamah almasarwah" userId="30efc0343ae0bb7c" providerId="LiveId" clId="{AD128270-C9F6-4FB7-BA1D-A3CD19278D2F}" dt="2020-08-06T22:30:57.010" v="406" actId="403"/>
          <ac:spMkLst>
            <pc:docMk/>
            <pc:sldMk cId="10349900" sldId="1234"/>
            <ac:spMk id="44" creationId="{F5F3D075-3F72-4CCA-991D-156B198B1DA2}"/>
          </ac:spMkLst>
        </pc:spChg>
        <pc:spChg chg="add mod">
          <ac:chgData name="osamah almasarwah" userId="30efc0343ae0bb7c" providerId="LiveId" clId="{AD128270-C9F6-4FB7-BA1D-A3CD19278D2F}" dt="2020-08-06T22:42:57.352" v="533" actId="20577"/>
          <ac:spMkLst>
            <pc:docMk/>
            <pc:sldMk cId="10349900" sldId="1234"/>
            <ac:spMk id="46" creationId="{1D74CEAF-2310-4B15-ACAD-3EED06E8920F}"/>
          </ac:spMkLst>
        </pc:spChg>
        <pc:spChg chg="add mod">
          <ac:chgData name="osamah almasarwah" userId="30efc0343ae0bb7c" providerId="LiveId" clId="{AD128270-C9F6-4FB7-BA1D-A3CD19278D2F}" dt="2020-08-06T22:29:58.704" v="381" actId="20577"/>
          <ac:spMkLst>
            <pc:docMk/>
            <pc:sldMk cId="10349900" sldId="1234"/>
            <ac:spMk id="48" creationId="{3FDDB924-9F33-41E0-971C-24A87E00952F}"/>
          </ac:spMkLst>
        </pc:spChg>
        <pc:spChg chg="add mod">
          <ac:chgData name="osamah almasarwah" userId="30efc0343ae0bb7c" providerId="LiveId" clId="{AD128270-C9F6-4FB7-BA1D-A3CD19278D2F}" dt="2020-08-06T22:30:12.564" v="383" actId="1076"/>
          <ac:spMkLst>
            <pc:docMk/>
            <pc:sldMk cId="10349900" sldId="1234"/>
            <ac:spMk id="49" creationId="{83567044-7ACB-4EE8-9F50-D15F0C6E4692}"/>
          </ac:spMkLst>
        </pc:spChg>
        <pc:spChg chg="add mod">
          <ac:chgData name="osamah almasarwah" userId="30efc0343ae0bb7c" providerId="LiveId" clId="{AD128270-C9F6-4FB7-BA1D-A3CD19278D2F}" dt="2020-08-06T22:30:19.886" v="386" actId="14100"/>
          <ac:spMkLst>
            <pc:docMk/>
            <pc:sldMk cId="10349900" sldId="1234"/>
            <ac:spMk id="50" creationId="{F9A44C56-3A2F-449E-BDB4-6D2352208273}"/>
          </ac:spMkLst>
        </pc:spChg>
        <pc:spChg chg="add mod">
          <ac:chgData name="osamah almasarwah" userId="30efc0343ae0bb7c" providerId="LiveId" clId="{AD128270-C9F6-4FB7-BA1D-A3CD19278D2F}" dt="2020-08-06T22:30:15.291" v="384" actId="1076"/>
          <ac:spMkLst>
            <pc:docMk/>
            <pc:sldMk cId="10349900" sldId="1234"/>
            <ac:spMk id="51" creationId="{B0918FD3-3613-4831-ADEF-8E3FECFC9C69}"/>
          </ac:spMkLst>
        </pc:spChg>
        <pc:spChg chg="add mod">
          <ac:chgData name="osamah almasarwah" userId="30efc0343ae0bb7c" providerId="LiveId" clId="{AD128270-C9F6-4FB7-BA1D-A3CD19278D2F}" dt="2020-08-06T22:30:23.777" v="387" actId="1076"/>
          <ac:spMkLst>
            <pc:docMk/>
            <pc:sldMk cId="10349900" sldId="1234"/>
            <ac:spMk id="52" creationId="{4FB6FF80-5CD1-488B-8604-ED41BD8C957C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3" creationId="{5D524E67-287B-4B9B-94A6-F185879A6D76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4" creationId="{AC36ACD6-CA85-4875-857E-2E932C3DD445}"/>
          </ac:spMkLst>
        </pc:spChg>
        <pc:spChg chg="add mod">
          <ac:chgData name="osamah almasarwah" userId="30efc0343ae0bb7c" providerId="LiveId" clId="{AD128270-C9F6-4FB7-BA1D-A3CD19278D2F}" dt="2020-08-06T22:29:17.529" v="364"/>
          <ac:spMkLst>
            <pc:docMk/>
            <pc:sldMk cId="10349900" sldId="1234"/>
            <ac:spMk id="55" creationId="{5320A4CF-39DC-43F1-8E19-85BE41124EAD}"/>
          </ac:spMkLst>
        </pc:sp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2" creationId="{00000000-0000-0000-0000-000000000000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29:28.945" v="367"/>
          <ac:graphicFrameMkLst>
            <pc:docMk/>
            <pc:sldMk cId="10349900" sldId="1234"/>
            <ac:graphicFrameMk id="2" creationId="{3FDDB924-9F33-41E0-971C-24A87E00952F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29.609" v="389"/>
          <ac:graphicFrameMkLst>
            <pc:docMk/>
            <pc:sldMk cId="10349900" sldId="1234"/>
            <ac:graphicFrameMk id="4" creationId="{F50AECCA-461B-4B6D-80DF-34CF2859419F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8" creationId="{F29A3805-D003-404C-B819-A469D51662C1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9" creationId="{2C1E9850-98D3-443F-B02B-1CF690837F4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0" creationId="{3C246CF2-0CA3-4334-AC8C-813CCE369682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1" creationId="{268FB5D1-CC47-434E-ADDE-382BA4F05031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1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2" creationId="{BCA91765-EA60-493B-A2A5-C4E04A0BC745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4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4" creationId="{7552F41A-7756-46DC-812D-D81C7C62704A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7" creationId="{357EAF8F-E32C-40AC-8E92-52580C5ED184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8" creationId="{FB315444-6CA4-406F-A4F5-92F44C9E0D2D}"/>
          </ac:graphicFrameMkLst>
        </pc:graphicFrameChg>
        <pc:graphicFrameChg chg="del">
          <ac:chgData name="osamah almasarwah" userId="30efc0343ae0bb7c" providerId="LiveId" clId="{AD128270-C9F6-4FB7-BA1D-A3CD19278D2F}" dt="2020-08-06T22:06:44.436" v="268" actId="478"/>
          <ac:graphicFrameMkLst>
            <pc:docMk/>
            <pc:sldMk cId="10349900" sldId="1234"/>
            <ac:graphicFrameMk id="19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19" creationId="{5E56D6A8-DCB5-4DCD-B078-42EF806C3BB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0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0" creationId="{B2D2C010-1738-49B3-9CE2-1770879F1477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1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1" creationId="{884B2660-F2E2-4226-B343-CAF91CBBEAD8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2" creationId="{00000000-0000-0000-0000-000000000000}"/>
          </ac:graphicFrameMkLst>
        </pc:graphicFrameChg>
        <pc:graphicFrameChg chg="add del mod">
          <ac:chgData name="osamah almasarwah" userId="30efc0343ae0bb7c" providerId="LiveId" clId="{AD128270-C9F6-4FB7-BA1D-A3CD19278D2F}" dt="2020-08-06T22:29:03.745" v="363"/>
          <ac:graphicFrameMkLst>
            <pc:docMk/>
            <pc:sldMk cId="10349900" sldId="1234"/>
            <ac:graphicFrameMk id="22" creationId="{74E25534-D4AB-43CD-A13A-5570104ACF9C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3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24" creationId="{00000000-0000-0000-0000-000000000000}"/>
          </ac:graphicFrameMkLst>
        </pc:graphicFrameChg>
        <pc:graphicFrameChg chg="del">
          <ac:chgData name="osamah almasarwah" userId="30efc0343ae0bb7c" providerId="LiveId" clId="{AD128270-C9F6-4FB7-BA1D-A3CD19278D2F}" dt="2020-08-06T22:06:40.233" v="267" actId="478"/>
          <ac:graphicFrameMkLst>
            <pc:docMk/>
            <pc:sldMk cId="10349900" sldId="1234"/>
            <ac:graphicFrameMk id="25" creationId="{8B73A8EC-3ABB-406D-9E0C-72D959E10912}"/>
          </ac:graphicFrameMkLst>
        </pc:graphicFrameChg>
        <pc:graphicFrameChg chg="del">
          <ac:chgData name="osamah almasarwah" userId="30efc0343ae0bb7c" providerId="LiveId" clId="{AD128270-C9F6-4FB7-BA1D-A3CD19278D2F}" dt="2020-08-06T22:06:48.184" v="269" actId="478"/>
          <ac:graphicFrameMkLst>
            <pc:docMk/>
            <pc:sldMk cId="10349900" sldId="1234"/>
            <ac:graphicFrameMk id="32" creationId="{CA21C857-5955-4048-A949-363EAFF51F0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add mod">
          <ac:chgData name="osamah almasarwah" userId="30efc0343ae0bb7c" providerId="LiveId" clId="{AD128270-C9F6-4FB7-BA1D-A3CD19278D2F}" dt="2020-08-06T22:29:17.529" v="364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add mod">
          <ac:chgData name="osamah almasarwah" userId="30efc0343ae0bb7c" providerId="LiveId" clId="{AD128270-C9F6-4FB7-BA1D-A3CD19278D2F}" dt="2020-08-06T22:42:52.013" v="531" actId="1076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0:46.411" v="397"/>
          <ac:graphicFrameMkLst>
            <pc:docMk/>
            <pc:sldMk cId="10349900" sldId="1234"/>
            <ac:graphicFrameMk id="57" creationId="{F5F3D075-3F72-4CCA-991D-156B198B1DA2}"/>
          </ac:graphicFrameMkLst>
        </pc:graphicFrameChg>
        <pc:graphicFrameChg chg="add del mod replId">
          <ac:chgData name="osamah almasarwah" userId="30efc0343ae0bb7c" providerId="LiveId" clId="{AD128270-C9F6-4FB7-BA1D-A3CD19278D2F}" dt="2020-08-06T22:31:02.804" v="408"/>
          <ac:graphicFrameMkLst>
            <pc:docMk/>
            <pc:sldMk cId="10349900" sldId="1234"/>
            <ac:graphicFrameMk id="59" creationId="{1D74CEAF-2310-4B15-ACAD-3EED06E8920F}"/>
          </ac:graphicFrameMkLst>
        </pc:graphicFrameChg>
        <pc:picChg chg="add del mod">
          <ac:chgData name="osamah almasarwah" userId="30efc0343ae0bb7c" providerId="LiveId" clId="{AD128270-C9F6-4FB7-BA1D-A3CD19278D2F}" dt="2020-08-06T22:29:22.219" v="365" actId="478"/>
          <ac:picMkLst>
            <pc:docMk/>
            <pc:sldMk cId="10349900" sldId="1234"/>
            <ac:picMk id="56" creationId="{A04E1DE3-A749-459B-9D48-2597E4A0CD74}"/>
          </ac:picMkLst>
        </pc:pic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4" creationId="{00000000-0000-0000-0000-000000000000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5" creationId="{C0750A96-B9FD-494F-A629-3ED7E68133C9}"/>
          </ac:cxnSpMkLst>
        </pc:cxnChg>
        <pc:cxnChg chg="add del mod">
          <ac:chgData name="osamah almasarwah" userId="30efc0343ae0bb7c" providerId="LiveId" clId="{AD128270-C9F6-4FB7-BA1D-A3CD19278D2F}" dt="2020-08-06T22:29:03.745" v="363"/>
          <ac:cxnSpMkLst>
            <pc:docMk/>
            <pc:sldMk cId="10349900" sldId="1234"/>
            <ac:cxnSpMk id="16" creationId="{51EBC5EF-F669-4DE5-BCA8-31088C0B21C0}"/>
          </ac:cxnSpMkLst>
        </pc:cxnChg>
        <pc:cxnChg chg="del">
          <ac:chgData name="osamah almasarwah" userId="30efc0343ae0bb7c" providerId="LiveId" clId="{AD128270-C9F6-4FB7-BA1D-A3CD19278D2F}" dt="2020-08-06T22:06:44.436" v="268" actId="478"/>
          <ac:cxnSpMkLst>
            <pc:docMk/>
            <pc:sldMk cId="10349900" sldId="1234"/>
            <ac:cxnSpMk id="17" creationId="{00000000-0000-0000-0000-000000000000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0" creationId="{5556D115-161A-41A3-BDBC-84DBABB6E994}"/>
          </ac:cxnSpMkLst>
        </pc:cxnChg>
        <pc:cxnChg chg="add mod">
          <ac:chgData name="osamah almasarwah" userId="30efc0343ae0bb7c" providerId="LiveId" clId="{AD128270-C9F6-4FB7-BA1D-A3CD19278D2F}" dt="2020-08-06T22:29:17.529" v="364"/>
          <ac:cxnSpMkLst>
            <pc:docMk/>
            <pc:sldMk cId="10349900" sldId="1234"/>
            <ac:cxnSpMk id="41" creationId="{68A1918A-3BE1-4A3D-932C-C1EC5DEBD764}"/>
          </ac:cxnSpMkLst>
        </pc:cxnChg>
      </pc:sldChg>
      <pc:sldChg chg="del">
        <pc:chgData name="osamah almasarwah" userId="30efc0343ae0bb7c" providerId="LiveId" clId="{AD128270-C9F6-4FB7-BA1D-A3CD19278D2F}" dt="2020-08-06T21:46:59.543" v="31" actId="2696"/>
        <pc:sldMkLst>
          <pc:docMk/>
          <pc:sldMk cId="1621955241" sldId="1237"/>
        </pc:sldMkLst>
      </pc:sldChg>
      <pc:sldChg chg="del">
        <pc:chgData name="osamah almasarwah" userId="30efc0343ae0bb7c" providerId="LiveId" clId="{AD128270-C9F6-4FB7-BA1D-A3CD19278D2F}" dt="2020-08-06T21:46:45.779" v="29" actId="2696"/>
        <pc:sldMkLst>
          <pc:docMk/>
          <pc:sldMk cId="479208440" sldId="1238"/>
        </pc:sldMkLst>
      </pc:sldChg>
      <pc:sldChg chg="delSp modSp mod">
        <pc:chgData name="osamah almasarwah" userId="30efc0343ae0bb7c" providerId="LiveId" clId="{AD128270-C9F6-4FB7-BA1D-A3CD19278D2F}" dt="2020-08-06T22:20:52.724" v="304" actId="1076"/>
        <pc:sldMkLst>
          <pc:docMk/>
          <pc:sldMk cId="3939323547" sldId="1240"/>
        </pc:sldMkLst>
        <pc:spChg chg="mod">
          <ac:chgData name="osamah almasarwah" userId="30efc0343ae0bb7c" providerId="LiveId" clId="{AD128270-C9F6-4FB7-BA1D-A3CD19278D2F}" dt="2020-08-06T22:20:45.732" v="303" actId="1076"/>
          <ac:spMkLst>
            <pc:docMk/>
            <pc:sldMk cId="3939323547" sldId="1240"/>
            <ac:spMk id="4" creationId="{95B711BA-CD8F-440D-A31F-D685EC41D5DC}"/>
          </ac:spMkLst>
        </pc:spChg>
        <pc:spChg chg="del">
          <ac:chgData name="osamah almasarwah" userId="30efc0343ae0bb7c" providerId="LiveId" clId="{AD128270-C9F6-4FB7-BA1D-A3CD19278D2F}" dt="2020-08-06T22:20:42.481" v="302" actId="478"/>
          <ac:spMkLst>
            <pc:docMk/>
            <pc:sldMk cId="3939323547" sldId="1240"/>
            <ac:spMk id="5" creationId="{6213068D-0272-40F1-BA59-8720245772C9}"/>
          </ac:spMkLst>
        </pc:spChg>
        <pc:picChg chg="mod">
          <ac:chgData name="osamah almasarwah" userId="30efc0343ae0bb7c" providerId="LiveId" clId="{AD128270-C9F6-4FB7-BA1D-A3CD19278D2F}" dt="2020-08-06T22:20:52.724" v="304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delSp mod">
        <pc:chgData name="osamah almasarwah" userId="30efc0343ae0bb7c" providerId="LiveId" clId="{AD128270-C9F6-4FB7-BA1D-A3CD19278D2F}" dt="2020-08-06T22:21:06.460" v="307" actId="478"/>
        <pc:sldMkLst>
          <pc:docMk/>
          <pc:sldMk cId="319090344" sldId="1241"/>
        </pc:sldMkLst>
        <pc:spChg chg="del">
          <ac:chgData name="osamah almasarwah" userId="30efc0343ae0bb7c" providerId="LiveId" clId="{AD128270-C9F6-4FB7-BA1D-A3CD19278D2F}" dt="2020-08-06T22:21:06.460" v="307" actId="478"/>
          <ac:spMkLst>
            <pc:docMk/>
            <pc:sldMk cId="319090344" sldId="1241"/>
            <ac:spMk id="6" creationId="{0B696E9E-CF46-4684-9A0A-97A36CFCB0F4}"/>
          </ac:spMkLst>
        </pc:spChg>
      </pc:sldChg>
      <pc:sldChg chg="delSp modSp del mod">
        <pc:chgData name="osamah almasarwah" userId="30efc0343ae0bb7c" providerId="LiveId" clId="{AD128270-C9F6-4FB7-BA1D-A3CD19278D2F}" dt="2020-08-06T22:28:21.609" v="361" actId="2696"/>
        <pc:sldMkLst>
          <pc:docMk/>
          <pc:sldMk cId="3627746303" sldId="1242"/>
        </pc:sldMkLst>
        <pc:spChg chg="del">
          <ac:chgData name="osamah almasarwah" userId="30efc0343ae0bb7c" providerId="LiveId" clId="{AD128270-C9F6-4FB7-BA1D-A3CD19278D2F}" dt="2020-08-06T22:21:28.197" v="312" actId="478"/>
          <ac:spMkLst>
            <pc:docMk/>
            <pc:sldMk cId="3627746303" sldId="1242"/>
            <ac:spMk id="7" creationId="{D50EE2A0-612B-4AF9-8BDD-B09A3FCB8A02}"/>
          </ac:spMkLst>
        </pc:spChg>
        <pc:spChg chg="mod">
          <ac:chgData name="osamah almasarwah" userId="30efc0343ae0bb7c" providerId="LiveId" clId="{AD128270-C9F6-4FB7-BA1D-A3CD19278D2F}" dt="2020-08-06T22:07:07.988" v="271" actId="20577"/>
          <ac:spMkLst>
            <pc:docMk/>
            <pc:sldMk cId="3627746303" sldId="1242"/>
            <ac:spMk id="31" creationId="{0C456A7A-366C-43AA-BCCA-0AD7B7C4E1A4}"/>
          </ac:spMkLst>
        </pc:spChg>
      </pc:sldChg>
      <pc:sldChg chg="delSp modSp mod">
        <pc:chgData name="osamah almasarwah" userId="30efc0343ae0bb7c" providerId="LiveId" clId="{AD128270-C9F6-4FB7-BA1D-A3CD19278D2F}" dt="2020-08-06T22:20:58.453" v="305" actId="478"/>
        <pc:sldMkLst>
          <pc:docMk/>
          <pc:sldMk cId="3743366124" sldId="1243"/>
        </pc:sldMkLst>
        <pc:spChg chg="del">
          <ac:chgData name="osamah almasarwah" userId="30efc0343ae0bb7c" providerId="LiveId" clId="{AD128270-C9F6-4FB7-BA1D-A3CD19278D2F}" dt="2020-08-06T22:20:58.453" v="305" actId="478"/>
          <ac:spMkLst>
            <pc:docMk/>
            <pc:sldMk cId="3743366124" sldId="1243"/>
            <ac:spMk id="2" creationId="{C58045FB-0FC8-4D38-8A0C-6166121051C6}"/>
          </ac:spMkLst>
        </pc:spChg>
        <pc:spChg chg="mod">
          <ac:chgData name="osamah almasarwah" userId="30efc0343ae0bb7c" providerId="LiveId" clId="{AD128270-C9F6-4FB7-BA1D-A3CD19278D2F}" dt="2020-08-06T21:45:40.229" v="1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AD128270-C9F6-4FB7-BA1D-A3CD19278D2F}" dt="2020-08-06T21:45:31.674" v="15" actId="20577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AD128270-C9F6-4FB7-BA1D-A3CD19278D2F}" dt="2020-08-06T21:45:49.059" v="18" actId="478"/>
          <ac:spMkLst>
            <pc:docMk/>
            <pc:sldMk cId="3743366124" sldId="1243"/>
            <ac:spMk id="9" creationId="{3EE48A13-E47A-4213-B1E2-9141968EE6A7}"/>
          </ac:spMkLst>
        </pc:spChg>
        <pc:spChg chg="mod">
          <ac:chgData name="osamah almasarwah" userId="30efc0343ae0bb7c" providerId="LiveId" clId="{AD128270-C9F6-4FB7-BA1D-A3CD19278D2F}" dt="2020-08-06T21:45:53.734" v="20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AD128270-C9F6-4FB7-BA1D-A3CD19278D2F}" dt="2020-08-06T21:45:59.061" v="22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AD128270-C9F6-4FB7-BA1D-A3CD19278D2F}" dt="2020-08-06T21:46:34.051" v="28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add mod delAnim modAnim">
        <pc:chgData name="osamah almasarwah" userId="30efc0343ae0bb7c" providerId="LiveId" clId="{AD128270-C9F6-4FB7-BA1D-A3CD19278D2F}" dt="2020-08-06T22:21:11.928" v="308" actId="478"/>
        <pc:sldMkLst>
          <pc:docMk/>
          <pc:sldMk cId="2712617298" sldId="1244"/>
        </pc:sldMkLst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2" creationId="{D435D55A-E6E1-417B-897A-EE999CECF5C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3" creationId="{A8B76139-5498-4D90-A712-A3DA9D6E429C}"/>
          </ac:spMkLst>
        </pc:spChg>
        <pc:spChg chg="add mod">
          <ac:chgData name="osamah almasarwah" userId="30efc0343ae0bb7c" providerId="LiveId" clId="{AD128270-C9F6-4FB7-BA1D-A3CD19278D2F}" dt="2020-08-06T21:51:54.359" v="136" actId="207"/>
          <ac:spMkLst>
            <pc:docMk/>
            <pc:sldMk cId="2712617298" sldId="1244"/>
            <ac:spMk id="6" creationId="{B11640E4-2097-42DF-9682-A4A1643BE86C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7" creationId="{47B3BB77-7053-4748-A0D9-B533470251DF}"/>
          </ac:spMkLst>
        </pc:spChg>
        <pc:spChg chg="del">
          <ac:chgData name="osamah almasarwah" userId="30efc0343ae0bb7c" providerId="LiveId" clId="{AD128270-C9F6-4FB7-BA1D-A3CD19278D2F}" dt="2020-08-06T21:47:42.629" v="45" actId="478"/>
          <ac:spMkLst>
            <pc:docMk/>
            <pc:sldMk cId="2712617298" sldId="1244"/>
            <ac:spMk id="8" creationId="{B7ED4A78-8026-43B5-9981-C9696EC0C1DE}"/>
          </ac:spMkLst>
        </pc:spChg>
        <pc:spChg chg="del">
          <ac:chgData name="osamah almasarwah" userId="30efc0343ae0bb7c" providerId="LiveId" clId="{AD128270-C9F6-4FB7-BA1D-A3CD19278D2F}" dt="2020-08-06T21:47:40.949" v="44" actId="478"/>
          <ac:spMkLst>
            <pc:docMk/>
            <pc:sldMk cId="2712617298" sldId="1244"/>
            <ac:spMk id="9" creationId="{372A03F7-DD2E-4B63-AFA4-16EA32A95A8E}"/>
          </ac:spMkLst>
        </pc:spChg>
        <pc:spChg chg="mod">
          <ac:chgData name="osamah almasarwah" userId="30efc0343ae0bb7c" providerId="LiveId" clId="{AD128270-C9F6-4FB7-BA1D-A3CD19278D2F}" dt="2020-08-06T21:59:41.007" v="256" actId="403"/>
          <ac:spMkLst>
            <pc:docMk/>
            <pc:sldMk cId="2712617298" sldId="1244"/>
            <ac:spMk id="10" creationId="{86B4B0E6-DCF4-4700-806D-B98D7FA10772}"/>
          </ac:spMkLst>
        </pc:spChg>
        <pc:spChg chg="del mod">
          <ac:chgData name="osamah almasarwah" userId="30efc0343ae0bb7c" providerId="LiveId" clId="{AD128270-C9F6-4FB7-BA1D-A3CD19278D2F}" dt="2020-08-06T21:49:01.108" v="77" actId="478"/>
          <ac:spMkLst>
            <pc:docMk/>
            <pc:sldMk cId="2712617298" sldId="1244"/>
            <ac:spMk id="11" creationId="{B00619E3-5719-4F70-A66A-5FE8032F9C78}"/>
          </ac:spMkLst>
        </pc:spChg>
        <pc:spChg chg="del mod">
          <ac:chgData name="osamah almasarwah" userId="30efc0343ae0bb7c" providerId="LiveId" clId="{AD128270-C9F6-4FB7-BA1D-A3CD19278D2F}" dt="2020-08-06T21:51:59.612" v="137" actId="478"/>
          <ac:spMkLst>
            <pc:docMk/>
            <pc:sldMk cId="2712617298" sldId="1244"/>
            <ac:spMk id="12" creationId="{093197C3-9F35-4395-8209-E587A2B4A2B1}"/>
          </ac:spMkLst>
        </pc:spChg>
        <pc:spChg chg="del">
          <ac:chgData name="osamah almasarwah" userId="30efc0343ae0bb7c" providerId="LiveId" clId="{AD128270-C9F6-4FB7-BA1D-A3CD19278D2F}" dt="2020-08-06T21:47:26.825" v="38" actId="478"/>
          <ac:spMkLst>
            <pc:docMk/>
            <pc:sldMk cId="2712617298" sldId="1244"/>
            <ac:spMk id="13" creationId="{EFC63843-C093-4C8B-8BA4-24D1BA020F93}"/>
          </ac:spMkLst>
        </pc:spChg>
        <pc:spChg chg="del">
          <ac:chgData name="osamah almasarwah" userId="30efc0343ae0bb7c" providerId="LiveId" clId="{AD128270-C9F6-4FB7-BA1D-A3CD19278D2F}" dt="2020-08-06T21:47:25.768" v="37" actId="478"/>
          <ac:spMkLst>
            <pc:docMk/>
            <pc:sldMk cId="2712617298" sldId="1244"/>
            <ac:spMk id="14" creationId="{50F941E0-6DE2-48F4-99CB-4ABD195FF6E0}"/>
          </ac:spMkLst>
        </pc:spChg>
        <pc:spChg chg="del">
          <ac:chgData name="osamah almasarwah" userId="30efc0343ae0bb7c" providerId="LiveId" clId="{AD128270-C9F6-4FB7-BA1D-A3CD19278D2F}" dt="2020-08-06T22:21:11.928" v="308" actId="478"/>
          <ac:spMkLst>
            <pc:docMk/>
            <pc:sldMk cId="2712617298" sldId="1244"/>
            <ac:spMk id="15" creationId="{772E3B08-FC5F-49B5-ADE5-3323FB70DF30}"/>
          </ac:spMkLst>
        </pc:spChg>
        <pc:spChg chg="del">
          <ac:chgData name="osamah almasarwah" userId="30efc0343ae0bb7c" providerId="LiveId" clId="{AD128270-C9F6-4FB7-BA1D-A3CD19278D2F}" dt="2020-08-06T21:47:28.760" v="39" actId="478"/>
          <ac:spMkLst>
            <pc:docMk/>
            <pc:sldMk cId="2712617298" sldId="1244"/>
            <ac:spMk id="16" creationId="{92167CB2-C8B0-4A28-A5A3-D97D5F4E79D8}"/>
          </ac:spMkLst>
        </pc:spChg>
        <pc:spChg chg="del">
          <ac:chgData name="osamah almasarwah" userId="30efc0343ae0bb7c" providerId="LiveId" clId="{AD128270-C9F6-4FB7-BA1D-A3CD19278D2F}" dt="2020-08-06T21:47:29.938" v="40" actId="478"/>
          <ac:spMkLst>
            <pc:docMk/>
            <pc:sldMk cId="2712617298" sldId="1244"/>
            <ac:spMk id="17" creationId="{897D1BED-466D-4972-A661-F0AC8AF22258}"/>
          </ac:spMkLst>
        </pc:spChg>
        <pc:spChg chg="del">
          <ac:chgData name="osamah almasarwah" userId="30efc0343ae0bb7c" providerId="LiveId" clId="{AD128270-C9F6-4FB7-BA1D-A3CD19278D2F}" dt="2020-08-06T21:47:31.007" v="41" actId="478"/>
          <ac:spMkLst>
            <pc:docMk/>
            <pc:sldMk cId="2712617298" sldId="1244"/>
            <ac:spMk id="18" creationId="{C04F9DAC-82E7-4C24-BFBE-21AE483C7F76}"/>
          </ac:spMkLst>
        </pc:spChg>
        <pc:spChg chg="del">
          <ac:chgData name="osamah almasarwah" userId="30efc0343ae0bb7c" providerId="LiveId" clId="{AD128270-C9F6-4FB7-BA1D-A3CD19278D2F}" dt="2020-08-06T21:47:24.833" v="36" actId="478"/>
          <ac:spMkLst>
            <pc:docMk/>
            <pc:sldMk cId="2712617298" sldId="1244"/>
            <ac:spMk id="25" creationId="{5F07243A-8A37-42D7-AD43-4D4CD0B384DD}"/>
          </ac:spMkLst>
        </pc:spChg>
        <pc:spChg chg="del">
          <ac:chgData name="osamah almasarwah" userId="30efc0343ae0bb7c" providerId="LiveId" clId="{AD128270-C9F6-4FB7-BA1D-A3CD19278D2F}" dt="2020-08-06T21:47:23.644" v="35" actId="478"/>
          <ac:spMkLst>
            <pc:docMk/>
            <pc:sldMk cId="2712617298" sldId="1244"/>
            <ac:spMk id="26" creationId="{36EADDAD-4BAF-4E0E-B78C-0D5ACA9C864B}"/>
          </ac:spMkLst>
        </pc:spChg>
        <pc:spChg chg="del">
          <ac:chgData name="osamah almasarwah" userId="30efc0343ae0bb7c" providerId="LiveId" clId="{AD128270-C9F6-4FB7-BA1D-A3CD19278D2F}" dt="2020-08-06T21:47:22.281" v="34" actId="478"/>
          <ac:spMkLst>
            <pc:docMk/>
            <pc:sldMk cId="2712617298" sldId="1244"/>
            <ac:spMk id="27" creationId="{7D846AB3-32AB-45E9-A914-006C0D61878F}"/>
          </ac:spMkLst>
        </pc:spChg>
        <pc:spChg chg="add mod">
          <ac:chgData name="osamah almasarwah" userId="30efc0343ae0bb7c" providerId="LiveId" clId="{AD128270-C9F6-4FB7-BA1D-A3CD19278D2F}" dt="2020-08-06T21:59:37.161" v="254" actId="403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AD128270-C9F6-4FB7-BA1D-A3CD19278D2F}" dt="2020-08-06T21:57:00.278" v="220" actId="14100"/>
          <ac:spMkLst>
            <pc:docMk/>
            <pc:sldMk cId="2712617298" sldId="1244"/>
            <ac:spMk id="29" creationId="{BB92CE10-08D5-4C74-9408-B776FE3173C5}"/>
          </ac:spMkLst>
        </pc:spChg>
        <pc:spChg chg="add del mod">
          <ac:chgData name="osamah almasarwah" userId="30efc0343ae0bb7c" providerId="LiveId" clId="{AD128270-C9F6-4FB7-BA1D-A3CD19278D2F}" dt="2020-08-06T21:57:09.370" v="223" actId="478"/>
          <ac:spMkLst>
            <pc:docMk/>
            <pc:sldMk cId="2712617298" sldId="1244"/>
            <ac:spMk id="30" creationId="{80B0D684-422D-4C45-B208-AA60E1CD799C}"/>
          </ac:spMkLst>
        </pc:spChg>
        <pc:spChg chg="add del mod">
          <ac:chgData name="osamah almasarwah" userId="30efc0343ae0bb7c" providerId="LiveId" clId="{AD128270-C9F6-4FB7-BA1D-A3CD19278D2F}" dt="2020-08-06T21:55:24.703" v="178"/>
          <ac:spMkLst>
            <pc:docMk/>
            <pc:sldMk cId="2712617298" sldId="1244"/>
            <ac:spMk id="31" creationId="{713C4F68-D186-4E70-AF43-6849C429B89B}"/>
          </ac:spMkLst>
        </pc:spChg>
        <pc:spChg chg="add mod">
          <ac:chgData name="osamah almasarwah" userId="30efc0343ae0bb7c" providerId="LiveId" clId="{AD128270-C9F6-4FB7-BA1D-A3CD19278D2F}" dt="2020-08-06T21:57:06.188" v="222" actId="1076"/>
          <ac:spMkLst>
            <pc:docMk/>
            <pc:sldMk cId="2712617298" sldId="1244"/>
            <ac:spMk id="32" creationId="{C4DE01FF-DDCC-40B8-B129-18448481441C}"/>
          </ac:spMkLst>
        </pc:spChg>
        <pc:spChg chg="add mod">
          <ac:chgData name="osamah almasarwah" userId="30efc0343ae0bb7c" providerId="LiveId" clId="{AD128270-C9F6-4FB7-BA1D-A3CD19278D2F}" dt="2020-08-06T21:57:35.340" v="228" actId="20577"/>
          <ac:spMkLst>
            <pc:docMk/>
            <pc:sldMk cId="2712617298" sldId="1244"/>
            <ac:spMk id="33" creationId="{41047465-FE40-409D-8648-DE914814F49A}"/>
          </ac:spMkLst>
        </pc:spChg>
        <pc:spChg chg="add mod">
          <ac:chgData name="osamah almasarwah" userId="30efc0343ae0bb7c" providerId="LiveId" clId="{AD128270-C9F6-4FB7-BA1D-A3CD19278D2F}" dt="2020-08-06T21:59:26.300" v="251" actId="20577"/>
          <ac:spMkLst>
            <pc:docMk/>
            <pc:sldMk cId="2712617298" sldId="1244"/>
            <ac:spMk id="34" creationId="{564C3A0B-A510-4ADD-9654-A0AE4B264D6F}"/>
          </ac:spMkLst>
        </pc:spChg>
        <pc:cxnChg chg="del">
          <ac:chgData name="osamah almasarwah" userId="30efc0343ae0bb7c" providerId="LiveId" clId="{AD128270-C9F6-4FB7-BA1D-A3CD19278D2F}" dt="2020-08-06T21:47:32.142" v="42" actId="478"/>
          <ac:cxnSpMkLst>
            <pc:docMk/>
            <pc:sldMk cId="2712617298" sldId="1244"/>
            <ac:cxnSpMk id="20" creationId="{6F1AB1F4-8A4D-4D2B-9EC2-C824A7D626D1}"/>
          </ac:cxnSpMkLst>
        </pc:cxnChg>
        <pc:cxnChg chg="del">
          <ac:chgData name="osamah almasarwah" userId="30efc0343ae0bb7c" providerId="LiveId" clId="{AD128270-C9F6-4FB7-BA1D-A3CD19278D2F}" dt="2020-08-06T21:47:20.765" v="33" actId="478"/>
          <ac:cxnSpMkLst>
            <pc:docMk/>
            <pc:sldMk cId="2712617298" sldId="1244"/>
            <ac:cxnSpMk id="21" creationId="{3F1C8EA3-AE2A-47FB-A718-2FED2A54C303}"/>
          </ac:cxnSpMkLst>
        </pc:cxnChg>
        <pc:cxnChg chg="del">
          <ac:chgData name="osamah almasarwah" userId="30efc0343ae0bb7c" providerId="LiveId" clId="{AD128270-C9F6-4FB7-BA1D-A3CD19278D2F}" dt="2020-08-06T21:47:33.373" v="43" actId="478"/>
          <ac:cxnSpMkLst>
            <pc:docMk/>
            <pc:sldMk cId="2712617298" sldId="1244"/>
            <ac:cxnSpMk id="24" creationId="{26129686-CCB2-4E10-9ECB-0FC0031F5554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26:51.805" v="360" actId="1037"/>
        <pc:sldMkLst>
          <pc:docMk/>
          <pc:sldMk cId="2869016630" sldId="1245"/>
        </pc:sldMkLst>
        <pc:spChg chg="del">
          <ac:chgData name="osamah almasarwah" userId="30efc0343ae0bb7c" providerId="LiveId" clId="{AD128270-C9F6-4FB7-BA1D-A3CD19278D2F}" dt="2020-08-06T22:21:21.733" v="310" actId="478"/>
          <ac:spMkLst>
            <pc:docMk/>
            <pc:sldMk cId="2869016630" sldId="1245"/>
            <ac:spMk id="3" creationId="{14BFBD73-D1F5-473F-AC5A-81A5BDD62663}"/>
          </ac:spMkLst>
        </pc:spChg>
        <pc:spChg chg="add del mod">
          <ac:chgData name="osamah almasarwah" userId="30efc0343ae0bb7c" providerId="LiveId" clId="{AD128270-C9F6-4FB7-BA1D-A3CD19278D2F}" dt="2020-08-06T22:12:01.723" v="287" actId="478"/>
          <ac:spMkLst>
            <pc:docMk/>
            <pc:sldMk cId="2869016630" sldId="1245"/>
            <ac:spMk id="29" creationId="{0F875BB9-6609-44EF-8654-DB3FAE9B3D29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0" creationId="{D1FCCC6A-0CAA-4DF8-970D-8FEC14E8964A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AD128270-C9F6-4FB7-BA1D-A3CD19278D2F}" dt="2020-08-06T22:10:59.822" v="278" actId="20577"/>
          <ac:spMkLst>
            <pc:docMk/>
            <pc:sldMk cId="2869016630" sldId="1245"/>
            <ac:spMk id="35" creationId="{00000000-0000-0000-0000-00000000000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37" creationId="{96C2210D-0589-4C28-9663-D5947CC08995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1" creationId="{A2E41F66-182C-4483-87C6-F22062445E5F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2" creationId="{C0834AD3-A271-4720-A6C4-2721A9B3604C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3" creationId="{2CA7E28F-9E44-4261-8663-1D84CDDCD0B4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4" creationId="{B7EFA72C-8290-4EC4-B688-BD6D38FF8518}"/>
          </ac:spMkLst>
        </pc:spChg>
        <pc:spChg chg="add mod">
          <ac:chgData name="osamah almasarwah" userId="30efc0343ae0bb7c" providerId="LiveId" clId="{AD128270-C9F6-4FB7-BA1D-A3CD19278D2F}" dt="2020-08-06T22:26:51.805" v="360" actId="1037"/>
          <ac:spMkLst>
            <pc:docMk/>
            <pc:sldMk cId="2869016630" sldId="1245"/>
            <ac:spMk id="55" creationId="{DDFF44F7-F788-462F-9A26-6C2D9D0A540B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56" creationId="{97E48493-B193-4F50-851C-3AB253B57C2A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1" creationId="{ABC59CCF-38B1-4341-B4F5-38F33CAC3718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2" creationId="{3DB695AC-6820-4F1D-B575-FEE31342230F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3" creationId="{6A48E11D-E7B4-4A04-96F8-D36C53D636DC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4" creationId="{1DA3FC52-ADBF-417F-B4EC-EB7F288A14F0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5" creationId="{B38A1A5E-DD08-4ED8-AA44-23F0B814439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6" creationId="{16BAC361-9B94-44DB-A71D-39AD940489DE}"/>
          </ac:spMkLst>
        </pc:spChg>
        <pc:spChg chg="del">
          <ac:chgData name="osamah almasarwah" userId="30efc0343ae0bb7c" providerId="LiveId" clId="{AD128270-C9F6-4FB7-BA1D-A3CD19278D2F}" dt="2020-08-06T22:11:38.429" v="284" actId="478"/>
          <ac:spMkLst>
            <pc:docMk/>
            <pc:sldMk cId="2869016630" sldId="1245"/>
            <ac:spMk id="77" creationId="{C731B7FB-DE52-4515-83DE-32439165F4D0}"/>
          </ac:spMkLst>
        </pc:spChg>
        <pc:spChg chg="add mod">
          <ac:chgData name="osamah almasarwah" userId="30efc0343ae0bb7c" providerId="LiveId" clId="{AD128270-C9F6-4FB7-BA1D-A3CD19278D2F}" dt="2020-08-06T22:11:57.636" v="286"/>
          <ac:spMkLst>
            <pc:docMk/>
            <pc:sldMk cId="2869016630" sldId="1245"/>
            <ac:spMk id="79" creationId="{2D5F8611-50AF-485E-BB6E-851CC6AED9AF}"/>
          </ac:spMkLst>
        </pc:spChg>
        <pc:graphicFrameChg chg="add del mod replId">
          <ac:chgData name="osamah almasarwah" userId="30efc0343ae0bb7c" providerId="LiveId" clId="{AD128270-C9F6-4FB7-BA1D-A3CD19278D2F}" dt="2020-08-06T22:26:04.939" v="323"/>
          <ac:graphicFrameMkLst>
            <pc:docMk/>
            <pc:sldMk cId="2869016630" sldId="1245"/>
            <ac:graphicFrameMk id="4" creationId="{DDFF44F7-F788-462F-9A26-6C2D9D0A540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add mod">
          <ac:chgData name="osamah almasarwah" userId="30efc0343ae0bb7c" providerId="LiveId" clId="{AD128270-C9F6-4FB7-BA1D-A3CD19278D2F}" dt="2020-08-06T22:26:47.154" v="348" actId="1037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add mod">
          <ac:chgData name="osamah almasarwah" userId="30efc0343ae0bb7c" providerId="LiveId" clId="{AD128270-C9F6-4FB7-BA1D-A3CD19278D2F}" dt="2020-08-06T22:11:57.636" v="286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AD128270-C9F6-4FB7-BA1D-A3CD19278D2F}" dt="2020-08-06T22:11:38.429" v="284" actId="478"/>
          <ac:graphicFrameMkLst>
            <pc:docMk/>
            <pc:sldMk cId="2869016630" sldId="1245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AD128270-C9F6-4FB7-BA1D-A3CD19278D2F}" dt="2020-08-06T22:11:40.886" v="285" actId="478"/>
          <ac:graphicFrameMkLst>
            <pc:docMk/>
            <pc:sldMk cId="2869016630" sldId="1245"/>
            <ac:graphicFrameMk id="70" creationId="{F3305B19-6CCE-4AE1-9193-28CC3486728B}"/>
          </ac:graphicFrameMkLst>
        </pc:graphicFrame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1" creationId="{862F8BDA-56C7-47C2-98E1-0FAE78B123B3}"/>
          </ac:cxnSpMkLst>
        </pc:cxnChg>
        <pc:cxnChg chg="add mod">
          <ac:chgData name="osamah almasarwah" userId="30efc0343ae0bb7c" providerId="LiveId" clId="{AD128270-C9F6-4FB7-BA1D-A3CD19278D2F}" dt="2020-08-06T22:11:57.636" v="286"/>
          <ac:cxnSpMkLst>
            <pc:docMk/>
            <pc:sldMk cId="2869016630" sldId="1245"/>
            <ac:cxnSpMk id="42" creationId="{1C219D98-6B43-41C4-B27C-2C253C7E9582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2" creationId="{51079716-1D99-443B-BD61-82B2FFC4B0BE}"/>
          </ac:cxnSpMkLst>
        </pc:cxnChg>
        <pc:cxnChg chg="del">
          <ac:chgData name="osamah almasarwah" userId="30efc0343ae0bb7c" providerId="LiveId" clId="{AD128270-C9F6-4FB7-BA1D-A3CD19278D2F}" dt="2020-08-06T22:11:38.429" v="284" actId="478"/>
          <ac:cxnSpMkLst>
            <pc:docMk/>
            <pc:sldMk cId="2869016630" sldId="1245"/>
            <ac:cxnSpMk id="63" creationId="{8BF9338B-889C-46D7-B62E-F342BFDAE707}"/>
          </ac:cxnSpMkLst>
        </pc:cxnChg>
      </pc:sldChg>
      <pc:sldChg chg="addSp delSp modSp add mod delAnim modAnim">
        <pc:chgData name="osamah almasarwah" userId="30efc0343ae0bb7c" providerId="LiveId" clId="{AD128270-C9F6-4FB7-BA1D-A3CD19278D2F}" dt="2020-08-06T22:46:30.127" v="589"/>
        <pc:sldMkLst>
          <pc:docMk/>
          <pc:sldMk cId="921752973" sldId="1246"/>
        </pc:sldMkLst>
        <pc:spChg chg="add mod">
          <ac:chgData name="osamah almasarwah" userId="30efc0343ae0bb7c" providerId="LiveId" clId="{AD128270-C9F6-4FB7-BA1D-A3CD19278D2F}" dt="2020-08-06T22:43:39.854" v="549" actId="1038"/>
          <ac:spMkLst>
            <pc:docMk/>
            <pc:sldMk cId="921752973" sldId="1246"/>
            <ac:spMk id="3" creationId="{93CCA807-1BA5-47B3-8D9A-E2EA17BBE8EA}"/>
          </ac:spMkLst>
        </pc:spChg>
        <pc:spChg chg="add mod">
          <ac:chgData name="osamah almasarwah" userId="30efc0343ae0bb7c" providerId="LiveId" clId="{AD128270-C9F6-4FB7-BA1D-A3CD19278D2F}" dt="2020-08-06T22:43:45.733" v="557" actId="1038"/>
          <ac:spMkLst>
            <pc:docMk/>
            <pc:sldMk cId="921752973" sldId="1246"/>
            <ac:spMk id="4" creationId="{01F6ACDA-BD94-4B83-A86A-E416AF8AB97F}"/>
          </ac:spMkLst>
        </pc:spChg>
        <pc:spChg chg="del">
          <ac:chgData name="osamah almasarwah" userId="30efc0343ae0bb7c" providerId="LiveId" clId="{AD128270-C9F6-4FB7-BA1D-A3CD19278D2F}" dt="2020-08-06T22:32:06.435" v="419" actId="478"/>
          <ac:spMkLst>
            <pc:docMk/>
            <pc:sldMk cId="921752973" sldId="1246"/>
            <ac:spMk id="35" creationId="{00000000-0000-0000-0000-000000000000}"/>
          </ac:spMkLst>
        </pc:spChg>
        <pc:spChg chg="add mod">
          <ac:chgData name="osamah almasarwah" userId="30efc0343ae0bb7c" providerId="LiveId" clId="{AD128270-C9F6-4FB7-BA1D-A3CD19278D2F}" dt="2020-08-06T22:33:21.847" v="449" actId="1076"/>
          <ac:spMkLst>
            <pc:docMk/>
            <pc:sldMk cId="921752973" sldId="1246"/>
            <ac:spMk id="46" creationId="{060E8D39-AA30-4681-A35D-E6D9CEE46901}"/>
          </ac:spMkLst>
        </pc:spChg>
        <pc:spChg chg="add mod">
          <ac:chgData name="osamah almasarwah" userId="30efc0343ae0bb7c" providerId="LiveId" clId="{AD128270-C9F6-4FB7-BA1D-A3CD19278D2F}" dt="2020-08-06T22:44:33.853" v="573" actId="1036"/>
          <ac:spMkLst>
            <pc:docMk/>
            <pc:sldMk cId="921752973" sldId="1246"/>
            <ac:spMk id="57" creationId="{D8AE41A7-153D-40D0-9C49-0E10A0E91CB1}"/>
          </ac:spMkLst>
        </pc:spChg>
        <pc:spChg chg="add mod">
          <ac:chgData name="osamah almasarwah" userId="30efc0343ae0bb7c" providerId="LiveId" clId="{AD128270-C9F6-4FB7-BA1D-A3CD19278D2F}" dt="2020-08-06T22:34:04.116" v="465" actId="14100"/>
          <ac:spMkLst>
            <pc:docMk/>
            <pc:sldMk cId="921752973" sldId="1246"/>
            <ac:spMk id="59" creationId="{1D20CB6F-85B7-4A09-B28A-9E9F0B395047}"/>
          </ac:spMkLst>
        </pc:spChg>
        <pc:spChg chg="add mod">
          <ac:chgData name="osamah almasarwah" userId="30efc0343ae0bb7c" providerId="LiveId" clId="{AD128270-C9F6-4FB7-BA1D-A3CD19278D2F}" dt="2020-08-06T22:34:35.968" v="477" actId="1076"/>
          <ac:spMkLst>
            <pc:docMk/>
            <pc:sldMk cId="921752973" sldId="1246"/>
            <ac:spMk id="60" creationId="{F9FC365C-6472-4FE8-98CB-C9B858450EE2}"/>
          </ac:spMkLst>
        </pc:spChg>
        <pc:spChg chg="add mod">
          <ac:chgData name="osamah almasarwah" userId="30efc0343ae0bb7c" providerId="LiveId" clId="{AD128270-C9F6-4FB7-BA1D-A3CD19278D2F}" dt="2020-08-06T22:35:12.463" v="490" actId="1076"/>
          <ac:spMkLst>
            <pc:docMk/>
            <pc:sldMk cId="921752973" sldId="1246"/>
            <ac:spMk id="66" creationId="{79FCBB67-2B7C-4F2A-B410-7DDE2AF75952}"/>
          </ac:spMkLst>
        </pc:spChg>
        <pc:spChg chg="add mod">
          <ac:chgData name="osamah almasarwah" userId="30efc0343ae0bb7c" providerId="LiveId" clId="{AD128270-C9F6-4FB7-BA1D-A3CD19278D2F}" dt="2020-08-06T22:35:30.982" v="499" actId="1076"/>
          <ac:spMkLst>
            <pc:docMk/>
            <pc:sldMk cId="921752973" sldId="1246"/>
            <ac:spMk id="67" creationId="{FB6314B3-BAD4-4AE2-B58E-9CC48953E1E6}"/>
          </ac:spMkLst>
        </pc:spChg>
        <pc:spChg chg="add mod">
          <ac:chgData name="osamah almasarwah" userId="30efc0343ae0bb7c" providerId="LiveId" clId="{AD128270-C9F6-4FB7-BA1D-A3CD19278D2F}" dt="2020-08-06T22:46:23.336" v="587" actId="1076"/>
          <ac:spMkLst>
            <pc:docMk/>
            <pc:sldMk cId="921752973" sldId="1246"/>
            <ac:spMk id="68" creationId="{611F69F1-4FDC-499E-A0D6-2A9FB70130D6}"/>
          </ac:spMkLst>
        </pc:spChg>
        <pc:spChg chg="add mod">
          <ac:chgData name="osamah almasarwah" userId="30efc0343ae0bb7c" providerId="LiveId" clId="{AD128270-C9F6-4FB7-BA1D-A3CD19278D2F}" dt="2020-08-06T22:46:19.006" v="586" actId="1076"/>
          <ac:spMkLst>
            <pc:docMk/>
            <pc:sldMk cId="921752973" sldId="1246"/>
            <ac:spMk id="69" creationId="{688A9E27-CC8C-48B7-AA46-5E541CC18D92}"/>
          </ac:spMkLst>
        </pc:spChg>
        <pc:spChg chg="add mod">
          <ac:chgData name="osamah almasarwah" userId="30efc0343ae0bb7c" providerId="LiveId" clId="{AD128270-C9F6-4FB7-BA1D-A3CD19278D2F}" dt="2020-08-06T22:32:44.638" v="434" actId="403"/>
          <ac:spMkLst>
            <pc:docMk/>
            <pc:sldMk cId="921752973" sldId="1246"/>
            <ac:spMk id="70" creationId="{F3305B19-6CCE-4AE1-9193-28CC3486728B}"/>
          </ac:spMkLst>
        </pc:spChg>
        <pc:spChg chg="mod">
          <ac:chgData name="osamah almasarwah" userId="30efc0343ae0bb7c" providerId="LiveId" clId="{AD128270-C9F6-4FB7-BA1D-A3CD19278D2F}" dt="2020-08-06T22:32:50.831" v="436" actId="14100"/>
          <ac:spMkLst>
            <pc:docMk/>
            <pc:sldMk cId="921752973" sldId="1246"/>
            <ac:spMk id="71" creationId="{ABC59CCF-38B1-4341-B4F5-38F33CAC3718}"/>
          </ac:spMkLst>
        </pc:spChg>
        <pc:spChg chg="mod">
          <ac:chgData name="osamah almasarwah" userId="30efc0343ae0bb7c" providerId="LiveId" clId="{AD128270-C9F6-4FB7-BA1D-A3CD19278D2F}" dt="2020-08-06T22:32:58.687" v="439" actId="14100"/>
          <ac:spMkLst>
            <pc:docMk/>
            <pc:sldMk cId="921752973" sldId="1246"/>
            <ac:spMk id="72" creationId="{3DB695AC-6820-4F1D-B575-FEE31342230F}"/>
          </ac:spMkLst>
        </pc:spChg>
        <pc:spChg chg="mod">
          <ac:chgData name="osamah almasarwah" userId="30efc0343ae0bb7c" providerId="LiveId" clId="{AD128270-C9F6-4FB7-BA1D-A3CD19278D2F}" dt="2020-08-06T22:32:53.277" v="437" actId="1076"/>
          <ac:spMkLst>
            <pc:docMk/>
            <pc:sldMk cId="921752973" sldId="1246"/>
            <ac:spMk id="73" creationId="{6A48E11D-E7B4-4A04-96F8-D36C53D636DC}"/>
          </ac:spMkLst>
        </pc:spChg>
        <pc:spChg chg="mod">
          <ac:chgData name="osamah almasarwah" userId="30efc0343ae0bb7c" providerId="LiveId" clId="{AD128270-C9F6-4FB7-BA1D-A3CD19278D2F}" dt="2020-08-06T22:33:01" v="440" actId="1076"/>
          <ac:spMkLst>
            <pc:docMk/>
            <pc:sldMk cId="921752973" sldId="1246"/>
            <ac:spMk id="74" creationId="{1DA3FC52-ADBF-417F-B4EC-EB7F288A14F0}"/>
          </ac:spMkLst>
        </pc:spChg>
        <pc:spChg chg="mod">
          <ac:chgData name="osamah almasarwah" userId="30efc0343ae0bb7c" providerId="LiveId" clId="{AD128270-C9F6-4FB7-BA1D-A3CD19278D2F}" dt="2020-08-06T22:36:50.038" v="517" actId="20577"/>
          <ac:spMkLst>
            <pc:docMk/>
            <pc:sldMk cId="921752973" sldId="1246"/>
            <ac:spMk id="75" creationId="{B38A1A5E-DD08-4ED8-AA44-23F0B814439E}"/>
          </ac:spMkLst>
        </pc:spChg>
        <pc:graphicFrameChg chg="del mod replId">
          <ac:chgData name="osamah almasarwah" userId="30efc0343ae0bb7c" providerId="LiveId" clId="{AD128270-C9F6-4FB7-BA1D-A3CD19278D2F}" dt="2020-08-06T22:32:24.308" v="424"/>
          <ac:graphicFrameMkLst>
            <pc:docMk/>
            <pc:sldMk cId="921752973" sldId="1246"/>
            <ac:graphicFrameMk id="5" creationId="{F3305B19-6CCE-4AE1-9193-28CC3486728B}"/>
          </ac:graphicFrameMkLst>
        </pc:graphicFrameChg>
        <pc:graphicFrameChg chg="del mod replId">
          <ac:chgData name="osamah almasarwah" userId="30efc0343ae0bb7c" providerId="LiveId" clId="{AD128270-C9F6-4FB7-BA1D-A3CD19278D2F}" dt="2020-08-06T22:33:08.143" v="442"/>
          <ac:graphicFrameMkLst>
            <pc:docMk/>
            <pc:sldMk cId="921752973" sldId="1246"/>
            <ac:graphicFrameMk id="7" creationId="{060E8D39-AA30-4681-A35D-E6D9CEE4690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26.874" v="451"/>
          <ac:graphicFrameMkLst>
            <pc:docMk/>
            <pc:sldMk cId="921752973" sldId="1246"/>
            <ac:graphicFrameMk id="9" creationId="{D8AE41A7-153D-40D0-9C49-0E10A0E91CB1}"/>
          </ac:graphicFrameMkLst>
        </pc:graphicFrameChg>
        <pc:graphicFrameChg chg="del mod replId">
          <ac:chgData name="osamah almasarwah" userId="30efc0343ae0bb7c" providerId="LiveId" clId="{AD128270-C9F6-4FB7-BA1D-A3CD19278D2F}" dt="2020-08-06T22:33:51.753" v="460"/>
          <ac:graphicFrameMkLst>
            <pc:docMk/>
            <pc:sldMk cId="921752973" sldId="1246"/>
            <ac:graphicFrameMk id="11" creationId="{1D20CB6F-85B7-4A09-B28A-9E9F0B395047}"/>
          </ac:graphicFrameMkLst>
        </pc:graphicFrameChg>
        <pc:graphicFrameChg chg="del mod replId">
          <ac:chgData name="osamah almasarwah" userId="30efc0343ae0bb7c" providerId="LiveId" clId="{AD128270-C9F6-4FB7-BA1D-A3CD19278D2F}" dt="2020-08-06T22:34:08.351" v="467"/>
          <ac:graphicFrameMkLst>
            <pc:docMk/>
            <pc:sldMk cId="921752973" sldId="1246"/>
            <ac:graphicFrameMk id="13" creationId="{F9FC365C-6472-4FE8-98CB-C9B858450EE2}"/>
          </ac:graphicFrameMkLst>
        </pc:graphicFrameChg>
        <pc:graphicFrameChg chg="del mod replId">
          <ac:chgData name="osamah almasarwah" userId="30efc0343ae0bb7c" providerId="LiveId" clId="{AD128270-C9F6-4FB7-BA1D-A3CD19278D2F}" dt="2020-08-06T22:34:38.997" v="479"/>
          <ac:graphicFrameMkLst>
            <pc:docMk/>
            <pc:sldMk cId="921752973" sldId="1246"/>
            <ac:graphicFrameMk id="15" creationId="{79FCBB67-2B7C-4F2A-B410-7DDE2AF75952}"/>
          </ac:graphicFrameMkLst>
        </pc:graphicFrameChg>
        <pc:graphicFrameChg chg="del mod replId">
          <ac:chgData name="osamah almasarwah" userId="30efc0343ae0bb7c" providerId="LiveId" clId="{AD128270-C9F6-4FB7-BA1D-A3CD19278D2F}" dt="2020-08-06T22:35:16.784" v="493"/>
          <ac:graphicFrameMkLst>
            <pc:docMk/>
            <pc:sldMk cId="921752973" sldId="1246"/>
            <ac:graphicFrameMk id="17" creationId="{FB6314B3-BAD4-4AE2-B58E-9CC48953E1E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33.387" v="501"/>
          <ac:graphicFrameMkLst>
            <pc:docMk/>
            <pc:sldMk cId="921752973" sldId="1246"/>
            <ac:graphicFrameMk id="19" creationId="{611F69F1-4FDC-499E-A0D6-2A9FB70130D6}"/>
          </ac:graphicFrameMkLst>
        </pc:graphicFrameChg>
        <pc:graphicFrameChg chg="del mod replId">
          <ac:chgData name="osamah almasarwah" userId="30efc0343ae0bb7c" providerId="LiveId" clId="{AD128270-C9F6-4FB7-BA1D-A3CD19278D2F}" dt="2020-08-06T22:35:50.009" v="509"/>
          <ac:graphicFrameMkLst>
            <pc:docMk/>
            <pc:sldMk cId="921752973" sldId="1246"/>
            <ac:graphicFrameMk id="21" creationId="{688A9E27-CC8C-48B7-AA46-5E541CC18D92}"/>
          </ac:graphicFrameMkLst>
        </pc:graphicFrameChg>
        <pc:picChg chg="del">
          <ac:chgData name="osamah almasarwah" userId="30efc0343ae0bb7c" providerId="LiveId" clId="{AD128270-C9F6-4FB7-BA1D-A3CD19278D2F}" dt="2020-08-06T22:32:08.624" v="420" actId="478"/>
          <ac:picMkLst>
            <pc:docMk/>
            <pc:sldMk cId="921752973" sldId="1246"/>
            <ac:picMk id="78" creationId="{BBC3AB95-DFDE-41E6-A4FA-A63312C639E9}"/>
          </ac:picMkLst>
        </pc:picChg>
      </pc:sldChg>
    </pc:docChg>
  </pc:docChgLst>
  <pc:docChgLst>
    <pc:chgData name="osamah almasarwah" userId="30efc0343ae0bb7c" providerId="LiveId" clId="{BEF18D6E-0411-402D-AF61-1155DDC40187}"/>
    <pc:docChg chg="undo custSel addSld delSld modSld sldOrd">
      <pc:chgData name="osamah almasarwah" userId="30efc0343ae0bb7c" providerId="LiveId" clId="{BEF18D6E-0411-402D-AF61-1155DDC40187}" dt="2020-08-14T02:52:53.737" v="1672" actId="1037"/>
      <pc:docMkLst>
        <pc:docMk/>
      </pc:docMkLst>
      <pc:sldChg chg="addSp delSp modSp mod delAnim modAnim">
        <pc:chgData name="osamah almasarwah" userId="30efc0343ae0bb7c" providerId="LiveId" clId="{BEF18D6E-0411-402D-AF61-1155DDC40187}" dt="2020-08-13T15:07:38.584" v="71" actId="1076"/>
        <pc:sldMkLst>
          <pc:docMk/>
          <pc:sldMk cId="3240305092" sldId="1228"/>
        </pc:sldMkLst>
        <pc:spChg chg="mod">
          <ac:chgData name="osamah almasarwah" userId="30efc0343ae0bb7c" providerId="LiveId" clId="{BEF18D6E-0411-402D-AF61-1155DDC40187}" dt="2020-08-13T15:07:04.769" v="63" actId="1076"/>
          <ac:spMkLst>
            <pc:docMk/>
            <pc:sldMk cId="3240305092" sldId="1228"/>
            <ac:spMk id="6" creationId="{4E0377A9-65A1-4E92-8F23-CBF4427B1B8F}"/>
          </ac:spMkLst>
        </pc:spChg>
        <pc:spChg chg="mod">
          <ac:chgData name="osamah almasarwah" userId="30efc0343ae0bb7c" providerId="LiveId" clId="{BEF18D6E-0411-402D-AF61-1155DDC40187}" dt="2020-08-13T15:07:08.562" v="64" actId="1076"/>
          <ac:spMkLst>
            <pc:docMk/>
            <pc:sldMk cId="3240305092" sldId="1228"/>
            <ac:spMk id="8" creationId="{1F702B17-AD9F-4CC9-A2E9-98276DD251E3}"/>
          </ac:spMkLst>
        </pc:spChg>
        <pc:spChg chg="mod">
          <ac:chgData name="osamah almasarwah" userId="30efc0343ae0bb7c" providerId="LiveId" clId="{BEF18D6E-0411-402D-AF61-1155DDC40187}" dt="2020-08-13T15:07:16.817" v="67" actId="1076"/>
          <ac:spMkLst>
            <pc:docMk/>
            <pc:sldMk cId="3240305092" sldId="1228"/>
            <ac:spMk id="14" creationId="{E5B1E9B1-4B2D-4994-ABF3-095C5C82B740}"/>
          </ac:spMkLst>
        </pc:spChg>
        <pc:spChg chg="mod">
          <ac:chgData name="osamah almasarwah" userId="30efc0343ae0bb7c" providerId="LiveId" clId="{BEF18D6E-0411-402D-AF61-1155DDC40187}" dt="2020-08-13T15:07:11.291" v="65" actId="1076"/>
          <ac:spMkLst>
            <pc:docMk/>
            <pc:sldMk cId="3240305092" sldId="1228"/>
            <ac:spMk id="15" creationId="{10B5E66E-6AE0-43F9-B41A-F09027F48602}"/>
          </ac:spMkLst>
        </pc:spChg>
        <pc:spChg chg="mod">
          <ac:chgData name="osamah almasarwah" userId="30efc0343ae0bb7c" providerId="LiveId" clId="{BEF18D6E-0411-402D-AF61-1155DDC40187}" dt="2020-08-13T15:07:13.915" v="66" actId="1076"/>
          <ac:spMkLst>
            <pc:docMk/>
            <pc:sldMk cId="3240305092" sldId="1228"/>
            <ac:spMk id="16" creationId="{8F954FA6-CAFD-4230-BBAE-75AB5F34F6A7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7" creationId="{7B405D13-0110-4DD5-913D-46F69B128721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8" creationId="{211B033D-71F1-43F3-8576-29125699F982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19" creationId="{F0E76F3E-221C-4C98-9CCB-13C95E6C019A}"/>
          </ac:spMkLst>
        </pc:spChg>
        <pc:spChg chg="del">
          <ac:chgData name="osamah almasarwah" userId="30efc0343ae0bb7c" providerId="LiveId" clId="{BEF18D6E-0411-402D-AF61-1155DDC40187}" dt="2020-08-13T15:04:09.081" v="45" actId="478"/>
          <ac:spMkLst>
            <pc:docMk/>
            <pc:sldMk cId="3240305092" sldId="1228"/>
            <ac:spMk id="20" creationId="{E25C4688-E22F-4213-BC45-ADB94105EE5A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1" creationId="{8C8D8CB5-31F1-4EDB-9084-A4FC5F129646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2" creationId="{26CE0895-1500-4C2E-914D-DB00E3AFE90C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3" creationId="{E1B9B6DA-FA9E-449B-98CD-A8E9A5638B30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4" creationId="{974A10FD-B884-4310-B843-C6B531526D7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5" creationId="{4DD27638-C70D-4191-8BE1-3D108F57915F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6" creationId="{994F666E-3D2C-4FDB-9DCD-FF08D83CEA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7" creationId="{A1A7DF54-21F0-4622-BDDE-0B7E075D2DD1}"/>
          </ac:spMkLst>
        </pc:spChg>
        <pc:spChg chg="add mod">
          <ac:chgData name="osamah almasarwah" userId="30efc0343ae0bb7c" providerId="LiveId" clId="{BEF18D6E-0411-402D-AF61-1155DDC40187}" dt="2020-08-13T15:07:23.821" v="68" actId="1076"/>
          <ac:spMkLst>
            <pc:docMk/>
            <pc:sldMk cId="3240305092" sldId="1228"/>
            <ac:spMk id="28" creationId="{35891A55-2097-4109-99B3-95015A5DB18E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29" creationId="{4A30DA7B-C94D-495D-B073-50AE6AE4EE17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0" creationId="{2141A58C-2BE6-4290-920C-E7E70742BBE9}"/>
          </ac:spMkLst>
        </pc:spChg>
        <pc:spChg chg="add mod">
          <ac:chgData name="osamah almasarwah" userId="30efc0343ae0bb7c" providerId="LiveId" clId="{BEF18D6E-0411-402D-AF61-1155DDC40187}" dt="2020-08-13T15:07:38.584" v="71" actId="1076"/>
          <ac:spMkLst>
            <pc:docMk/>
            <pc:sldMk cId="3240305092" sldId="1228"/>
            <ac:spMk id="31" creationId="{B0843823-C408-411C-9416-C8585B902268}"/>
          </ac:spMkLst>
        </pc:spChg>
        <pc:picChg chg="mod">
          <ac:chgData name="osamah almasarwah" userId="30efc0343ae0bb7c" providerId="LiveId" clId="{BEF18D6E-0411-402D-AF61-1155DDC40187}" dt="2020-08-13T15:03:51.476" v="42" actId="1076"/>
          <ac:picMkLst>
            <pc:docMk/>
            <pc:sldMk cId="3240305092" sldId="1228"/>
            <ac:picMk id="5" creationId="{94318600-80AE-4B25-B66C-381AA858CF6A}"/>
          </ac:picMkLst>
        </pc:picChg>
      </pc:sldChg>
      <pc:sldChg chg="modSp mod">
        <pc:chgData name="osamah almasarwah" userId="30efc0343ae0bb7c" providerId="LiveId" clId="{BEF18D6E-0411-402D-AF61-1155DDC40187}" dt="2020-08-13T14:43:08.207" v="16" actId="20577"/>
        <pc:sldMkLst>
          <pc:docMk/>
          <pc:sldMk cId="3939323547" sldId="1240"/>
        </pc:sldMkLst>
        <pc:spChg chg="mod">
          <ac:chgData name="osamah almasarwah" userId="30efc0343ae0bb7c" providerId="LiveId" clId="{BEF18D6E-0411-402D-AF61-1155DDC40187}" dt="2020-08-13T14:43:08.207" v="1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delSp modSp del mod delAnim">
        <pc:chgData name="osamah almasarwah" userId="30efc0343ae0bb7c" providerId="LiveId" clId="{BEF18D6E-0411-402D-AF61-1155DDC40187}" dt="2020-08-13T15:05:16.841" v="57" actId="2696"/>
        <pc:sldMkLst>
          <pc:docMk/>
          <pc:sldMk cId="319090344" sldId="1241"/>
        </pc:sldMkLst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19" creationId="{660AFC46-77D6-40F1-AB81-D69385CA6587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BEF18D6E-0411-402D-AF61-1155DDC40187}" dt="2020-08-13T15:03:27.315" v="39" actId="478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BEF18D6E-0411-402D-AF61-1155DDC40187}" dt="2020-08-13T15:03:23.555" v="36" actId="478"/>
          <ac:spMkLst>
            <pc:docMk/>
            <pc:sldMk cId="319090344" sldId="1241"/>
            <ac:spMk id="27" creationId="{ABFEA1DF-4E41-4963-AED1-38949479C2F4}"/>
          </ac:spMkLst>
        </pc:spChg>
        <pc:spChg chg="del">
          <ac:chgData name="osamah almasarwah" userId="30efc0343ae0bb7c" providerId="LiveId" clId="{BEF18D6E-0411-402D-AF61-1155DDC40187}" dt="2020-08-13T15:04:53.253" v="55" actId="478"/>
          <ac:spMkLst>
            <pc:docMk/>
            <pc:sldMk cId="319090344" sldId="1241"/>
            <ac:spMk id="28" creationId="{CE7BD6A8-D38C-4AAB-8076-BA63F1CC229E}"/>
          </ac:spMkLst>
        </pc:spChg>
        <pc:spChg chg="del">
          <ac:chgData name="osamah almasarwah" userId="30efc0343ae0bb7c" providerId="LiveId" clId="{BEF18D6E-0411-402D-AF61-1155DDC40187}" dt="2020-08-13T15:03:29.056" v="40" actId="478"/>
          <ac:spMkLst>
            <pc:docMk/>
            <pc:sldMk cId="319090344" sldId="1241"/>
            <ac:spMk id="29" creationId="{B5DE534D-7252-4C91-A0D0-6AF4098F02C2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2" creationId="{67E66F1A-EAA1-4E6E-BB17-9818B3074E3B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3" creationId="{D0E0B5CA-D9FE-460A-A429-75397B2B8F7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4" creationId="{43396B6C-1D6A-418B-8847-3DDB75CADA6C}"/>
          </ac:spMkLst>
        </pc:spChg>
        <pc:spChg chg="del">
          <ac:chgData name="osamah almasarwah" userId="30efc0343ae0bb7c" providerId="LiveId" clId="{BEF18D6E-0411-402D-AF61-1155DDC40187}" dt="2020-08-13T15:03:25.470" v="37" actId="478"/>
          <ac:spMkLst>
            <pc:docMk/>
            <pc:sldMk cId="319090344" sldId="1241"/>
            <ac:spMk id="35" creationId="{88C83B0F-5358-485F-A55F-FFBA3E72F56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38" creationId="{3FBF7D1B-D558-41C2-88E7-FCCD3FF8F29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1" creationId="{ABD6ADFA-B337-4267-AE8F-3A9FF44351DA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2" creationId="{C794F226-DFB1-44BF-8204-1F5747A84B04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3" creationId="{4B551E64-60B4-4755-B4C1-EB22EF09180D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4" creationId="{8A7CC928-7850-424F-A0F1-B723C6BB702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5" creationId="{B3CF2A02-163C-4983-96C0-2EA9A6CEFAB5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6" creationId="{68699932-1A43-4E7F-BC91-77586D099A7B}"/>
          </ac:spMkLst>
        </pc:spChg>
        <pc:spChg chg="del mod">
          <ac:chgData name="osamah almasarwah" userId="30efc0343ae0bb7c" providerId="LiveId" clId="{BEF18D6E-0411-402D-AF61-1155DDC40187}" dt="2020-08-13T15:04:28.202" v="51" actId="21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BEF18D6E-0411-402D-AF61-1155DDC40187}" dt="2020-08-13T15:03:26.366" v="38" actId="478"/>
          <ac:cxnSpMkLst>
            <pc:docMk/>
            <pc:sldMk cId="319090344" sldId="1241"/>
            <ac:cxnSpMk id="39" creationId="{51E5489A-739D-4C16-A774-8867005BDC51}"/>
          </ac:cxnSpMkLst>
        </pc:cxnChg>
        <pc:cxnChg chg="del">
          <ac:chgData name="osamah almasarwah" userId="30efc0343ae0bb7c" providerId="LiveId" clId="{BEF18D6E-0411-402D-AF61-1155DDC40187}" dt="2020-08-13T15:03:22.300" v="35" actId="478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BEF18D6E-0411-402D-AF61-1155DDC40187}" dt="2020-08-13T15:02:32.510" v="34" actId="20577"/>
        <pc:sldMkLst>
          <pc:docMk/>
          <pc:sldMk cId="3743366124" sldId="1243"/>
        </pc:sldMkLst>
        <pc:spChg chg="mod">
          <ac:chgData name="osamah almasarwah" userId="30efc0343ae0bb7c" providerId="LiveId" clId="{BEF18D6E-0411-402D-AF61-1155DDC40187}" dt="2020-08-13T15:01:46.547" v="27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BEF18D6E-0411-402D-AF61-1155DDC40187}" dt="2020-08-13T15:01:34.790" v="2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BEF18D6E-0411-402D-AF61-1155DDC40187}" dt="2020-08-13T15:02:32.510" v="34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BEF18D6E-0411-402D-AF61-1155DDC40187}" dt="2020-08-13T18:16:53.572" v="1094" actId="207"/>
        <pc:sldMkLst>
          <pc:docMk/>
          <pc:sldMk cId="2712617298" sldId="1244"/>
        </pc:sldMkLst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" creationId="{DA6C113D-5DD2-467C-AD87-9FB5A4815C0C}"/>
          </ac:spMkLst>
        </pc:spChg>
        <pc:spChg chg="add mod">
          <ac:chgData name="osamah almasarwah" userId="30efc0343ae0bb7c" providerId="LiveId" clId="{BEF18D6E-0411-402D-AF61-1155DDC40187}" dt="2020-08-13T15:11:39.872" v="95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8" creationId="{2C86A47A-9EE1-4E4D-B9C9-54EDDCC2A29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9" creationId="{F33BFF59-EB26-488F-A58D-DFE387240AE2}"/>
          </ac:spMkLst>
        </pc:spChg>
        <pc:spChg chg="add mod">
          <ac:chgData name="osamah almasarwah" userId="30efc0343ae0bb7c" providerId="LiveId" clId="{BEF18D6E-0411-402D-AF61-1155DDC40187}" dt="2020-08-13T15:16:27.692" v="137" actId="20577"/>
          <ac:spMkLst>
            <pc:docMk/>
            <pc:sldMk cId="2712617298" sldId="1244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13" creationId="{33859646-7E89-46C4-9B53-419A19D148AC}"/>
          </ac:spMkLst>
        </pc:spChg>
        <pc:spChg chg="add mod">
          <ac:chgData name="osamah almasarwah" userId="30efc0343ae0bb7c" providerId="LiveId" clId="{BEF18D6E-0411-402D-AF61-1155DDC40187}" dt="2020-08-13T15:44:40.355" v="346" actId="1076"/>
          <ac:spMkLst>
            <pc:docMk/>
            <pc:sldMk cId="2712617298" sldId="1244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3" creationId="{C1848765-AF54-4061-B512-56082135044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6" creationId="{96E2CE61-59D4-4526-8BBB-42A33B0205E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0" creationId="{8006D904-EB12-42C1-9938-595764A9E5C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1" creationId="{95E54AF2-FC88-42ED-A090-DFAA030D851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2" creationId="{364ACB2F-545F-45B5-85D6-D2E0F03FB341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3" creationId="{6B5F5C9A-DEE5-4B1D-9F99-BBC41F43819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6" creationId="{0F43C3A7-E9F1-4DA3-9567-BE50793391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7" creationId="{291ADD39-5009-43FC-BBDF-C546C57D90A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8" creationId="{CB148B0C-1F25-4091-92B3-7C1F7DD2550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39" creationId="{06B06EB6-9833-448B-945E-F2BD182619F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1" creationId="{7BD4B517-01A3-4937-8459-1B6F3AD629E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4" creationId="{86C69D12-3FC1-4763-ABEA-24C5118159E8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5" creationId="{72F5333F-1EAA-498A-960D-3DD6C55CB186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6" creationId="{F4CA14EC-537E-4A8D-AAC7-F9C100EDAC1F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8" creationId="{633EF03A-2CF9-4C71-8DD0-470C8B90627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49" creationId="{D6FC15EE-11A1-45F1-9094-62BADC7734A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BEF18D6E-0411-402D-AF61-1155DDC40187}" dt="2020-08-13T16:25:35.796" v="565" actId="1076"/>
          <ac:spMkLst>
            <pc:docMk/>
            <pc:sldMk cId="2712617298" sldId="1244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1" creationId="{B947A036-79DB-4F6A-9856-952E5F554B33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BEF18D6E-0411-402D-AF61-1155DDC40187}" dt="2020-08-13T16:25:39.841" v="566" actId="1076"/>
          <ac:spMkLst>
            <pc:docMk/>
            <pc:sldMk cId="2712617298" sldId="1244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BEF18D6E-0411-402D-AF61-1155DDC40187}" dt="2020-08-13T16:26:55.054" v="587" actId="207"/>
          <ac:spMkLst>
            <pc:docMk/>
            <pc:sldMk cId="2712617298" sldId="1244"/>
            <ac:spMk id="53" creationId="{F3DA65FB-1C00-466C-83BD-8D0B0F0933AB}"/>
          </ac:spMkLst>
        </pc:spChg>
        <pc:spChg chg="add mod">
          <ac:chgData name="osamah almasarwah" userId="30efc0343ae0bb7c" providerId="LiveId" clId="{BEF18D6E-0411-402D-AF61-1155DDC40187}" dt="2020-08-13T16:27:21.818" v="593" actId="207"/>
          <ac:spMkLst>
            <pc:docMk/>
            <pc:sldMk cId="2712617298" sldId="1244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BEF18D6E-0411-402D-AF61-1155DDC40187}" dt="2020-08-13T16:28:12.034" v="616" actId="1076"/>
          <ac:spMkLst>
            <pc:docMk/>
            <pc:sldMk cId="2712617298" sldId="1244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5" creationId="{F78D4054-1D17-4EF5-BFEF-D88D38745EB9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6" creationId="{6C1666A4-F24D-48DD-A916-6B8FF8FE5E5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8" creationId="{CE1267FE-C4BA-4429-9639-452C7A3661B5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59" creationId="{F3D1DBAC-71D0-415A-8431-2E655AC8E8EC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0" creationId="{C4CCDC49-8F57-44A5-8547-B9AA7F9A01AE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1" creationId="{B1A5EB54-01EC-47F4-BE85-2DAAF5A16034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2" creationId="{33CAF9E4-9449-4372-94EF-F020F976F7B3}"/>
          </ac:spMkLst>
        </pc:spChg>
        <pc:spChg chg="add mod">
          <ac:chgData name="osamah almasarwah" userId="30efc0343ae0bb7c" providerId="LiveId" clId="{BEF18D6E-0411-402D-AF61-1155DDC40187}" dt="2020-08-13T16:29:41.312" v="627" actId="20577"/>
          <ac:spMkLst>
            <pc:docMk/>
            <pc:sldMk cId="2712617298" sldId="1244"/>
            <ac:spMk id="62" creationId="{C6671130-B998-4D98-B23A-BE0B56B0E916}"/>
          </ac:spMkLst>
        </pc:spChg>
        <pc:spChg chg="add mod">
          <ac:chgData name="osamah almasarwah" userId="30efc0343ae0bb7c" providerId="LiveId" clId="{BEF18D6E-0411-402D-AF61-1155DDC40187}" dt="2020-08-13T16:29:48.095" v="628" actId="571"/>
          <ac:spMkLst>
            <pc:docMk/>
            <pc:sldMk cId="2712617298" sldId="1244"/>
            <ac:spMk id="63" creationId="{7803550C-5590-4AB9-A38D-E8944458A612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3" creationId="{9E1ACBB7-EE0B-4675-885B-FBBE516023AB}"/>
          </ac:spMkLst>
        </pc:spChg>
        <pc:spChg chg="del">
          <ac:chgData name="osamah almasarwah" userId="30efc0343ae0bb7c" providerId="LiveId" clId="{BEF18D6E-0411-402D-AF61-1155DDC40187}" dt="2020-08-13T15:05:10.981" v="56" actId="478"/>
          <ac:spMkLst>
            <pc:docMk/>
            <pc:sldMk cId="2712617298" sldId="1244"/>
            <ac:spMk id="64" creationId="{1798BC2D-FF9F-4AEA-B1CF-7D889F871CC0}"/>
          </ac:spMkLst>
        </pc:spChg>
        <pc:spChg chg="add del mod">
          <ac:chgData name="osamah almasarwah" userId="30efc0343ae0bb7c" providerId="LiveId" clId="{BEF18D6E-0411-402D-AF61-1155DDC40187}" dt="2020-08-13T16:30:25.465" v="639" actId="478"/>
          <ac:spMkLst>
            <pc:docMk/>
            <pc:sldMk cId="2712617298" sldId="1244"/>
            <ac:spMk id="64" creationId="{A7AE4EEA-C6E5-48F8-950E-5BF359AC440D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5" creationId="{06916549-CAC7-42D9-B5A0-6F661E993346}"/>
          </ac:spMkLst>
        </pc:spChg>
        <pc:spChg chg="add del mod">
          <ac:chgData name="osamah almasarwah" userId="30efc0343ae0bb7c" providerId="LiveId" clId="{BEF18D6E-0411-402D-AF61-1155DDC40187}" dt="2020-08-13T16:30:45.098" v="645" actId="478"/>
          <ac:spMkLst>
            <pc:docMk/>
            <pc:sldMk cId="2712617298" sldId="1244"/>
            <ac:spMk id="65" creationId="{C413E53F-ED89-42F9-B009-F09FA3E9D3C2}"/>
          </ac:spMkLst>
        </pc:spChg>
        <pc:spChg chg="add mod">
          <ac:chgData name="osamah almasarwah" userId="30efc0343ae0bb7c" providerId="LiveId" clId="{BEF18D6E-0411-402D-AF61-1155DDC40187}" dt="2020-08-13T16:31:06.532" v="661" actId="1076"/>
          <ac:spMkLst>
            <pc:docMk/>
            <pc:sldMk cId="2712617298" sldId="1244"/>
            <ac:spMk id="66" creationId="{1D60B3AB-5ECD-4AFF-A298-CE9B144AE25E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6" creationId="{E8BE976C-FB17-449F-AA70-2A00A44015F8}"/>
          </ac:spMkLst>
        </pc:spChg>
        <pc:spChg chg="del mod">
          <ac:chgData name="osamah almasarwah" userId="30efc0343ae0bb7c" providerId="LiveId" clId="{BEF18D6E-0411-402D-AF61-1155DDC40187}" dt="2020-08-13T15:07:32.282" v="69" actId="21"/>
          <ac:spMkLst>
            <pc:docMk/>
            <pc:sldMk cId="2712617298" sldId="1244"/>
            <ac:spMk id="67" creationId="{6F98E389-6F8A-49FB-9974-45ED87616111}"/>
          </ac:spMkLst>
        </pc:spChg>
        <pc:spChg chg="add mod">
          <ac:chgData name="osamah almasarwah" userId="30efc0343ae0bb7c" providerId="LiveId" clId="{BEF18D6E-0411-402D-AF61-1155DDC40187}" dt="2020-08-13T16:32:39.437" v="686" actId="1076"/>
          <ac:spMkLst>
            <pc:docMk/>
            <pc:sldMk cId="2712617298" sldId="1244"/>
            <ac:spMk id="67" creationId="{BF82312B-1CFA-4835-987D-1F235D435ADA}"/>
          </ac:spMkLst>
        </pc:spChg>
        <pc:spChg chg="add mod">
          <ac:chgData name="osamah almasarwah" userId="30efc0343ae0bb7c" providerId="LiveId" clId="{BEF18D6E-0411-402D-AF61-1155DDC40187}" dt="2020-08-13T16:32:44.394" v="688" actId="1076"/>
          <ac:spMkLst>
            <pc:docMk/>
            <pc:sldMk cId="2712617298" sldId="1244"/>
            <ac:spMk id="68" creationId="{65746DEB-F3B5-4F86-934D-FD2202D77561}"/>
          </ac:spMkLst>
        </pc:spChg>
        <pc:spChg chg="add mod">
          <ac:chgData name="osamah almasarwah" userId="30efc0343ae0bb7c" providerId="LiveId" clId="{BEF18D6E-0411-402D-AF61-1155DDC40187}" dt="2020-08-13T15:10:22.200" v="80" actId="404"/>
          <ac:spMkLst>
            <pc:docMk/>
            <pc:sldMk cId="2712617298" sldId="1244"/>
            <ac:spMk id="69" creationId="{F5FC23DF-E6A4-4EA0-82E9-27EB47153636}"/>
          </ac:spMkLst>
        </pc:spChg>
        <pc:spChg chg="add del mod">
          <ac:chgData name="osamah almasarwah" userId="30efc0343ae0bb7c" providerId="LiveId" clId="{BEF18D6E-0411-402D-AF61-1155DDC40187}" dt="2020-08-13T15:13:49.166" v="104" actId="478"/>
          <ac:spMkLst>
            <pc:docMk/>
            <pc:sldMk cId="2712617298" sldId="1244"/>
            <ac:spMk id="70" creationId="{5E591C41-B43A-4CF3-AC01-185E95C95401}"/>
          </ac:spMkLst>
        </pc:spChg>
        <pc:spChg chg="add mod">
          <ac:chgData name="osamah almasarwah" userId="30efc0343ae0bb7c" providerId="LiveId" clId="{BEF18D6E-0411-402D-AF61-1155DDC40187}" dt="2020-08-13T16:32:24.731" v="682" actId="1076"/>
          <ac:spMkLst>
            <pc:docMk/>
            <pc:sldMk cId="2712617298" sldId="1244"/>
            <ac:spMk id="70" creationId="{A8D19B4B-EBF3-4FAE-A205-D0D1AB246AE2}"/>
          </ac:spMkLst>
        </pc:spChg>
        <pc:spChg chg="add mod">
          <ac:chgData name="osamah almasarwah" userId="30efc0343ae0bb7c" providerId="LiveId" clId="{BEF18D6E-0411-402D-AF61-1155DDC40187}" dt="2020-08-13T15:19:30.101" v="152" actId="20577"/>
          <ac:spMkLst>
            <pc:docMk/>
            <pc:sldMk cId="2712617298" sldId="1244"/>
            <ac:spMk id="71" creationId="{9818F12F-9DE9-4EA4-897D-66F7424E419E}"/>
          </ac:spMkLst>
        </pc:spChg>
        <pc:spChg chg="add mod">
          <ac:chgData name="osamah almasarwah" userId="30efc0343ae0bb7c" providerId="LiveId" clId="{BEF18D6E-0411-402D-AF61-1155DDC40187}" dt="2020-08-13T15:26:00.154" v="224" actId="1076"/>
          <ac:spMkLst>
            <pc:docMk/>
            <pc:sldMk cId="2712617298" sldId="1244"/>
            <ac:spMk id="72" creationId="{4D65BA00-1F4C-4380-8BBF-FEE10EBC92EF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3" creationId="{D3DDD234-3421-4C97-A9A8-BB4956BB70FA}"/>
          </ac:spMkLst>
        </pc:spChg>
        <pc:spChg chg="add mod">
          <ac:chgData name="osamah almasarwah" userId="30efc0343ae0bb7c" providerId="LiveId" clId="{BEF18D6E-0411-402D-AF61-1155DDC40187}" dt="2020-08-13T15:24:48.646" v="220" actId="164"/>
          <ac:spMkLst>
            <pc:docMk/>
            <pc:sldMk cId="2712617298" sldId="1244"/>
            <ac:spMk id="74" creationId="{0E9A86B4-8010-4F15-A015-AE009A036065}"/>
          </ac:spMkLst>
        </pc:spChg>
        <pc:spChg chg="add mod">
          <ac:chgData name="osamah almasarwah" userId="30efc0343ae0bb7c" providerId="LiveId" clId="{BEF18D6E-0411-402D-AF61-1155DDC40187}" dt="2020-08-13T15:40:13.489" v="309" actId="1076"/>
          <ac:spMkLst>
            <pc:docMk/>
            <pc:sldMk cId="2712617298" sldId="1244"/>
            <ac:spMk id="75" creationId="{DF170B2F-8D49-4116-9EB7-434998909E34}"/>
          </ac:spMkLst>
        </pc:spChg>
        <pc:spChg chg="add mod">
          <ac:chgData name="osamah almasarwah" userId="30efc0343ae0bb7c" providerId="LiveId" clId="{BEF18D6E-0411-402D-AF61-1155DDC40187}" dt="2020-08-13T15:41:03.960" v="318" actId="1076"/>
          <ac:spMkLst>
            <pc:docMk/>
            <pc:sldMk cId="2712617298" sldId="1244"/>
            <ac:spMk id="76" creationId="{40EF033D-F3BE-4C75-B383-EFACBD2483F3}"/>
          </ac:spMkLst>
        </pc:spChg>
        <pc:spChg chg="add mod">
          <ac:chgData name="osamah almasarwah" userId="30efc0343ae0bb7c" providerId="LiveId" clId="{BEF18D6E-0411-402D-AF61-1155DDC40187}" dt="2020-08-13T15:40:19.130" v="311" actId="1076"/>
          <ac:spMkLst>
            <pc:docMk/>
            <pc:sldMk cId="2712617298" sldId="1244"/>
            <ac:spMk id="77" creationId="{F6DFBA59-F8FA-43FA-8B5E-259A21443AA4}"/>
          </ac:spMkLst>
        </pc:spChg>
        <pc:spChg chg="add mod">
          <ac:chgData name="osamah almasarwah" userId="30efc0343ae0bb7c" providerId="LiveId" clId="{BEF18D6E-0411-402D-AF61-1155DDC40187}" dt="2020-08-13T15:31:34.511" v="282" actId="1038"/>
          <ac:spMkLst>
            <pc:docMk/>
            <pc:sldMk cId="2712617298" sldId="1244"/>
            <ac:spMk id="78" creationId="{09FE6148-AF63-4D67-964C-076F088C1AE4}"/>
          </ac:spMkLst>
        </pc:spChg>
        <pc:spChg chg="add mod">
          <ac:chgData name="osamah almasarwah" userId="30efc0343ae0bb7c" providerId="LiveId" clId="{BEF18D6E-0411-402D-AF61-1155DDC40187}" dt="2020-08-13T15:40:41.124" v="314" actId="20577"/>
          <ac:spMkLst>
            <pc:docMk/>
            <pc:sldMk cId="2712617298" sldId="1244"/>
            <ac:spMk id="79" creationId="{51DAD528-518D-408C-8F64-794BCCAC6CCE}"/>
          </ac:spMkLst>
        </pc:spChg>
        <pc:spChg chg="add mod">
          <ac:chgData name="osamah almasarwah" userId="30efc0343ae0bb7c" providerId="LiveId" clId="{BEF18D6E-0411-402D-AF61-1155DDC40187}" dt="2020-08-13T18:16:53.572" v="1094" actId="207"/>
          <ac:spMkLst>
            <pc:docMk/>
            <pc:sldMk cId="2712617298" sldId="1244"/>
            <ac:spMk id="80" creationId="{7BE3A928-B0DD-47E1-96FC-0E50AC4A27C9}"/>
          </ac:spMkLst>
        </pc:spChg>
        <pc:spChg chg="add del mod">
          <ac:chgData name="osamah almasarwah" userId="30efc0343ae0bb7c" providerId="LiveId" clId="{BEF18D6E-0411-402D-AF61-1155DDC40187}" dt="2020-08-13T15:39:30.309" v="305" actId="478"/>
          <ac:spMkLst>
            <pc:docMk/>
            <pc:sldMk cId="2712617298" sldId="1244"/>
            <ac:spMk id="80" creationId="{E4C7FD89-B953-4256-9088-2101998A78B4}"/>
          </ac:spMkLst>
        </pc:spChg>
        <pc:spChg chg="add del mod">
          <ac:chgData name="osamah almasarwah" userId="30efc0343ae0bb7c" providerId="LiveId" clId="{BEF18D6E-0411-402D-AF61-1155DDC40187}" dt="2020-08-13T15:39:31.719" v="306" actId="478"/>
          <ac:spMkLst>
            <pc:docMk/>
            <pc:sldMk cId="2712617298" sldId="1244"/>
            <ac:spMk id="81" creationId="{0799D331-4D95-452A-8644-D597948F87A4}"/>
          </ac:spMkLst>
        </pc:spChg>
        <pc:spChg chg="add mod">
          <ac:chgData name="osamah almasarwah" userId="30efc0343ae0bb7c" providerId="LiveId" clId="{BEF18D6E-0411-402D-AF61-1155DDC40187}" dt="2020-08-13T16:54:50.928" v="907" actId="207"/>
          <ac:spMkLst>
            <pc:docMk/>
            <pc:sldMk cId="2712617298" sldId="1244"/>
            <ac:spMk id="81" creationId="{FA523337-9680-4896-A0C6-3AB8D030EF4E}"/>
          </ac:spMkLst>
        </pc:spChg>
        <pc:spChg chg="add mod">
          <ac:chgData name="osamah almasarwah" userId="30efc0343ae0bb7c" providerId="LiveId" clId="{BEF18D6E-0411-402D-AF61-1155DDC40187}" dt="2020-08-13T15:40:46.423" v="315" actId="571"/>
          <ac:spMkLst>
            <pc:docMk/>
            <pc:sldMk cId="2712617298" sldId="1244"/>
            <ac:spMk id="82" creationId="{E64B8403-6C7B-43CD-A597-6DAA47BCA83E}"/>
          </ac:spMkLst>
        </pc:spChg>
        <pc:spChg chg="add mod">
          <ac:chgData name="osamah almasarwah" userId="30efc0343ae0bb7c" providerId="LiveId" clId="{BEF18D6E-0411-402D-AF61-1155DDC40187}" dt="2020-08-13T15:40:53.417" v="316" actId="571"/>
          <ac:spMkLst>
            <pc:docMk/>
            <pc:sldMk cId="2712617298" sldId="1244"/>
            <ac:spMk id="83" creationId="{FB73CDA0-E109-47FF-AF63-0855E2A6F221}"/>
          </ac:spMkLst>
        </pc:spChg>
        <pc:spChg chg="add mod">
          <ac:chgData name="osamah almasarwah" userId="30efc0343ae0bb7c" providerId="LiveId" clId="{BEF18D6E-0411-402D-AF61-1155DDC40187}" dt="2020-08-13T15:40:56.456" v="317" actId="571"/>
          <ac:spMkLst>
            <pc:docMk/>
            <pc:sldMk cId="2712617298" sldId="1244"/>
            <ac:spMk id="84" creationId="{32214B3C-D427-43D5-9522-A7B6ABC522A5}"/>
          </ac:spMkLst>
        </pc:spChg>
        <pc:spChg chg="add mod">
          <ac:chgData name="osamah almasarwah" userId="30efc0343ae0bb7c" providerId="LiveId" clId="{BEF18D6E-0411-402D-AF61-1155DDC40187}" dt="2020-08-13T15:46:57.149" v="386" actId="1076"/>
          <ac:spMkLst>
            <pc:docMk/>
            <pc:sldMk cId="2712617298" sldId="1244"/>
            <ac:spMk id="91" creationId="{A36BBF44-76A0-4B83-A7D3-A5A22D04335C}"/>
          </ac:spMkLst>
        </pc:spChg>
        <pc:spChg chg="add mod">
          <ac:chgData name="osamah almasarwah" userId="30efc0343ae0bb7c" providerId="LiveId" clId="{BEF18D6E-0411-402D-AF61-1155DDC40187}" dt="2020-08-13T15:48:09.996" v="399" actId="20577"/>
          <ac:spMkLst>
            <pc:docMk/>
            <pc:sldMk cId="2712617298" sldId="1244"/>
            <ac:spMk id="96" creationId="{68BB4ED9-0943-429A-BF09-025B34457165}"/>
          </ac:spMkLst>
        </pc:spChg>
        <pc:spChg chg="add mod">
          <ac:chgData name="osamah almasarwah" userId="30efc0343ae0bb7c" providerId="LiveId" clId="{BEF18D6E-0411-402D-AF61-1155DDC40187}" dt="2020-08-13T15:48:51.539" v="408" actId="20577"/>
          <ac:spMkLst>
            <pc:docMk/>
            <pc:sldMk cId="2712617298" sldId="1244"/>
            <ac:spMk id="99" creationId="{30047442-842B-475C-98AC-62908EB8DF26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0" creationId="{3630398D-FA84-4265-A425-8A0E909B6C44}"/>
          </ac:spMkLst>
        </pc:spChg>
        <pc:spChg chg="add mod">
          <ac:chgData name="osamah almasarwah" userId="30efc0343ae0bb7c" providerId="LiveId" clId="{BEF18D6E-0411-402D-AF61-1155DDC40187}" dt="2020-08-13T16:26:39.765" v="584" actId="207"/>
          <ac:spMkLst>
            <pc:docMk/>
            <pc:sldMk cId="2712617298" sldId="1244"/>
            <ac:spMk id="101" creationId="{971FB3D2-DB64-404D-BB3F-D2AD4C88315F}"/>
          </ac:spMkLst>
        </pc:spChg>
        <pc:spChg chg="add mod">
          <ac:chgData name="osamah almasarwah" userId="30efc0343ae0bb7c" providerId="LiveId" clId="{BEF18D6E-0411-402D-AF61-1155DDC40187}" dt="2020-08-13T15:51:26.337" v="438" actId="207"/>
          <ac:spMkLst>
            <pc:docMk/>
            <pc:sldMk cId="2712617298" sldId="1244"/>
            <ac:spMk id="102" creationId="{EE85FD62-61AB-4223-9659-5EA89695DB80}"/>
          </ac:spMkLst>
        </pc:spChg>
        <pc:spChg chg="add mod">
          <ac:chgData name="osamah almasarwah" userId="30efc0343ae0bb7c" providerId="LiveId" clId="{BEF18D6E-0411-402D-AF61-1155DDC40187}" dt="2020-08-13T18:11:35.910" v="1037" actId="207"/>
          <ac:spMkLst>
            <pc:docMk/>
            <pc:sldMk cId="2712617298" sldId="1244"/>
            <ac:spMk id="103" creationId="{D4AEE54B-034E-43B8-8F33-A4A84134F290}"/>
          </ac:spMkLst>
        </pc:spChg>
        <pc:spChg chg="add mod">
          <ac:chgData name="osamah almasarwah" userId="30efc0343ae0bb7c" providerId="LiveId" clId="{BEF18D6E-0411-402D-AF61-1155DDC40187}" dt="2020-08-13T18:12:52.993" v="1048" actId="207"/>
          <ac:spMkLst>
            <pc:docMk/>
            <pc:sldMk cId="2712617298" sldId="1244"/>
            <ac:spMk id="104" creationId="{37EA8613-E966-4E60-A1A8-1AC7E6110EBE}"/>
          </ac:spMkLst>
        </pc:spChg>
        <pc:spChg chg="add mod">
          <ac:chgData name="osamah almasarwah" userId="30efc0343ae0bb7c" providerId="LiveId" clId="{BEF18D6E-0411-402D-AF61-1155DDC40187}" dt="2020-08-13T18:12:44.548" v="1047" actId="207"/>
          <ac:spMkLst>
            <pc:docMk/>
            <pc:sldMk cId="2712617298" sldId="1244"/>
            <ac:spMk id="105" creationId="{5EBE4C03-876B-4B53-8091-619A46BC0C21}"/>
          </ac:spMkLst>
        </pc:spChg>
        <pc:spChg chg="add mod">
          <ac:chgData name="osamah almasarwah" userId="30efc0343ae0bb7c" providerId="LiveId" clId="{BEF18D6E-0411-402D-AF61-1155DDC40187}" dt="2020-08-13T15:55:57.907" v="497" actId="1076"/>
          <ac:spMkLst>
            <pc:docMk/>
            <pc:sldMk cId="2712617298" sldId="1244"/>
            <ac:spMk id="108" creationId="{0592D930-A353-4BAF-8B1D-ECF989F81899}"/>
          </ac:spMkLst>
        </pc:spChg>
        <pc:spChg chg="add mod">
          <ac:chgData name="osamah almasarwah" userId="30efc0343ae0bb7c" providerId="LiveId" clId="{BEF18D6E-0411-402D-AF61-1155DDC40187}" dt="2020-08-13T15:56:00.131" v="498" actId="1076"/>
          <ac:spMkLst>
            <pc:docMk/>
            <pc:sldMk cId="2712617298" sldId="1244"/>
            <ac:spMk id="109" creationId="{C077FD07-2AD2-497B-97BC-BB45B734ED13}"/>
          </ac:spMkLst>
        </pc:spChg>
        <pc:spChg chg="add mod">
          <ac:chgData name="osamah almasarwah" userId="30efc0343ae0bb7c" providerId="LiveId" clId="{BEF18D6E-0411-402D-AF61-1155DDC40187}" dt="2020-08-13T15:55:54.823" v="496" actId="1076"/>
          <ac:spMkLst>
            <pc:docMk/>
            <pc:sldMk cId="2712617298" sldId="1244"/>
            <ac:spMk id="110" creationId="{D3A5B5DA-6EAA-45F3-8E35-D4CBC2EBD4F9}"/>
          </ac:spMkLst>
        </pc:spChg>
        <pc:spChg chg="add mod">
          <ac:chgData name="osamah almasarwah" userId="30efc0343ae0bb7c" providerId="LiveId" clId="{BEF18D6E-0411-402D-AF61-1155DDC40187}" dt="2020-08-13T15:55:52.794" v="495" actId="1076"/>
          <ac:spMkLst>
            <pc:docMk/>
            <pc:sldMk cId="2712617298" sldId="1244"/>
            <ac:spMk id="111" creationId="{58A86232-9C14-4400-B32B-B7AD2864FE4A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2" creationId="{1D8B32FB-381F-458C-9CE9-4FBA3416D5AF}"/>
          </ac:spMkLst>
        </pc:spChg>
        <pc:spChg chg="add mod">
          <ac:chgData name="osamah almasarwah" userId="30efc0343ae0bb7c" providerId="LiveId" clId="{BEF18D6E-0411-402D-AF61-1155DDC40187}" dt="2020-08-13T16:26:43.539" v="585" actId="207"/>
          <ac:spMkLst>
            <pc:docMk/>
            <pc:sldMk cId="2712617298" sldId="1244"/>
            <ac:spMk id="113" creationId="{A3243449-FFEA-495E-8ADB-FE829DC2F6BC}"/>
          </ac:spMkLst>
        </pc:spChg>
        <pc:spChg chg="add mod">
          <ac:chgData name="osamah almasarwah" userId="30efc0343ae0bb7c" providerId="LiveId" clId="{BEF18D6E-0411-402D-AF61-1155DDC40187}" dt="2020-08-13T18:16:48.025" v="1093" actId="207"/>
          <ac:spMkLst>
            <pc:docMk/>
            <pc:sldMk cId="2712617298" sldId="1244"/>
            <ac:spMk id="114" creationId="{710531B8-D9BB-498A-8867-D47872960A6C}"/>
          </ac:spMkLst>
        </pc:spChg>
        <pc:spChg chg="add mod">
          <ac:chgData name="osamah almasarwah" userId="30efc0343ae0bb7c" providerId="LiveId" clId="{BEF18D6E-0411-402D-AF61-1155DDC40187}" dt="2020-08-13T16:32:55.061" v="690" actId="20577"/>
          <ac:spMkLst>
            <pc:docMk/>
            <pc:sldMk cId="2712617298" sldId="1244"/>
            <ac:spMk id="115" creationId="{F21CB3C8-430E-4F1A-8991-99F610DFD0E2}"/>
          </ac:spMkLst>
        </pc:spChg>
        <pc:spChg chg="add mod">
          <ac:chgData name="osamah almasarwah" userId="30efc0343ae0bb7c" providerId="LiveId" clId="{BEF18D6E-0411-402D-AF61-1155DDC40187}" dt="2020-08-13T16:33:55.748" v="714" actId="20577"/>
          <ac:spMkLst>
            <pc:docMk/>
            <pc:sldMk cId="2712617298" sldId="1244"/>
            <ac:spMk id="119" creationId="{EBF12ECA-DB12-44CC-A93A-860B2ABC06DA}"/>
          </ac:spMkLst>
        </pc:spChg>
        <pc:spChg chg="add mod">
          <ac:chgData name="osamah almasarwah" userId="30efc0343ae0bb7c" providerId="LiveId" clId="{BEF18D6E-0411-402D-AF61-1155DDC40187}" dt="2020-08-13T16:34:02.075" v="715" actId="571"/>
          <ac:spMkLst>
            <pc:docMk/>
            <pc:sldMk cId="2712617298" sldId="1244"/>
            <ac:spMk id="120" creationId="{60A51837-FADA-437E-8E63-0B3615739CC2}"/>
          </ac:spMkLst>
        </pc:spChg>
        <pc:spChg chg="add mod">
          <ac:chgData name="osamah almasarwah" userId="30efc0343ae0bb7c" providerId="LiveId" clId="{BEF18D6E-0411-402D-AF61-1155DDC40187}" dt="2020-08-13T16:34:19.900" v="719" actId="20577"/>
          <ac:spMkLst>
            <pc:docMk/>
            <pc:sldMk cId="2712617298" sldId="1244"/>
            <ac:spMk id="121" creationId="{03C7322F-C86A-420F-B481-12C6EDC197BC}"/>
          </ac:spMkLst>
        </pc:spChg>
        <pc:grpChg chg="add mod">
          <ac:chgData name="osamah almasarwah" userId="30efc0343ae0bb7c" providerId="LiveId" clId="{BEF18D6E-0411-402D-AF61-1155DDC40187}" dt="2020-08-13T15:25:10.925" v="221" actId="1076"/>
          <ac:grpSpMkLst>
            <pc:docMk/>
            <pc:sldMk cId="2712617298" sldId="1244"/>
            <ac:grpSpMk id="11" creationId="{57DDFEB4-1BCE-4169-A227-E72400FEAF8D}"/>
          </ac:grpSpMkLst>
        </pc:grpChg>
        <pc:picChg chg="add mod">
          <ac:chgData name="osamah almasarwah" userId="30efc0343ae0bb7c" providerId="LiveId" clId="{BEF18D6E-0411-402D-AF61-1155DDC40187}" dt="2020-08-13T15:10:01.077" v="76" actId="1076"/>
          <ac:picMkLst>
            <pc:docMk/>
            <pc:sldMk cId="2712617298" sldId="1244"/>
            <ac:picMk id="6" creationId="{272BB551-D5A3-467A-954B-A388A2F6774C}"/>
          </ac:picMkLst>
        </pc:pic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24" creationId="{A4D594BD-8105-4FF6-AED7-0C579AADA61D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2" creationId="{38D3B5B1-1A8A-4A31-9442-C7A5335578D7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47" creationId="{04AD2B9A-CF27-46A8-876A-AF73CE0B6263}"/>
          </ac:cxnSpMkLst>
        </pc:cxnChg>
        <pc:cxnChg chg="del">
          <ac:chgData name="osamah almasarwah" userId="30efc0343ae0bb7c" providerId="LiveId" clId="{BEF18D6E-0411-402D-AF61-1155DDC40187}" dt="2020-08-13T15:05:10.981" v="56" actId="478"/>
          <ac:cxnSpMkLst>
            <pc:docMk/>
            <pc:sldMk cId="2712617298" sldId="1244"/>
            <ac:cxnSpMk id="57" creationId="{67357B3A-0234-4F1F-9B94-3FE6A28DDF7D}"/>
          </ac:cxnSpMkLst>
        </pc:cxnChg>
        <pc:cxnChg chg="add mod">
          <ac:chgData name="osamah almasarwah" userId="30efc0343ae0bb7c" providerId="LiveId" clId="{BEF18D6E-0411-402D-AF61-1155DDC40187}" dt="2020-08-13T16:29:10.364" v="624" actId="571"/>
          <ac:cxnSpMkLst>
            <pc:docMk/>
            <pc:sldMk cId="2712617298" sldId="1244"/>
            <ac:cxnSpMk id="60" creationId="{84E3687B-4558-490B-A4F1-68CFCE6EDC43}"/>
          </ac:cxnSpMkLst>
        </pc:cxnChg>
        <pc:cxnChg chg="add mod">
          <ac:chgData name="osamah almasarwah" userId="30efc0343ae0bb7c" providerId="LiveId" clId="{BEF18D6E-0411-402D-AF61-1155DDC40187}" dt="2020-08-13T16:29:14.877" v="625" actId="571"/>
          <ac:cxnSpMkLst>
            <pc:docMk/>
            <pc:sldMk cId="2712617298" sldId="1244"/>
            <ac:cxnSpMk id="61" creationId="{C938FBED-7FFF-4A74-9516-87CBB8A13D51}"/>
          </ac:cxnSpMkLst>
        </pc:cxnChg>
        <pc:cxnChg chg="add mod">
          <ac:chgData name="osamah almasarwah" userId="30efc0343ae0bb7c" providerId="LiveId" clId="{BEF18D6E-0411-402D-AF61-1155DDC40187}" dt="2020-08-13T15:45:36.647" v="357" actId="1076"/>
          <ac:cxnSpMkLst>
            <pc:docMk/>
            <pc:sldMk cId="2712617298" sldId="1244"/>
            <ac:cxnSpMk id="85" creationId="{4703E1CB-2038-4F64-8DB9-85B11EE6ED72}"/>
          </ac:cxnSpMkLst>
        </pc:cxnChg>
        <pc:cxnChg chg="add mod">
          <ac:chgData name="osamah almasarwah" userId="30efc0343ae0bb7c" providerId="LiveId" clId="{BEF18D6E-0411-402D-AF61-1155DDC40187}" dt="2020-08-13T15:42:12.001" v="325" actId="14100"/>
          <ac:cxnSpMkLst>
            <pc:docMk/>
            <pc:sldMk cId="2712617298" sldId="1244"/>
            <ac:cxnSpMk id="86" creationId="{43184F16-C1CD-437A-ACB9-0EFF8456CE18}"/>
          </ac:cxnSpMkLst>
        </pc:cxnChg>
        <pc:cxnChg chg="add mod">
          <ac:chgData name="osamah almasarwah" userId="30efc0343ae0bb7c" providerId="LiveId" clId="{BEF18D6E-0411-402D-AF61-1155DDC40187}" dt="2020-08-13T15:45:42.606" v="358" actId="14100"/>
          <ac:cxnSpMkLst>
            <pc:docMk/>
            <pc:sldMk cId="2712617298" sldId="1244"/>
            <ac:cxnSpMk id="87" creationId="{CD6EA717-1404-498B-96B7-191383ED02EC}"/>
          </ac:cxnSpMkLst>
        </pc:cxnChg>
        <pc:cxnChg chg="add mod">
          <ac:chgData name="osamah almasarwah" userId="30efc0343ae0bb7c" providerId="LiveId" clId="{BEF18D6E-0411-402D-AF61-1155DDC40187}" dt="2020-08-13T15:42:24.202" v="326" actId="571"/>
          <ac:cxnSpMkLst>
            <pc:docMk/>
            <pc:sldMk cId="2712617298" sldId="1244"/>
            <ac:cxnSpMk id="88" creationId="{CB1631CC-F12A-4A87-8F0E-5D69ED7B7AF3}"/>
          </ac:cxnSpMkLst>
        </pc:cxnChg>
        <pc:cxnChg chg="add mod">
          <ac:chgData name="osamah almasarwah" userId="30efc0343ae0bb7c" providerId="LiveId" clId="{BEF18D6E-0411-402D-AF61-1155DDC40187}" dt="2020-08-13T15:45:47.751" v="360" actId="1076"/>
          <ac:cxnSpMkLst>
            <pc:docMk/>
            <pc:sldMk cId="2712617298" sldId="1244"/>
            <ac:cxnSpMk id="89" creationId="{B73D81C3-7C6F-4373-9302-9B2F2BAE549A}"/>
          </ac:cxnSpMkLst>
        </pc:cxnChg>
        <pc:cxnChg chg="add mod">
          <ac:chgData name="osamah almasarwah" userId="30efc0343ae0bb7c" providerId="LiveId" clId="{BEF18D6E-0411-402D-AF61-1155DDC40187}" dt="2020-08-13T15:42:46.476" v="328" actId="1076"/>
          <ac:cxnSpMkLst>
            <pc:docMk/>
            <pc:sldMk cId="2712617298" sldId="1244"/>
            <ac:cxnSpMk id="90" creationId="{684BB936-24D7-4983-9256-1F133C2C1751}"/>
          </ac:cxnSpMkLst>
        </pc:cxnChg>
        <pc:cxnChg chg="add mod">
          <ac:chgData name="osamah almasarwah" userId="30efc0343ae0bb7c" providerId="LiveId" clId="{BEF18D6E-0411-402D-AF61-1155DDC40187}" dt="2020-08-13T15:45:25.297" v="354" actId="14100"/>
          <ac:cxnSpMkLst>
            <pc:docMk/>
            <pc:sldMk cId="2712617298" sldId="1244"/>
            <ac:cxnSpMk id="92" creationId="{D6EA636B-4B93-43F8-B564-386EE2AC8EA6}"/>
          </ac:cxnSpMkLst>
        </pc:cxnChg>
        <pc:cxnChg chg="add mod">
          <ac:chgData name="osamah almasarwah" userId="30efc0343ae0bb7c" providerId="LiveId" clId="{BEF18D6E-0411-402D-AF61-1155DDC40187}" dt="2020-08-13T15:45:13.782" v="351" actId="571"/>
          <ac:cxnSpMkLst>
            <pc:docMk/>
            <pc:sldMk cId="2712617298" sldId="1244"/>
            <ac:cxnSpMk id="93" creationId="{002BC5E6-CE6E-4373-8132-734EE9EE72A7}"/>
          </ac:cxnSpMkLst>
        </pc:cxnChg>
        <pc:cxnChg chg="add mod">
          <ac:chgData name="osamah almasarwah" userId="30efc0343ae0bb7c" providerId="LiveId" clId="{BEF18D6E-0411-402D-AF61-1155DDC40187}" dt="2020-08-13T15:47:08.479" v="387" actId="571"/>
          <ac:cxnSpMkLst>
            <pc:docMk/>
            <pc:sldMk cId="2712617298" sldId="1244"/>
            <ac:cxnSpMk id="94" creationId="{4688616B-C775-45F1-B91D-95BDB390A1A1}"/>
          </ac:cxnSpMkLst>
        </pc:cxnChg>
        <pc:cxnChg chg="add mod">
          <ac:chgData name="osamah almasarwah" userId="30efc0343ae0bb7c" providerId="LiveId" clId="{BEF18D6E-0411-402D-AF61-1155DDC40187}" dt="2020-08-13T15:47:11.152" v="388" actId="1076"/>
          <ac:cxnSpMkLst>
            <pc:docMk/>
            <pc:sldMk cId="2712617298" sldId="1244"/>
            <ac:cxnSpMk id="95" creationId="{C0EDBFCD-B28B-495D-8BF9-7D466B45EE77}"/>
          </ac:cxnSpMkLst>
        </pc:cxnChg>
        <pc:cxnChg chg="add mod">
          <ac:chgData name="osamah almasarwah" userId="30efc0343ae0bb7c" providerId="LiveId" clId="{BEF18D6E-0411-402D-AF61-1155DDC40187}" dt="2020-08-13T15:48:24.362" v="401" actId="1076"/>
          <ac:cxnSpMkLst>
            <pc:docMk/>
            <pc:sldMk cId="2712617298" sldId="1244"/>
            <ac:cxnSpMk id="97" creationId="{71D79B21-CE97-41A8-A05A-BDCACE0678D0}"/>
          </ac:cxnSpMkLst>
        </pc:cxnChg>
        <pc:cxnChg chg="add mod">
          <ac:chgData name="osamah almasarwah" userId="30efc0343ae0bb7c" providerId="LiveId" clId="{BEF18D6E-0411-402D-AF61-1155DDC40187}" dt="2020-08-13T15:48:20.736" v="400" actId="571"/>
          <ac:cxnSpMkLst>
            <pc:docMk/>
            <pc:sldMk cId="2712617298" sldId="1244"/>
            <ac:cxnSpMk id="98" creationId="{87063D29-0F61-4C63-B0C7-92D279C559F6}"/>
          </ac:cxnSpMkLst>
        </pc:cxnChg>
        <pc:cxnChg chg="add mod">
          <ac:chgData name="osamah almasarwah" userId="30efc0343ae0bb7c" providerId="LiveId" clId="{BEF18D6E-0411-402D-AF61-1155DDC40187}" dt="2020-08-13T16:29:01.890" v="623" actId="692"/>
          <ac:cxnSpMkLst>
            <pc:docMk/>
            <pc:sldMk cId="2712617298" sldId="1244"/>
            <ac:cxnSpMk id="106" creationId="{70892CC4-76FB-4211-B4E2-F67F95955728}"/>
          </ac:cxnSpMkLst>
        </pc:cxnChg>
        <pc:cxnChg chg="add mod">
          <ac:chgData name="osamah almasarwah" userId="30efc0343ae0bb7c" providerId="LiveId" clId="{BEF18D6E-0411-402D-AF61-1155DDC40187}" dt="2020-08-13T16:28:56.730" v="622" actId="692"/>
          <ac:cxnSpMkLst>
            <pc:docMk/>
            <pc:sldMk cId="2712617298" sldId="1244"/>
            <ac:cxnSpMk id="107" creationId="{ED540421-C37B-474E-88BD-75B73584A09A}"/>
          </ac:cxnSpMkLst>
        </pc:cxnChg>
        <pc:cxnChg chg="add mod">
          <ac:chgData name="osamah almasarwah" userId="30efc0343ae0bb7c" providerId="LiveId" clId="{BEF18D6E-0411-402D-AF61-1155DDC40187}" dt="2020-08-13T16:33:24.764" v="695" actId="571"/>
          <ac:cxnSpMkLst>
            <pc:docMk/>
            <pc:sldMk cId="2712617298" sldId="1244"/>
            <ac:cxnSpMk id="116" creationId="{E7EAE21F-BEF2-4F78-B299-3CE828928007}"/>
          </ac:cxnSpMkLst>
        </pc:cxnChg>
        <pc:cxnChg chg="add mod">
          <ac:chgData name="osamah almasarwah" userId="30efc0343ae0bb7c" providerId="LiveId" clId="{BEF18D6E-0411-402D-AF61-1155DDC40187}" dt="2020-08-13T16:33:30.332" v="696" actId="571"/>
          <ac:cxnSpMkLst>
            <pc:docMk/>
            <pc:sldMk cId="2712617298" sldId="1244"/>
            <ac:cxnSpMk id="117" creationId="{B5FB47C0-0271-4871-9E37-ABC8C35B3738}"/>
          </ac:cxnSpMkLst>
        </pc:cxnChg>
        <pc:cxnChg chg="add del mod">
          <ac:chgData name="osamah almasarwah" userId="30efc0343ae0bb7c" providerId="LiveId" clId="{BEF18D6E-0411-402D-AF61-1155DDC40187}" dt="2020-08-13T16:34:05.707" v="716" actId="478"/>
          <ac:cxnSpMkLst>
            <pc:docMk/>
            <pc:sldMk cId="2712617298" sldId="1244"/>
            <ac:cxnSpMk id="118" creationId="{2E1CE7BF-24EB-4D4B-8BD7-44EE18F7EB9C}"/>
          </ac:cxnSpMkLst>
        </pc:cxnChg>
      </pc:sldChg>
      <pc:sldChg chg="del">
        <pc:chgData name="osamah almasarwah" userId="30efc0343ae0bb7c" providerId="LiveId" clId="{BEF18D6E-0411-402D-AF61-1155DDC40187}" dt="2020-08-13T15:49:26.103" v="409" actId="2696"/>
        <pc:sldMkLst>
          <pc:docMk/>
          <pc:sldMk cId="900938890" sldId="1247"/>
        </pc:sldMkLst>
      </pc:sldChg>
      <pc:sldChg chg="modSp del mod ord">
        <pc:chgData name="osamah almasarwah" userId="30efc0343ae0bb7c" providerId="LiveId" clId="{BEF18D6E-0411-402D-AF61-1155DDC40187}" dt="2020-08-13T18:05:12.346" v="981" actId="2696"/>
        <pc:sldMkLst>
          <pc:docMk/>
          <pc:sldMk cId="1889600079" sldId="1248"/>
        </pc:sldMkLst>
        <pc:spChg chg="mod">
          <ac:chgData name="osamah almasarwah" userId="30efc0343ae0bb7c" providerId="LiveId" clId="{BEF18D6E-0411-402D-AF61-1155DDC40187}" dt="2020-08-13T15:49:30.880" v="411" actId="20577"/>
          <ac:spMkLst>
            <pc:docMk/>
            <pc:sldMk cId="1889600079" sldId="1248"/>
            <ac:spMk id="6" creationId="{8B149A84-FC95-49F7-9A4D-1BAA082DDD02}"/>
          </ac:spMkLst>
        </pc:spChg>
      </pc:sldChg>
      <pc:sldChg chg="addSp delSp modSp mod delAnim modAnim">
        <pc:chgData name="osamah almasarwah" userId="30efc0343ae0bb7c" providerId="LiveId" clId="{BEF18D6E-0411-402D-AF61-1155DDC40187}" dt="2020-08-13T18:25:12.280" v="1199" actId="1076"/>
        <pc:sldMkLst>
          <pc:docMk/>
          <pc:sldMk cId="2007534552" sldId="1249"/>
        </pc:sldMkLst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" creationId="{D4AF8085-597B-4B39-B10C-4D87D546B150}"/>
          </ac:spMkLst>
        </pc:spChg>
        <pc:spChg chg="mod">
          <ac:chgData name="osamah almasarwah" userId="30efc0343ae0bb7c" providerId="LiveId" clId="{BEF18D6E-0411-402D-AF61-1155DDC40187}" dt="2020-08-13T18:03:19.327" v="971" actId="20577"/>
          <ac:spMkLst>
            <pc:docMk/>
            <pc:sldMk cId="2007534552" sldId="1249"/>
            <ac:spMk id="20" creationId="{0C6A5C6D-1614-4629-8F3B-A74CF1EEBDCB}"/>
          </ac:spMkLst>
        </pc:spChg>
        <pc:spChg chg="del">
          <ac:chgData name="osamah almasarwah" userId="30efc0343ae0bb7c" providerId="LiveId" clId="{BEF18D6E-0411-402D-AF61-1155DDC40187}" dt="2020-08-13T18:05:39.099" v="982" actId="478"/>
          <ac:spMkLst>
            <pc:docMk/>
            <pc:sldMk cId="2007534552" sldId="1249"/>
            <ac:spMk id="26" creationId="{4F4A84C9-929B-4728-B7B2-FAB2F39BD48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49" creationId="{679D270A-8EB0-4003-BEDF-44107C01375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0" creationId="{C43A827C-CA28-463F-A277-574582295F0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51" creationId="{9D4EB287-BF69-44F5-9B87-39C2F926DD5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0" creationId="{42266CB5-3D92-4C2C-8B48-47619C12B3B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1" creationId="{0EEB10CF-1780-450A-9C99-98DBA11B464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7" creationId="{C07E90F0-9139-4E8B-8C14-B779F80BEF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3" creationId="{738918D1-EAF9-4995-A7E5-7292F8FE1FE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4" creationId="{58CB0B5A-3DE4-4A51-A993-C8B5A940C16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5" creationId="{A010D093-367F-45ED-9FDE-D158D8F15A1E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6" creationId="{F5ABCBB3-C885-49F0-85E0-87D6CD84F0F3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7" creationId="{C13C500B-18C9-485E-814F-F935422A53D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8" creationId="{CB6C90AA-1C89-4BB4-AF25-22101089A42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79" creationId="{E3D0FEA6-1CA4-46D1-8BC6-3574731B64A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4" creationId="{6CD8D97A-46E3-4DB9-AA5F-440F0EAE7AAB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6" creationId="{C9B8C56C-E8D5-4D64-A03E-E47AECC6DC8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3" creationId="{6BC381D3-3621-4D90-9AEB-4C73CEBAEDB8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0" creationId="{151745DC-D377-48A5-9F26-10070CE7394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02" creationId="{83A98B18-EAF1-47D0-92A2-178109C7532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3" creationId="{17CD2311-0033-4BA4-BC52-461B9EE5FD69}"/>
          </ac:spMkLst>
        </pc:spChg>
        <pc:spChg chg="add mod">
          <ac:chgData name="osamah almasarwah" userId="30efc0343ae0bb7c" providerId="LiveId" clId="{BEF18D6E-0411-402D-AF61-1155DDC40187}" dt="2020-08-13T18:06:52.061" v="998" actId="20577"/>
          <ac:spMkLst>
            <pc:docMk/>
            <pc:sldMk cId="2007534552" sldId="1249"/>
            <ac:spMk id="104" creationId="{2F4AE0C1-C2D8-41ED-A7B7-9BC47BB40033}"/>
          </ac:spMkLst>
        </pc:spChg>
        <pc:spChg chg="add mod">
          <ac:chgData name="osamah almasarwah" userId="30efc0343ae0bb7c" providerId="LiveId" clId="{BEF18D6E-0411-402D-AF61-1155DDC40187}" dt="2020-08-13T18:07:39.967" v="1010" actId="20577"/>
          <ac:spMkLst>
            <pc:docMk/>
            <pc:sldMk cId="2007534552" sldId="1249"/>
            <ac:spMk id="105" creationId="{04ACCD38-DA80-4A33-A1BD-5EAC416C9418}"/>
          </ac:spMkLst>
        </pc:spChg>
        <pc:spChg chg="add mod">
          <ac:chgData name="osamah almasarwah" userId="30efc0343ae0bb7c" providerId="LiveId" clId="{BEF18D6E-0411-402D-AF61-1155DDC40187}" dt="2020-08-13T18:07:43.603" v="1012" actId="20577"/>
          <ac:spMkLst>
            <pc:docMk/>
            <pc:sldMk cId="2007534552" sldId="1249"/>
            <ac:spMk id="106" creationId="{028C91D2-E7BA-46A2-AD3E-D435EE1D0615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7" creationId="{619F717A-AD5F-4E07-A0DE-201A6B28C71C}"/>
          </ac:spMkLst>
        </pc:spChg>
        <pc:spChg chg="add mod">
          <ac:chgData name="osamah almasarwah" userId="30efc0343ae0bb7c" providerId="LiveId" clId="{BEF18D6E-0411-402D-AF61-1155DDC40187}" dt="2020-08-13T18:10:49.178" v="1026" actId="20577"/>
          <ac:spMkLst>
            <pc:docMk/>
            <pc:sldMk cId="2007534552" sldId="1249"/>
            <ac:spMk id="108" creationId="{DDE2B7B0-AF62-4676-8C7A-0F0CEE37444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09" creationId="{D09A3414-9153-4D64-8DD4-03151092D663}"/>
          </ac:spMkLst>
        </pc:spChg>
        <pc:spChg chg="add mod">
          <ac:chgData name="osamah almasarwah" userId="30efc0343ae0bb7c" providerId="LiveId" clId="{BEF18D6E-0411-402D-AF61-1155DDC40187}" dt="2020-08-13T18:07:53.687" v="1017" actId="1038"/>
          <ac:spMkLst>
            <pc:docMk/>
            <pc:sldMk cId="2007534552" sldId="1249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1" creationId="{0668C678-9C43-442A-89CE-63710A9FFAF2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2" creationId="{510767B2-70CE-4323-A74B-E1B89F00786F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3" creationId="{8C155F69-0DE8-4EA6-B7EE-AE6DFEFF15D8}"/>
          </ac:spMkLst>
        </pc:spChg>
        <pc:spChg chg="add mod">
          <ac:chgData name="osamah almasarwah" userId="30efc0343ae0bb7c" providerId="LiveId" clId="{BEF18D6E-0411-402D-AF61-1155DDC40187}" dt="2020-08-13T18:19:14.892" v="1110" actId="1076"/>
          <ac:spMkLst>
            <pc:docMk/>
            <pc:sldMk cId="2007534552" sldId="1249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5" creationId="{6530FA31-5FEA-4FF9-9162-16E91290EB41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6" creationId="{F09C9141-FC5A-4B2F-8B79-A0B312F99A0A}"/>
          </ac:spMkLst>
        </pc:spChg>
        <pc:spChg chg="del">
          <ac:chgData name="osamah almasarwah" userId="30efc0343ae0bb7c" providerId="LiveId" clId="{BEF18D6E-0411-402D-AF61-1155DDC40187}" dt="2020-08-13T18:04:13.037" v="978" actId="478"/>
          <ac:spMkLst>
            <pc:docMk/>
            <pc:sldMk cId="2007534552" sldId="1249"/>
            <ac:spMk id="117" creationId="{BA6FE9C1-215A-4910-B744-77D8060E18B2}"/>
          </ac:spMkLst>
        </pc:spChg>
        <pc:spChg chg="add mod">
          <ac:chgData name="osamah almasarwah" userId="30efc0343ae0bb7c" providerId="LiveId" clId="{BEF18D6E-0411-402D-AF61-1155DDC40187}" dt="2020-08-13T18:10:26.480" v="1021" actId="20577"/>
          <ac:spMkLst>
            <pc:docMk/>
            <pc:sldMk cId="2007534552" sldId="1249"/>
            <ac:spMk id="118" creationId="{ED2873AE-C97D-454C-AC37-3975087D68FB}"/>
          </ac:spMkLst>
        </pc:spChg>
        <pc:spChg chg="add mod">
          <ac:chgData name="osamah almasarwah" userId="30efc0343ae0bb7c" providerId="LiveId" clId="{BEF18D6E-0411-402D-AF61-1155DDC40187}" dt="2020-08-13T18:10:38.516" v="1023" actId="20577"/>
          <ac:spMkLst>
            <pc:docMk/>
            <pc:sldMk cId="2007534552" sldId="1249"/>
            <ac:spMk id="119" creationId="{1EED14AF-0601-4716-B7BA-699301789371}"/>
          </ac:spMkLst>
        </pc:spChg>
        <pc:spChg chg="add mod">
          <ac:chgData name="osamah almasarwah" userId="30efc0343ae0bb7c" providerId="LiveId" clId="{BEF18D6E-0411-402D-AF61-1155DDC40187}" dt="2020-08-13T18:10:44.672" v="1025" actId="20577"/>
          <ac:spMkLst>
            <pc:docMk/>
            <pc:sldMk cId="2007534552" sldId="1249"/>
            <ac:spMk id="120" creationId="{025291C1-9B94-4196-A91A-5D7CE8F4E518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27" creationId="{9C4F3C3A-B09A-441D-B1A7-B05135259DFD}"/>
          </ac:spMkLst>
        </pc:spChg>
        <pc:spChg chg="add mod">
          <ac:chgData name="osamah almasarwah" userId="30efc0343ae0bb7c" providerId="LiveId" clId="{BEF18D6E-0411-402D-AF61-1155DDC40187}" dt="2020-08-13T18:23:34.504" v="1182" actId="1076"/>
          <ac:spMkLst>
            <pc:docMk/>
            <pc:sldMk cId="2007534552" sldId="1249"/>
            <ac:spMk id="128" creationId="{470DB79A-3C5D-4E64-93D6-C00FAEBA9DBA}"/>
          </ac:spMkLst>
        </pc:spChg>
        <pc:spChg chg="add mod">
          <ac:chgData name="osamah almasarwah" userId="30efc0343ae0bb7c" providerId="LiveId" clId="{BEF18D6E-0411-402D-AF61-1155DDC40187}" dt="2020-08-13T18:23:39.149" v="1183" actId="1076"/>
          <ac:spMkLst>
            <pc:docMk/>
            <pc:sldMk cId="2007534552" sldId="1249"/>
            <ac:spMk id="133" creationId="{296E314E-670E-4532-B5C6-537089BD325C}"/>
          </ac:spMkLst>
        </pc:spChg>
        <pc:spChg chg="add mod">
          <ac:chgData name="osamah almasarwah" userId="30efc0343ae0bb7c" providerId="LiveId" clId="{BEF18D6E-0411-402D-AF61-1155DDC40187}" dt="2020-08-13T18:23:42.149" v="1184" actId="1076"/>
          <ac:spMkLst>
            <pc:docMk/>
            <pc:sldMk cId="2007534552" sldId="1249"/>
            <ac:spMk id="136" creationId="{F436AFF7-58D9-4C8A-A48E-D3520B1995EC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7" creationId="{F0323134-E768-4CF1-BA04-75A5EE83D0A6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38" creationId="{F0FB34BD-8B80-488C-ABC7-814E1D8EF6C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39" creationId="{35568042-EE1C-482E-9A92-F8F64633A50C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0" creationId="{9D73EABA-A278-4E09-812E-58EA44A74C81}"/>
          </ac:spMkLst>
        </pc:spChg>
        <pc:spChg chg="add mod">
          <ac:chgData name="osamah almasarwah" userId="30efc0343ae0bb7c" providerId="LiveId" clId="{BEF18D6E-0411-402D-AF61-1155DDC40187}" dt="2020-08-13T18:23:46.150" v="1185" actId="1076"/>
          <ac:spMkLst>
            <pc:docMk/>
            <pc:sldMk cId="2007534552" sldId="1249"/>
            <ac:spMk id="141" creationId="{DF49A7FD-4A3C-4082-980C-1BDBCADD18E8}"/>
          </ac:spMkLst>
        </pc:spChg>
        <pc:spChg chg="add mod">
          <ac:chgData name="osamah almasarwah" userId="30efc0343ae0bb7c" providerId="LiveId" clId="{BEF18D6E-0411-402D-AF61-1155DDC40187}" dt="2020-08-13T18:23:50.225" v="1186" actId="1076"/>
          <ac:spMkLst>
            <pc:docMk/>
            <pc:sldMk cId="2007534552" sldId="1249"/>
            <ac:spMk id="142" creationId="{76E59D65-2331-4DAA-8554-2156911472B3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5" creationId="{57F3F5E6-A947-4D4B-B672-E2919852748F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6" creationId="{A0376DE3-A9BF-40F1-8AF5-B328DA1AFE6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7" creationId="{12D1A138-3E28-496C-B0ED-3799A57EC74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48" creationId="{AC3CAE0D-1AA7-4092-AD95-38D230234D6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49" creationId="{1A8A0B87-7601-4029-9B35-C1B82A9A2A0F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50" creationId="{8BE9DCED-B9B6-4010-A759-493015E0071B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1" creationId="{AF8F2701-D456-457F-B21E-7DBB64481390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2" creationId="{DFFA823D-5A68-4BDE-B051-486F45C6DEB6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3" creationId="{787260A4-998E-4CB9-9987-5A9F7F9C0AC4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54" creationId="{BC79D539-5C6C-4B3E-9DE0-59350B16A9F7}"/>
          </ac:spMkLst>
        </pc:spChg>
        <pc:spChg chg="add mod">
          <ac:chgData name="osamah almasarwah" userId="30efc0343ae0bb7c" providerId="LiveId" clId="{BEF18D6E-0411-402D-AF61-1155DDC40187}" dt="2020-08-13T18:23:58.994" v="1188" actId="1076"/>
          <ac:spMkLst>
            <pc:docMk/>
            <pc:sldMk cId="2007534552" sldId="1249"/>
            <ac:spMk id="155" creationId="{9A59BD4C-BFF7-4EC0-9FAB-F4181AB17DB2}"/>
          </ac:spMkLst>
        </pc:spChg>
        <pc:spChg chg="add mod">
          <ac:chgData name="osamah almasarwah" userId="30efc0343ae0bb7c" providerId="LiveId" clId="{BEF18D6E-0411-402D-AF61-1155DDC40187}" dt="2020-08-13T18:24:07.770" v="1190" actId="1076"/>
          <ac:spMkLst>
            <pc:docMk/>
            <pc:sldMk cId="2007534552" sldId="1249"/>
            <ac:spMk id="158" creationId="{BB2CA3AA-D67B-456D-969E-CA9B7615A802}"/>
          </ac:spMkLst>
        </pc:spChg>
        <pc:spChg chg="add mod">
          <ac:chgData name="osamah almasarwah" userId="30efc0343ae0bb7c" providerId="LiveId" clId="{BEF18D6E-0411-402D-AF61-1155DDC40187}" dt="2020-08-13T18:23:55.616" v="1187" actId="1076"/>
          <ac:spMkLst>
            <pc:docMk/>
            <pc:sldMk cId="2007534552" sldId="1249"/>
            <ac:spMk id="159" creationId="{F689BC82-7DD5-4752-B537-AF3E35F5791A}"/>
          </ac:spMkLst>
        </pc:spChg>
        <pc:spChg chg="add mod">
          <ac:chgData name="osamah almasarwah" userId="30efc0343ae0bb7c" providerId="LiveId" clId="{BEF18D6E-0411-402D-AF61-1155DDC40187}" dt="2020-08-13T18:22:49.549" v="1154" actId="1037"/>
          <ac:spMkLst>
            <pc:docMk/>
            <pc:sldMk cId="2007534552" sldId="1249"/>
            <ac:spMk id="160" creationId="{D486BE04-E2C5-4243-9F72-65B6E86A0CF4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1" creationId="{1BD83C57-D048-41ED-93E3-4F50FC734FB8}"/>
          </ac:spMkLst>
        </pc:spChg>
        <pc:spChg chg="add mod">
          <ac:chgData name="osamah almasarwah" userId="30efc0343ae0bb7c" providerId="LiveId" clId="{BEF18D6E-0411-402D-AF61-1155DDC40187}" dt="2020-08-13T18:05:46.784" v="984" actId="1076"/>
          <ac:spMkLst>
            <pc:docMk/>
            <pc:sldMk cId="2007534552" sldId="1249"/>
            <ac:spMk id="162" creationId="{B06DD949-54DF-40F9-BFFD-F71A0A5AAF88}"/>
          </ac:spMkLst>
        </pc:spChg>
        <pc:spChg chg="add mod">
          <ac:chgData name="osamah almasarwah" userId="30efc0343ae0bb7c" providerId="LiveId" clId="{BEF18D6E-0411-402D-AF61-1155DDC40187}" dt="2020-08-13T18:24:57.821" v="1194" actId="1076"/>
          <ac:spMkLst>
            <pc:docMk/>
            <pc:sldMk cId="2007534552" sldId="1249"/>
            <ac:spMk id="163" creationId="{5FAB5E6C-3EF4-44BE-835F-696ABC343F97}"/>
          </ac:spMkLst>
        </pc:spChg>
        <pc:spChg chg="add mod">
          <ac:chgData name="osamah almasarwah" userId="30efc0343ae0bb7c" providerId="LiveId" clId="{BEF18D6E-0411-402D-AF61-1155DDC40187}" dt="2020-08-13T18:24:54.902" v="1193" actId="1076"/>
          <ac:spMkLst>
            <pc:docMk/>
            <pc:sldMk cId="2007534552" sldId="1249"/>
            <ac:spMk id="164" creationId="{F6E273AE-0BB6-46DE-A663-5EAF23B1C2F9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5" creationId="{EC3D754B-17DA-4083-9384-D38857FA65B2}"/>
          </ac:spMkLst>
        </pc:spChg>
        <pc:spChg chg="add mod">
          <ac:chgData name="osamah almasarwah" userId="30efc0343ae0bb7c" providerId="LiveId" clId="{BEF18D6E-0411-402D-AF61-1155DDC40187}" dt="2020-08-13T18:22:59.430" v="1167" actId="1037"/>
          <ac:spMkLst>
            <pc:docMk/>
            <pc:sldMk cId="2007534552" sldId="1249"/>
            <ac:spMk id="166" creationId="{93717AFA-D9A4-49D8-A750-B43395883D25}"/>
          </ac:spMkLst>
        </pc:spChg>
        <pc:spChg chg="add mod">
          <ac:chgData name="osamah almasarwah" userId="30efc0343ae0bb7c" providerId="LiveId" clId="{BEF18D6E-0411-402D-AF61-1155DDC40187}" dt="2020-08-13T18:25:02.144" v="1195" actId="1076"/>
          <ac:spMkLst>
            <pc:docMk/>
            <pc:sldMk cId="2007534552" sldId="1249"/>
            <ac:spMk id="167" creationId="{00B13FC8-C0E8-48CB-8F08-970D63C52A60}"/>
          </ac:spMkLst>
        </pc:spChg>
        <pc:spChg chg="add mod">
          <ac:chgData name="osamah almasarwah" userId="30efc0343ae0bb7c" providerId="LiveId" clId="{BEF18D6E-0411-402D-AF61-1155DDC40187}" dt="2020-08-13T18:25:07.461" v="1197" actId="1076"/>
          <ac:spMkLst>
            <pc:docMk/>
            <pc:sldMk cId="2007534552" sldId="1249"/>
            <ac:spMk id="170" creationId="{F4434206-D238-45C8-B345-95199C6DA3C7}"/>
          </ac:spMkLst>
        </pc:spChg>
        <pc:spChg chg="add mod">
          <ac:chgData name="osamah almasarwah" userId="30efc0343ae0bb7c" providerId="LiveId" clId="{BEF18D6E-0411-402D-AF61-1155DDC40187}" dt="2020-08-13T18:25:09.672" v="1198" actId="1076"/>
          <ac:spMkLst>
            <pc:docMk/>
            <pc:sldMk cId="2007534552" sldId="1249"/>
            <ac:spMk id="171" creationId="{662843A7-291B-463B-A194-AF88A9C3DB12}"/>
          </ac:spMkLst>
        </pc:spChg>
        <pc:spChg chg="add mod">
          <ac:chgData name="osamah almasarwah" userId="30efc0343ae0bb7c" providerId="LiveId" clId="{BEF18D6E-0411-402D-AF61-1155DDC40187}" dt="2020-08-13T18:25:12.280" v="1199" actId="1076"/>
          <ac:spMkLst>
            <pc:docMk/>
            <pc:sldMk cId="2007534552" sldId="1249"/>
            <ac:spMk id="172" creationId="{1B57AC48-077F-4883-ACB2-FD0174C9B38B}"/>
          </ac:spMkLst>
        </pc:spChg>
        <pc:spChg chg="del mod topLvl">
          <ac:chgData name="osamah almasarwah" userId="30efc0343ae0bb7c" providerId="LiveId" clId="{BEF18D6E-0411-402D-AF61-1155DDC40187}" dt="2020-08-13T18:13:45.611" v="1056" actId="478"/>
          <ac:spMkLst>
            <pc:docMk/>
            <pc:sldMk cId="2007534552" sldId="1249"/>
            <ac:spMk id="174" creationId="{3781AB44-3235-459C-9097-846116370918}"/>
          </ac:spMkLst>
        </pc:spChg>
        <pc:spChg chg="del mod topLvl">
          <ac:chgData name="osamah almasarwah" userId="30efc0343ae0bb7c" providerId="LiveId" clId="{BEF18D6E-0411-402D-AF61-1155DDC40187}" dt="2020-08-13T18:13:10.395" v="1051" actId="478"/>
          <ac:spMkLst>
            <pc:docMk/>
            <pc:sldMk cId="2007534552" sldId="1249"/>
            <ac:spMk id="175" creationId="{B706FA6E-BCB6-4C2C-8BF7-098EDDC53BFD}"/>
          </ac:spMkLst>
        </pc:spChg>
        <pc:grpChg chg="add 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7" creationId="{3432D39F-94DC-4FF6-8598-2B06CFCC2924}"/>
          </ac:grpSpMkLst>
        </pc:grpChg>
        <pc:grpChg chg="mod">
          <ac:chgData name="osamah almasarwah" userId="30efc0343ae0bb7c" providerId="LiveId" clId="{BEF18D6E-0411-402D-AF61-1155DDC40187}" dt="2020-08-13T18:04:02.096" v="977" actId="164"/>
          <ac:grpSpMkLst>
            <pc:docMk/>
            <pc:sldMk cId="2007534552" sldId="1249"/>
            <ac:grpSpMk id="25" creationId="{47E8C1F5-595E-47BA-9A9B-E873EB75D2E7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33" creationId="{186DA429-34EC-425A-A8E7-A74E448EE99E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2" creationId="{50544356-B5AB-4B1E-B72C-53A01ECBE6A4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69" creationId="{0D4B64B4-4C6A-4865-A0C7-10BB6487D3A9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0" creationId="{8DF834CA-FF01-46B7-ACF7-542BD4FA8530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89" creationId="{D535D873-25AC-4D09-8E6C-332ABEC71588}"/>
          </ac:grpSpMkLst>
        </pc:grpChg>
        <pc:grpChg chg="del">
          <ac:chgData name="osamah almasarwah" userId="30efc0343ae0bb7c" providerId="LiveId" clId="{BEF18D6E-0411-402D-AF61-1155DDC40187}" dt="2020-08-13T18:04:13.037" v="978" actId="478"/>
          <ac:grpSpMkLst>
            <pc:docMk/>
            <pc:sldMk cId="2007534552" sldId="1249"/>
            <ac:grpSpMk id="95" creationId="{85ACD8C4-EFA2-44AA-93A0-482CD42D334D}"/>
          </ac:grpSpMkLst>
        </pc:grpChg>
        <pc:grpChg chg="add del mod">
          <ac:chgData name="osamah almasarwah" userId="30efc0343ae0bb7c" providerId="LiveId" clId="{BEF18D6E-0411-402D-AF61-1155DDC40187}" dt="2020-08-13T18:13:10.395" v="1051" actId="478"/>
          <ac:grpSpMkLst>
            <pc:docMk/>
            <pc:sldMk cId="2007534552" sldId="1249"/>
            <ac:grpSpMk id="173" creationId="{F502FEDD-0578-4562-AF2D-FC49E5899AE6}"/>
          </ac:grpSpMkLst>
        </pc:grpChg>
        <pc:picChg chg="add mod">
          <ac:chgData name="osamah almasarwah" userId="30efc0343ae0bb7c" providerId="LiveId" clId="{BEF18D6E-0411-402D-AF61-1155DDC40187}" dt="2020-08-13T18:04:02.096" v="977" actId="164"/>
          <ac:picMkLst>
            <pc:docMk/>
            <pc:sldMk cId="2007534552" sldId="1249"/>
            <ac:picMk id="4" creationId="{7B7AC63F-5B38-44F5-9712-BA496220DEBB}"/>
          </ac:picMkLst>
        </pc:picChg>
        <pc:picChg chg="del">
          <ac:chgData name="osamah almasarwah" userId="30efc0343ae0bb7c" providerId="LiveId" clId="{BEF18D6E-0411-402D-AF61-1155DDC40187}" dt="2020-08-13T18:03:48.332" v="972" actId="478"/>
          <ac:picMkLst>
            <pc:docMk/>
            <pc:sldMk cId="2007534552" sldId="1249"/>
            <ac:picMk id="19" creationId="{F919868D-F27D-4A77-8EC8-FB89913FECFD}"/>
          </ac:picMkLst>
        </pc:pic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2" creationId="{797632C6-7ED7-406D-8879-3D37E1938FA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3" creationId="{B4B7FB02-C55D-45E2-9370-4953EFCF78C3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4" creationId="{4E9B615F-50FE-413C-BD72-8C219D654BE9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5" creationId="{B84DD8F6-6DB2-40C5-8AF6-DDCB843429FE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6" creationId="{50BDB763-E805-4E93-83F1-60B5FD1103E8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7" creationId="{30EAECB5-6CE4-48FB-B952-50891BC89247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8" creationId="{6386FCBA-1385-4A07-8C23-D2AE717CAF8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72" creationId="{841C3D11-B8BD-4EE4-908C-AC5C14DE947C}"/>
          </ac:cxnSpMkLst>
        </pc:cxnChg>
        <pc:cxnChg chg="del">
          <ac:chgData name="osamah almasarwah" userId="30efc0343ae0bb7c" providerId="LiveId" clId="{BEF18D6E-0411-402D-AF61-1155DDC40187}" dt="2020-08-13T18:04:13.037" v="978" actId="478"/>
          <ac:cxnSpMkLst>
            <pc:docMk/>
            <pc:sldMk cId="2007534552" sldId="1249"/>
            <ac:cxnSpMk id="83" creationId="{3834012F-7920-4D4A-88BB-734C4B362CDD}"/>
          </ac:cxnSpMkLst>
        </pc:cxnChg>
        <pc:cxnChg chg="add mod">
          <ac:chgData name="osamah almasarwah" userId="30efc0343ae0bb7c" providerId="LiveId" clId="{BEF18D6E-0411-402D-AF61-1155DDC40187}" dt="2020-08-13T18:19:20.064" v="1111" actId="1076"/>
          <ac:cxnSpMkLst>
            <pc:docMk/>
            <pc:sldMk cId="2007534552" sldId="1249"/>
            <ac:cxnSpMk id="121" creationId="{409CBAA8-95B8-4A39-94F6-157CFC4D37FF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2" creationId="{925CFB4C-1396-4F10-8B6D-E7FBD58B12A8}"/>
          </ac:cxnSpMkLst>
        </pc:cxnChg>
        <pc:cxnChg chg="add mod">
          <ac:chgData name="osamah almasarwah" userId="30efc0343ae0bb7c" providerId="LiveId" clId="{BEF18D6E-0411-402D-AF61-1155DDC40187}" dt="2020-08-13T18:19:21.706" v="1112" actId="1076"/>
          <ac:cxnSpMkLst>
            <pc:docMk/>
            <pc:sldMk cId="2007534552" sldId="1249"/>
            <ac:cxnSpMk id="123" creationId="{9B60FA70-F19B-4DFB-82D3-03277ADA3FD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4" creationId="{445BE17F-939D-4B2B-AADB-F7A13CBB6BD5}"/>
          </ac:cxnSpMkLst>
        </pc:cxnChg>
        <pc:cxnChg chg="add mod">
          <ac:chgData name="osamah almasarwah" userId="30efc0343ae0bb7c" providerId="LiveId" clId="{BEF18D6E-0411-402D-AF61-1155DDC40187}" dt="2020-08-13T18:19:24.708" v="1113" actId="1076"/>
          <ac:cxnSpMkLst>
            <pc:docMk/>
            <pc:sldMk cId="2007534552" sldId="1249"/>
            <ac:cxnSpMk id="125" creationId="{A075801C-7C95-4E2A-B6F8-1403DA2DBF21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6" creationId="{5432D613-C68C-4C9D-B0B6-6F926FD38266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29" creationId="{49EB571E-8E0F-44A7-BA9B-987DC26089B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0" creationId="{9C923C45-407A-4C71-B76D-CD412442B262}"/>
          </ac:cxnSpMkLst>
        </pc:cxnChg>
        <pc:cxnChg chg="add mod">
          <ac:chgData name="osamah almasarwah" userId="30efc0343ae0bb7c" providerId="LiveId" clId="{BEF18D6E-0411-402D-AF61-1155DDC40187}" dt="2020-08-13T18:10:42.217" v="1024" actId="1076"/>
          <ac:cxnSpMkLst>
            <pc:docMk/>
            <pc:sldMk cId="2007534552" sldId="1249"/>
            <ac:cxnSpMk id="131" creationId="{BFE51F16-2DC7-413E-87B1-265BFF8C2E1B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2" creationId="{7CEB4968-617C-4396-B6B5-7E8D48A3345A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4" creationId="{266EF728-674A-4493-AA24-6721410664AD}"/>
          </ac:cxnSpMkLst>
        </pc:cxnChg>
        <pc:cxnChg chg="add mod">
          <ac:chgData name="osamah almasarwah" userId="30efc0343ae0bb7c" providerId="LiveId" clId="{BEF18D6E-0411-402D-AF61-1155DDC40187}" dt="2020-08-13T18:05:46.784" v="984" actId="1076"/>
          <ac:cxnSpMkLst>
            <pc:docMk/>
            <pc:sldMk cId="2007534552" sldId="1249"/>
            <ac:cxnSpMk id="135" creationId="{0F88236D-2CB5-48F3-91BA-BDBFC872F32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3" creationId="{C416F9B4-C937-4E6F-B49D-E89CD510822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44" creationId="{D8EEC63C-EE61-4FCA-8700-F5FABE80EA5F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6" creationId="{BB95507C-8C76-4C68-AF6D-8AD7D6E847EA}"/>
          </ac:cxnSpMkLst>
        </pc:cxnChg>
        <pc:cxnChg chg="add mod">
          <ac:chgData name="osamah almasarwah" userId="30efc0343ae0bb7c" providerId="LiveId" clId="{BEF18D6E-0411-402D-AF61-1155DDC40187}" dt="2020-08-13T18:22:49.549" v="1154" actId="1037"/>
          <ac:cxnSpMkLst>
            <pc:docMk/>
            <pc:sldMk cId="2007534552" sldId="1249"/>
            <ac:cxnSpMk id="157" creationId="{2DD600BC-FE54-46F5-849D-57D73A9B1A8A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8" creationId="{9AAC70B0-C676-49EE-963A-5771A64CC6FF}"/>
          </ac:cxnSpMkLst>
        </pc:cxnChg>
        <pc:cxnChg chg="add mod">
          <ac:chgData name="osamah almasarwah" userId="30efc0343ae0bb7c" providerId="LiveId" clId="{BEF18D6E-0411-402D-AF61-1155DDC40187}" dt="2020-08-13T18:22:59.430" v="1167" actId="1037"/>
          <ac:cxnSpMkLst>
            <pc:docMk/>
            <pc:sldMk cId="2007534552" sldId="1249"/>
            <ac:cxnSpMk id="169" creationId="{4CBB1B51-7B64-4854-8F21-69E6F19DA9B8}"/>
          </ac:cxnSpMkLst>
        </pc:cxnChg>
      </pc:sldChg>
      <pc:sldChg chg="addSp delSp modSp mod delAnim modAnim">
        <pc:chgData name="osamah almasarwah" userId="30efc0343ae0bb7c" providerId="LiveId" clId="{BEF18D6E-0411-402D-AF61-1155DDC40187}" dt="2020-08-13T18:32:28.286" v="1297" actId="1036"/>
        <pc:sldMkLst>
          <pc:docMk/>
          <pc:sldMk cId="3918316348" sldId="1250"/>
        </pc:sldMkLst>
        <pc:spChg chg="add mod">
          <ac:chgData name="osamah almasarwah" userId="30efc0343ae0bb7c" providerId="LiveId" clId="{BEF18D6E-0411-402D-AF61-1155DDC40187}" dt="2020-08-13T18:31:41.702" v="1285" actId="1076"/>
          <ac:spMkLst>
            <pc:docMk/>
            <pc:sldMk cId="3918316348" sldId="1250"/>
            <ac:spMk id="9" creationId="{C31E0FB0-01C4-4118-80C9-8ABCFE470C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3T18:25:59.293" v="1200"/>
          <ac:spMkLst>
            <pc:docMk/>
            <pc:sldMk cId="3918316348" sldId="1250"/>
            <ac:spMk id="88" creationId="{0FA7F707-BC05-4705-82DE-7CF8D22E52F0}"/>
          </ac:spMkLst>
        </pc:spChg>
        <pc:spChg chg="add mod">
          <ac:chgData name="osamah almasarwah" userId="30efc0343ae0bb7c" providerId="LiveId" clId="{BEF18D6E-0411-402D-AF61-1155DDC40187}" dt="2020-08-13T18:26:22.961" v="1209" actId="1076"/>
          <ac:spMkLst>
            <pc:docMk/>
            <pc:sldMk cId="3918316348" sldId="1250"/>
            <ac:spMk id="89" creationId="{2178932F-8B2A-4E96-A1E1-D7B8F16459DE}"/>
          </ac:spMkLst>
        </pc:spChg>
        <pc:spChg chg="add mod">
          <ac:chgData name="osamah almasarwah" userId="30efc0343ae0bb7c" providerId="LiveId" clId="{BEF18D6E-0411-402D-AF61-1155DDC40187}" dt="2020-08-13T18:27:03.117" v="1214" actId="20577"/>
          <ac:spMkLst>
            <pc:docMk/>
            <pc:sldMk cId="3918316348" sldId="1250"/>
            <ac:spMk id="90" creationId="{D0CDB709-B420-47E4-BA86-2473C78B56EC}"/>
          </ac:spMkLst>
        </pc:spChg>
        <pc:spChg chg="add mod">
          <ac:chgData name="osamah almasarwah" userId="30efc0343ae0bb7c" providerId="LiveId" clId="{BEF18D6E-0411-402D-AF61-1155DDC40187}" dt="2020-08-13T18:27:09.232" v="1217" actId="20577"/>
          <ac:spMkLst>
            <pc:docMk/>
            <pc:sldMk cId="3918316348" sldId="1250"/>
            <ac:spMk id="91" creationId="{2BBB0BC5-64A3-4B28-87D9-3E8987185C07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2" creationId="{92AA28FD-03D9-4BCC-A358-354659C4AB52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93" creationId="{B4996F22-2230-4CD5-BF34-057178DE6630}"/>
          </ac:spMkLst>
        </pc:spChg>
        <pc:spChg chg="add mod">
          <ac:chgData name="osamah almasarwah" userId="30efc0343ae0bb7c" providerId="LiveId" clId="{BEF18D6E-0411-402D-AF61-1155DDC40187}" dt="2020-08-13T18:27:50.720" v="1227" actId="1076"/>
          <ac:spMkLst>
            <pc:docMk/>
            <pc:sldMk cId="3918316348" sldId="1250"/>
            <ac:spMk id="94" creationId="{38DF907A-A29B-4CC9-A778-430FF7D00E03}"/>
          </ac:spMkLst>
        </pc:spChg>
        <pc:spChg chg="add mod">
          <ac:chgData name="osamah almasarwah" userId="30efc0343ae0bb7c" providerId="LiveId" clId="{BEF18D6E-0411-402D-AF61-1155DDC40187}" dt="2020-08-13T18:32:28.286" v="1297" actId="1036"/>
          <ac:spMkLst>
            <pc:docMk/>
            <pc:sldMk cId="3918316348" sldId="1250"/>
            <ac:spMk id="95" creationId="{2FD8B1F2-0CFA-4421-96CA-EB909E908BA9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7" creationId="{1FF8621E-14E0-4EC7-B569-513711107A6A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98" creationId="{4A916342-0465-4CAF-BA2E-FA3F1381B894}"/>
          </ac:spMkLst>
        </pc:spChg>
        <pc:spChg chg="mod">
          <ac:chgData name="osamah almasarwah" userId="30efc0343ae0bb7c" providerId="LiveId" clId="{BEF18D6E-0411-402D-AF61-1155DDC40187}" dt="2020-08-13T18:28:07.917" v="1230" actId="1076"/>
          <ac:spMkLst>
            <pc:docMk/>
            <pc:sldMk cId="3918316348" sldId="1250"/>
            <ac:spMk id="100" creationId="{30E0C7D2-2C01-4B24-928C-8AA0DD635380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1" creationId="{0A59142D-37DB-47C3-A100-CF9702947DFC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3" creationId="{CEC4D169-877E-456A-8D66-6E8618E0E191}"/>
          </ac:spMkLst>
        </pc:spChg>
        <pc:spChg chg="mod">
          <ac:chgData name="osamah almasarwah" userId="30efc0343ae0bb7c" providerId="LiveId" clId="{BEF18D6E-0411-402D-AF61-1155DDC40187}" dt="2020-08-13T18:27:58.245" v="1229" actId="20577"/>
          <ac:spMkLst>
            <pc:docMk/>
            <pc:sldMk cId="3918316348" sldId="1250"/>
            <ac:spMk id="105" creationId="{91C1E39E-CC14-4C25-83B3-2E5172B48930}"/>
          </ac:spMkLst>
        </pc:spChg>
        <pc:spChg chg="add mod">
          <ac:chgData name="osamah almasarwah" userId="30efc0343ae0bb7c" providerId="LiveId" clId="{BEF18D6E-0411-402D-AF61-1155DDC40187}" dt="2020-08-13T18:32:23.826" v="1293" actId="1036"/>
          <ac:spMkLst>
            <pc:docMk/>
            <pc:sldMk cId="3918316348" sldId="1250"/>
            <ac:spMk id="107" creationId="{E6D3CB5E-E921-4B84-A7DC-C06B7642BE28}"/>
          </ac:spMkLst>
        </pc:spChg>
        <pc:spChg chg="add mod">
          <ac:chgData name="osamah almasarwah" userId="30efc0343ae0bb7c" providerId="LiveId" clId="{BEF18D6E-0411-402D-AF61-1155DDC40187}" dt="2020-08-13T18:27:54.508" v="1228" actId="1076"/>
          <ac:spMkLst>
            <pc:docMk/>
            <pc:sldMk cId="3918316348" sldId="1250"/>
            <ac:spMk id="108" creationId="{0CA8448F-4A8D-4E19-8625-0D1086E25B95}"/>
          </ac:spMkLst>
        </pc:spChg>
        <pc:spChg chg="add mod">
          <ac:chgData name="osamah almasarwah" userId="30efc0343ae0bb7c" providerId="LiveId" clId="{BEF18D6E-0411-402D-AF61-1155DDC40187}" dt="2020-08-13T18:31:03.440" v="1276" actId="20577"/>
          <ac:spMkLst>
            <pc:docMk/>
            <pc:sldMk cId="3918316348" sldId="1250"/>
            <ac:spMk id="110" creationId="{0E8F2789-E660-41B7-9BB1-35592579B794}"/>
          </ac:spMkLst>
        </pc:spChg>
        <pc:spChg chg="add mod">
          <ac:chgData name="osamah almasarwah" userId="30efc0343ae0bb7c" providerId="LiveId" clId="{BEF18D6E-0411-402D-AF61-1155DDC40187}" dt="2020-08-13T18:31:08.085" v="1278" actId="20577"/>
          <ac:spMkLst>
            <pc:docMk/>
            <pc:sldMk cId="3918316348" sldId="1250"/>
            <ac:spMk id="111" creationId="{657E9498-B53E-4EB6-BA93-7CAFCA109F46}"/>
          </ac:spMkLst>
        </pc:spChg>
        <pc:spChg chg="add mod">
          <ac:chgData name="osamah almasarwah" userId="30efc0343ae0bb7c" providerId="LiveId" clId="{BEF18D6E-0411-402D-AF61-1155DDC40187}" dt="2020-08-13T18:31:27.236" v="1283" actId="1076"/>
          <ac:spMkLst>
            <pc:docMk/>
            <pc:sldMk cId="3918316348" sldId="1250"/>
            <ac:spMk id="112" creationId="{C3109366-2464-44CA-BC82-2CB98CBDE297}"/>
          </ac:spMkLst>
        </pc:spChg>
        <pc:spChg chg="add mod">
          <ac:chgData name="osamah almasarwah" userId="30efc0343ae0bb7c" providerId="LiveId" clId="{BEF18D6E-0411-402D-AF61-1155DDC40187}" dt="2020-08-13T18:31:30.498" v="1284" actId="1076"/>
          <ac:spMkLst>
            <pc:docMk/>
            <pc:sldMk cId="3918316348" sldId="1250"/>
            <ac:spMk id="113" creationId="{F1D3E6CB-A086-48E0-A48E-C094276F0C1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8" creationId="{4C327C9D-A804-4E3C-9E6A-DC250355C0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29" creationId="{F0AEE901-F68B-4407-A0B9-313726B61DD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0" creationId="{B07D5A87-AB01-4C12-80AA-D2D52B8EDEC9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2" creationId="{329C68A5-CEAE-4E35-A59D-039D0FF9C05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3" creationId="{97408ABE-5A0D-46ED-8E54-E2F81A4BCCAA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6" creationId="{5E7D0190-5E1B-4F9C-838C-7B7440B719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37" creationId="{34605563-42D3-4820-B2BD-8737D4807C8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2" creationId="{DFC8928E-7E4D-4A06-8D0F-27E3F1E9422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43" creationId="{309FC2BD-C9CC-4D8D-942B-F764C14ABAC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0" creationId="{C29E5F4F-354F-4B7A-8A82-7E1DFBFF333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1" creationId="{CB212E7C-94F8-456D-A55C-94F3C9BE802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62" creationId="{89E4872C-FDEF-442C-80A9-4169DBE6496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1" creationId="{1D157890-4035-45B9-BE2C-2A09EAE2E2A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2" creationId="{76F88DF6-1D8C-4DC0-866C-FC14D42EE6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6" creationId="{4320DA94-CE05-49FD-9A97-F8471458F7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7" creationId="{B80793E3-6822-4B34-B78C-79836C263EE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79" creationId="{8995E949-3697-411F-905E-4DEB59E9A9F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6" creationId="{ADF99F0E-55E7-4194-A80C-331B97F8987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7" creationId="{3AFF6A3A-6D77-47F8-93DC-3F84B14B27C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8" creationId="{ECDE3B4D-7B73-4566-8532-E8CF6A83D1F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89" creationId="{5F858014-A540-4A80-A45C-92AEB30EF20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0" creationId="{5EC32328-185E-4F8F-ADAB-82421527E6E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1" creationId="{6403EFB3-9996-46BE-9358-3ABFA8B1AFD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2" creationId="{BC231455-A0E4-44BC-9660-1FD482C1319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3" creationId="{2F7D6A6D-68C9-46F2-A820-003FB5B1CC8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8" creationId="{EE92CF1B-CFD3-4C22-A737-8C899BD4EC52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199" creationId="{9934D909-FCDD-438D-B720-B21AE90471E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1" creationId="{4C31A648-AAA1-45DF-8847-E9EC3B87148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2" creationId="{F30E37C7-8EE5-410E-B349-FE06D74B2D0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3" creationId="{D121F613-6C3B-4C4A-AEFA-62A1D7807654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4" creationId="{1FE76554-426B-49F4-9022-1FCD955717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5" creationId="{E4615002-6D97-4FB2-BA5D-DFF7ABA7089E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6" creationId="{7C88E101-2969-4413-8C35-D1F4FB10EE17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8" creationId="{7DC24115-7973-4DCC-B08C-E817BB85FB9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09" creationId="{967D1105-0B5E-4249-8462-F2D34512DF6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0" creationId="{CE0ACEAE-EEF7-42CD-B19C-0CBE0940F650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1" creationId="{021C12B6-3D0E-4D25-9F86-4B33ADF01B3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6" creationId="{7F027F0A-E9DE-419C-9C77-F7F61949C20F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17" creationId="{E6C89016-2EF6-425D-93C0-51AAC2C34C3D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29" creationId="{C3EBC198-BA6D-483B-83B4-97CF3D6C748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0" creationId="{5BEF5562-99FD-490E-9002-921DB90FDB8C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1" creationId="{5CDCBC76-A359-4F29-BEE7-3755B325BCE1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7" creationId="{06A89D52-4C4B-472E-9A61-EB79E820DEF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8" creationId="{ACCBDEFA-78C2-4433-86C9-AB78F36FE94B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39" creationId="{48136EF2-36D9-4F8C-978B-C1C2DAC43F58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0" creationId="{528A450F-6445-45B8-8AC2-3A152109B593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1" creationId="{7A81ED5D-60EA-4FD9-B0EC-DAB0A8E61376}"/>
          </ac:spMkLst>
        </pc:spChg>
        <pc:spChg chg="del">
          <ac:chgData name="osamah almasarwah" userId="30efc0343ae0bb7c" providerId="LiveId" clId="{BEF18D6E-0411-402D-AF61-1155DDC40187}" dt="2020-08-13T18:04:31.506" v="979" actId="478"/>
          <ac:spMkLst>
            <pc:docMk/>
            <pc:sldMk cId="3918316348" sldId="1250"/>
            <ac:spMk id="242" creationId="{519A196D-7464-4199-9722-4B0A63363FEC}"/>
          </ac:spMkLst>
        </pc:spChg>
        <pc:grpChg chg="del">
          <ac:chgData name="osamah almasarwah" userId="30efc0343ae0bb7c" providerId="LiveId" clId="{BEF18D6E-0411-402D-AF61-1155DDC40187}" dt="2020-08-13T18:04:34.204" v="980" actId="478"/>
          <ac:grpSpMkLst>
            <pc:docMk/>
            <pc:sldMk cId="3918316348" sldId="1250"/>
            <ac:grpSpMk id="7" creationId="{FC6011AD-1E9E-428C-B7E6-476D2A129B57}"/>
          </ac:grpSpMkLst>
        </pc:grpChg>
        <pc:grpChg chg="add 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6" creationId="{E054585E-A83F-4899-97F3-2A7AE5A0510F}"/>
          </ac:grpSpMkLst>
        </pc:grpChg>
        <pc:grpChg chg="mod">
          <ac:chgData name="osamah almasarwah" userId="30efc0343ae0bb7c" providerId="LiveId" clId="{BEF18D6E-0411-402D-AF61-1155DDC40187}" dt="2020-08-13T18:27:58.245" v="1229" actId="20577"/>
          <ac:grpSpMkLst>
            <pc:docMk/>
            <pc:sldMk cId="3918316348" sldId="1250"/>
            <ac:grpSpMk id="99" creationId="{AD195958-3820-4C91-B760-793D2C5EEF73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38" creationId="{64E7AE67-5A81-4DE1-930B-1D8F7A6113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73" creationId="{7845FC46-57B7-4620-99E7-EC7A76D8A80C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80" creationId="{C48B6ED1-A7DA-4AD8-BF8E-3B93665006E6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194" creationId="{1B547F34-DD2E-4E28-A9D5-39FF09DE3632}"/>
          </ac:grpSpMkLst>
        </pc:grpChg>
        <pc:grpChg chg="del">
          <ac:chgData name="osamah almasarwah" userId="30efc0343ae0bb7c" providerId="LiveId" clId="{BEF18D6E-0411-402D-AF61-1155DDC40187}" dt="2020-08-13T18:04:31.506" v="979" actId="478"/>
          <ac:grpSpMkLst>
            <pc:docMk/>
            <pc:sldMk cId="3918316348" sldId="1250"/>
            <ac:grpSpMk id="212" creationId="{ECB0EE24-3533-430F-840D-4A5115BC8870}"/>
          </ac:grpSpMkLst>
        </pc:grpChg>
        <pc:picChg chg="add del mod">
          <ac:chgData name="osamah almasarwah" userId="30efc0343ae0bb7c" providerId="LiveId" clId="{BEF18D6E-0411-402D-AF61-1155DDC40187}" dt="2020-08-13T18:28:46.027" v="1239" actId="22"/>
          <ac:picMkLst>
            <pc:docMk/>
            <pc:sldMk cId="3918316348" sldId="1250"/>
            <ac:picMk id="8" creationId="{781528AA-A2EC-49AD-A057-370E5716FEAA}"/>
          </ac:picMkLst>
        </pc:picChg>
        <pc:picChg chg="add del mod">
          <ac:chgData name="osamah almasarwah" userId="30efc0343ae0bb7c" providerId="LiveId" clId="{BEF18D6E-0411-402D-AF61-1155DDC40187}" dt="2020-08-13T18:28:49.377" v="1241" actId="478"/>
          <ac:picMkLst>
            <pc:docMk/>
            <pc:sldMk cId="3918316348" sldId="1250"/>
            <ac:picMk id="109" creationId="{87796EE3-E632-4104-A7D1-CEAD7EAFD3C0}"/>
          </ac:picMkLst>
        </pc:pic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2" creationId="{EECF56C8-8F48-4AC3-8C46-0C033B190B7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4" creationId="{A520BF1E-E2A9-48ED-AD91-EE89581C634C}"/>
          </ac:cxnSpMkLst>
        </pc:cxnChg>
        <pc:cxnChg chg="mod">
          <ac:chgData name="osamah almasarwah" userId="30efc0343ae0bb7c" providerId="LiveId" clId="{BEF18D6E-0411-402D-AF61-1155DDC40187}" dt="2020-08-13T18:27:58.245" v="1229" actId="20577"/>
          <ac:cxnSpMkLst>
            <pc:docMk/>
            <pc:sldMk cId="3918316348" sldId="1250"/>
            <ac:cxnSpMk id="106" creationId="{A72D9313-79CA-4E52-8572-0D846347796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31" creationId="{E71FF962-7DB7-4162-8FDC-0F30111139C7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3" creationId="{B9606BAE-9450-4FC5-893D-147DD8EF2FBD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4" creationId="{D1487E6C-6E94-476D-AEE8-2B65C4B6B0CA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5" creationId="{F9B8FE75-435C-4041-9D86-D80B8B496E1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6" creationId="{0E1FD3BB-1EF1-48EC-92A2-EDD35D7CBDF5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7" creationId="{5F54F552-4A8E-42CC-AB1E-39368C888A01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8" creationId="{C621F38E-97E2-4819-A656-EF1FA6FFF986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69" creationId="{9190091B-B7E7-40A2-B2B0-234EF191474F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70" creationId="{55F1277A-CF11-4058-A4CB-E14F026156F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83" creationId="{647C84A1-E807-4F2B-A1DF-826909E8E444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197" creationId="{0179AB4D-1126-49DA-985A-ACF8E43C5753}"/>
          </ac:cxnSpMkLst>
        </pc:cxnChg>
        <pc:cxnChg chg="del">
          <ac:chgData name="osamah almasarwah" userId="30efc0343ae0bb7c" providerId="LiveId" clId="{BEF18D6E-0411-402D-AF61-1155DDC40187}" dt="2020-08-13T18:04:31.506" v="979" actId="478"/>
          <ac:cxnSpMkLst>
            <pc:docMk/>
            <pc:sldMk cId="3918316348" sldId="1250"/>
            <ac:cxnSpMk id="207" creationId="{DFB37DD0-C075-45EA-8B94-651A4B84B6D9}"/>
          </ac:cxnSpMkLst>
        </pc:cxnChg>
      </pc:sldChg>
      <pc:sldChg chg="addSp delSp modSp add mod delAnim modAnim">
        <pc:chgData name="osamah almasarwah" userId="30efc0343ae0bb7c" providerId="LiveId" clId="{BEF18D6E-0411-402D-AF61-1155DDC40187}" dt="2020-08-13T17:00:02.007" v="970"/>
        <pc:sldMkLst>
          <pc:docMk/>
          <pc:sldMk cId="1090074572" sldId="1251"/>
        </pc:sldMkLst>
        <pc:spChg chg="add mod">
          <ac:chgData name="osamah almasarwah" userId="30efc0343ae0bb7c" providerId="LiveId" clId="{BEF18D6E-0411-402D-AF61-1155DDC40187}" dt="2020-08-13T16:59:37.181" v="964" actId="403"/>
          <ac:spMkLst>
            <pc:docMk/>
            <pc:sldMk cId="1090074572" sldId="1251"/>
            <ac:spMk id="9" creationId="{F0E72D0E-61C0-4D26-8A2A-603839CEE55E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0" creationId="{77076B2C-DE73-4743-B10D-06A115841BB7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15" creationId="{751CCE13-16D5-4CD4-A23D-6E94EE37E5E8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1" creationId="{4E6E0D07-FF87-4D46-8D2F-DBBF2DDF4457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2" creationId="{C68753B8-A6E6-4AD3-8393-30F4D61DF63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3" creationId="{F3DA65FB-1C00-466C-83BD-8D0B0F0933AB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4" creationId="{3DFCDAED-3CC8-49B6-A176-B76E97DEEE7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55" creationId="{8321D7C6-693D-49E2-B56B-263C06C027FD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2" creationId="{C6671130-B998-4D98-B23A-BE0B56B0E91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3" creationId="{7803550C-5590-4AB9-A38D-E8944458A61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6" creationId="{1D60B3AB-5ECD-4AFF-A298-CE9B144AE25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7" creationId="{BF82312B-1CFA-4835-987D-1F235D435A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68" creationId="{65746DEB-F3B5-4F86-934D-FD2202D77561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69" creationId="{F5FC23DF-E6A4-4EA0-82E9-27EB4715363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70" creationId="{A8D19B4B-EBF3-4FAE-A205-D0D1AB246AE2}"/>
          </ac:spMkLst>
        </pc:spChg>
        <pc:spChg chg="del">
          <ac:chgData name="osamah almasarwah" userId="30efc0343ae0bb7c" providerId="LiveId" clId="{BEF18D6E-0411-402D-AF61-1155DDC40187}" dt="2020-08-13T16:37:44.680" v="732" actId="478"/>
          <ac:spMkLst>
            <pc:docMk/>
            <pc:sldMk cId="1090074572" sldId="1251"/>
            <ac:spMk id="71" creationId="{9818F12F-9DE9-4EA4-897D-66F7424E419E}"/>
          </ac:spMkLst>
        </pc:spChg>
        <pc:spChg chg="del">
          <ac:chgData name="osamah almasarwah" userId="30efc0343ae0bb7c" providerId="LiveId" clId="{BEF18D6E-0411-402D-AF61-1155DDC40187}" dt="2020-08-13T16:37:55.405" v="734" actId="478"/>
          <ac:spMkLst>
            <pc:docMk/>
            <pc:sldMk cId="1090074572" sldId="1251"/>
            <ac:spMk id="72" creationId="{4D65BA00-1F4C-4380-8BBF-FEE10EBC92EF}"/>
          </ac:spMkLst>
        </pc:spChg>
        <pc:spChg chg="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75" creationId="{DF170B2F-8D49-4116-9EB7-434998909E34}"/>
          </ac:spMkLst>
        </pc:spChg>
        <pc:spChg chg="del mod">
          <ac:chgData name="osamah almasarwah" userId="30efc0343ae0bb7c" providerId="LiveId" clId="{BEF18D6E-0411-402D-AF61-1155DDC40187}" dt="2020-08-13T16:42:18.889" v="808" actId="478"/>
          <ac:spMkLst>
            <pc:docMk/>
            <pc:sldMk cId="1090074572" sldId="1251"/>
            <ac:spMk id="76" creationId="{40EF033D-F3BE-4C75-B383-EFACBD2483F3}"/>
          </ac:spMkLst>
        </pc:spChg>
        <pc:spChg chg="del mod">
          <ac:chgData name="osamah almasarwah" userId="30efc0343ae0bb7c" providerId="LiveId" clId="{BEF18D6E-0411-402D-AF61-1155DDC40187}" dt="2020-08-13T16:42:19.688" v="809" actId="478"/>
          <ac:spMkLst>
            <pc:docMk/>
            <pc:sldMk cId="1090074572" sldId="1251"/>
            <ac:spMk id="77" creationId="{F6DFBA59-F8FA-43FA-8B5E-259A21443AA4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78" creationId="{09FE6148-AF63-4D67-964C-076F088C1AE4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79" creationId="{51DAD528-518D-408C-8F64-794BCCAC6CC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0" creationId="{7BE3A928-B0DD-47E1-96FC-0E50AC4A27C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81" creationId="{FA523337-9680-4896-A0C6-3AB8D030EF4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2" creationId="{E64B8403-6C7B-43CD-A597-6DAA47BCA83E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3" creationId="{FB73CDA0-E109-47FF-AF63-0855E2A6F221}"/>
          </ac:spMkLst>
        </pc:spChg>
        <pc:spChg chg="del">
          <ac:chgData name="osamah almasarwah" userId="30efc0343ae0bb7c" providerId="LiveId" clId="{BEF18D6E-0411-402D-AF61-1155DDC40187}" dt="2020-08-13T16:38:12.305" v="738" actId="478"/>
          <ac:spMkLst>
            <pc:docMk/>
            <pc:sldMk cId="1090074572" sldId="1251"/>
            <ac:spMk id="84" creationId="{32214B3C-D427-43D5-9522-A7B6ABC522A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1" creationId="{A36BBF44-76A0-4B83-A7D3-A5A22D04335C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6" creationId="{68BB4ED9-0943-429A-BF09-025B34457165}"/>
          </ac:spMkLst>
        </pc:spChg>
        <pc:spChg chg="del">
          <ac:chgData name="osamah almasarwah" userId="30efc0343ae0bb7c" providerId="LiveId" clId="{BEF18D6E-0411-402D-AF61-1155DDC40187}" dt="2020-08-13T16:38:16.248" v="739" actId="478"/>
          <ac:spMkLst>
            <pc:docMk/>
            <pc:sldMk cId="1090074572" sldId="1251"/>
            <ac:spMk id="99" creationId="{30047442-842B-475C-98AC-62908EB8DF26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0" creationId="{3630398D-FA84-4265-A425-8A0E909B6C4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1" creationId="{971FB3D2-DB64-404D-BB3F-D2AD4C88315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2" creationId="{EE85FD62-61AB-4223-9659-5EA89695DB8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3" creationId="{D4AEE54B-034E-43B8-8F33-A4A84134F290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4" creationId="{37EA8613-E966-4E60-A1A8-1AC7E6110EBE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5" creationId="{5EBE4C03-876B-4B53-8091-619A46BC0C21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8" creationId="{0592D930-A353-4BAF-8B1D-ECF989F81899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09" creationId="{C077FD07-2AD2-497B-97BC-BB45B734ED13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0" creationId="{D3A5B5DA-6EAA-45F3-8E35-D4CBC2EBD4F9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11" creationId="{58A86232-9C14-4400-B32B-B7AD2864FE4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2" creationId="{1D8B32FB-381F-458C-9CE9-4FBA3416D5AF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3" creationId="{A3243449-FFEA-495E-8ADB-FE829DC2F6B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4" creationId="{710531B8-D9BB-498A-8867-D47872960A6C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5" creationId="{F21CB3C8-430E-4F1A-8991-99F610DFD0E2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18" creationId="{21FFE2C6-6D16-4B69-B814-4F7D1F575614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19" creationId="{EBF12ECA-DB12-44CC-A93A-860B2ABC06DA}"/>
          </ac:spMkLst>
        </pc:spChg>
        <pc:spChg chg="del">
          <ac:chgData name="osamah almasarwah" userId="30efc0343ae0bb7c" providerId="LiveId" clId="{BEF18D6E-0411-402D-AF61-1155DDC40187}" dt="2020-08-13T16:38:29.073" v="743" actId="478"/>
          <ac:spMkLst>
            <pc:docMk/>
            <pc:sldMk cId="1090074572" sldId="1251"/>
            <ac:spMk id="120" creationId="{60A51837-FADA-437E-8E63-0B3615739CC2}"/>
          </ac:spMkLst>
        </pc:spChg>
        <pc:spChg chg="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1" creationId="{03C7322F-C86A-420F-B481-12C6EDC197BC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4" creationId="{15A4762D-82CC-4137-919F-0B9AF3D882A7}"/>
          </ac:spMkLst>
        </pc:spChg>
        <pc:spChg chg="mod">
          <ac:chgData name="osamah almasarwah" userId="30efc0343ae0bb7c" providerId="LiveId" clId="{BEF18D6E-0411-402D-AF61-1155DDC40187}" dt="2020-08-13T16:39:40.571" v="755"/>
          <ac:spMkLst>
            <pc:docMk/>
            <pc:sldMk cId="1090074572" sldId="1251"/>
            <ac:spMk id="125" creationId="{11770FE1-0F1D-49D6-A6F5-5BB36CD1383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26" creationId="{A2C2F9A3-E62F-4253-9283-CEEBF6959B3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27" creationId="{CB329975-88DF-4C6D-867A-D3F9C3B895BE}"/>
          </ac:spMkLst>
        </pc:spChg>
        <pc:spChg chg="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0" creationId="{770A521D-CB76-4833-9313-8BCF3C0EC4C7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2" creationId="{93D1878D-6868-43D6-BB0F-B5BD07E362D5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3" creationId="{927DD1E9-6E2E-4C05-84AC-F2B9CACE73E3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4" creationId="{E7CF007D-E0B2-4006-97A4-396023420D6B}"/>
          </ac:spMkLst>
        </pc:spChg>
        <pc:spChg chg="add del mod">
          <ac:chgData name="osamah almasarwah" userId="30efc0343ae0bb7c" providerId="LiveId" clId="{BEF18D6E-0411-402D-AF61-1155DDC40187}" dt="2020-08-13T16:43:43.283" v="825" actId="478"/>
          <ac:spMkLst>
            <pc:docMk/>
            <pc:sldMk cId="1090074572" sldId="1251"/>
            <ac:spMk id="135" creationId="{5ABB34AE-0E5C-41EA-8FF4-5C6BA3B27A29}"/>
          </ac:spMkLst>
        </pc:spChg>
        <pc:spChg chg="add mod">
          <ac:chgData name="osamah almasarwah" userId="30efc0343ae0bb7c" providerId="LiveId" clId="{BEF18D6E-0411-402D-AF61-1155DDC40187}" dt="2020-08-13T16:40:33.725" v="779" actId="571"/>
          <ac:spMkLst>
            <pc:docMk/>
            <pc:sldMk cId="1090074572" sldId="1251"/>
            <ac:spMk id="136" creationId="{03CF2A77-E612-40D5-882C-7D217B09985C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8" creationId="{B359F0DD-DF82-4673-B1F3-FEE38F5A50E5}"/>
          </ac:spMkLst>
        </pc:spChg>
        <pc:spChg chg="add mod">
          <ac:chgData name="osamah almasarwah" userId="30efc0343ae0bb7c" providerId="LiveId" clId="{BEF18D6E-0411-402D-AF61-1155DDC40187}" dt="2020-08-13T16:42:27.479" v="810" actId="164"/>
          <ac:spMkLst>
            <pc:docMk/>
            <pc:sldMk cId="1090074572" sldId="1251"/>
            <ac:spMk id="139" creationId="{F467124A-2010-4CA6-B693-4A80E5798677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0" creationId="{64CAFF0A-16E5-44BE-BA08-3D344958D815}"/>
          </ac:spMkLst>
        </pc:spChg>
        <pc:spChg chg="add mod">
          <ac:chgData name="osamah almasarwah" userId="30efc0343ae0bb7c" providerId="LiveId" clId="{BEF18D6E-0411-402D-AF61-1155DDC40187}" dt="2020-08-13T16:56:53.344" v="912" actId="2711"/>
          <ac:spMkLst>
            <pc:docMk/>
            <pc:sldMk cId="1090074572" sldId="1251"/>
            <ac:spMk id="141" creationId="{2CFA97A8-1FA9-4556-B525-580604BCC4A2}"/>
          </ac:spMkLst>
        </pc:spChg>
        <pc:spChg chg="add mod">
          <ac:chgData name="osamah almasarwah" userId="30efc0343ae0bb7c" providerId="LiveId" clId="{BEF18D6E-0411-402D-AF61-1155DDC40187}" dt="2020-08-13T16:59:27.167" v="961" actId="1076"/>
          <ac:spMkLst>
            <pc:docMk/>
            <pc:sldMk cId="1090074572" sldId="1251"/>
            <ac:spMk id="142" creationId="{260287E2-2BFD-4EC4-9788-61903C553547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3" creationId="{47E5B162-E821-42B3-A67C-095867791095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4" creationId="{26E67EB1-24F5-4823-885B-75903DF12C01}"/>
          </ac:spMkLst>
        </pc:spChg>
        <pc:spChg chg="add del mod">
          <ac:chgData name="osamah almasarwah" userId="30efc0343ae0bb7c" providerId="LiveId" clId="{BEF18D6E-0411-402D-AF61-1155DDC40187}" dt="2020-08-13T16:59:29.477" v="962" actId="478"/>
          <ac:spMkLst>
            <pc:docMk/>
            <pc:sldMk cId="1090074572" sldId="1251"/>
            <ac:spMk id="145" creationId="{A208A2F6-ACAC-4926-813D-617FF2877160}"/>
          </ac:spMkLst>
        </pc:spChg>
        <pc:spChg chg="add mod">
          <ac:chgData name="osamah almasarwah" userId="30efc0343ae0bb7c" providerId="LiveId" clId="{BEF18D6E-0411-402D-AF61-1155DDC40187}" dt="2020-08-13T16:59:47.827" v="966" actId="1076"/>
          <ac:spMkLst>
            <pc:docMk/>
            <pc:sldMk cId="1090074572" sldId="1251"/>
            <ac:spMk id="146" creationId="{2E798DE6-0845-4763-8973-FA72D34373C9}"/>
          </ac:spMkLst>
        </pc:spChg>
        <pc:spChg chg="add mod">
          <ac:chgData name="osamah almasarwah" userId="30efc0343ae0bb7c" providerId="LiveId" clId="{BEF18D6E-0411-402D-AF61-1155DDC40187}" dt="2020-08-13T16:59:45.019" v="965" actId="1076"/>
          <ac:spMkLst>
            <pc:docMk/>
            <pc:sldMk cId="1090074572" sldId="1251"/>
            <ac:spMk id="147" creationId="{2A1A76C7-DD1C-4BDE-872D-7E9D3406C079}"/>
          </ac:spMkLst>
        </pc:spChg>
        <pc:grpChg chg="add mod">
          <ac:chgData name="osamah almasarwah" userId="30efc0343ae0bb7c" providerId="LiveId" clId="{BEF18D6E-0411-402D-AF61-1155DDC40187}" dt="2020-08-13T16:56:53.344" v="912" actId="2711"/>
          <ac:grpSpMkLst>
            <pc:docMk/>
            <pc:sldMk cId="1090074572" sldId="1251"/>
            <ac:grpSpMk id="2" creationId="{6F4F8A42-A1EF-458F-9486-A300F0732BD7}"/>
          </ac:grpSpMkLst>
        </pc:grpChg>
        <pc:grpChg chg="del">
          <ac:chgData name="osamah almasarwah" userId="30efc0343ae0bb7c" providerId="LiveId" clId="{BEF18D6E-0411-402D-AF61-1155DDC40187}" dt="2020-08-13T16:37:03.108" v="721" actId="478"/>
          <ac:grpSpMkLst>
            <pc:docMk/>
            <pc:sldMk cId="1090074572" sldId="1251"/>
            <ac:grpSpMk id="11" creationId="{57DDFEB4-1BCE-4169-A227-E72400FEAF8D}"/>
          </ac:grpSpMkLst>
        </pc:grpChg>
        <pc:grpChg chg="add del mod">
          <ac:chgData name="osamah almasarwah" userId="30efc0343ae0bb7c" providerId="LiveId" clId="{BEF18D6E-0411-402D-AF61-1155DDC40187}" dt="2020-08-13T16:43:43.283" v="825" actId="478"/>
          <ac:grpSpMkLst>
            <pc:docMk/>
            <pc:sldMk cId="1090074572" sldId="1251"/>
            <ac:grpSpMk id="122" creationId="{1032C881-A7ED-4FDE-95F0-7EA4AE6C9E76}"/>
          </ac:grpSpMkLst>
        </pc:grpChg>
        <pc:grpChg chg="add mod">
          <ac:chgData name="osamah almasarwah" userId="30efc0343ae0bb7c" providerId="LiveId" clId="{BEF18D6E-0411-402D-AF61-1155DDC40187}" dt="2020-08-13T16:42:27.479" v="810" actId="164"/>
          <ac:grpSpMkLst>
            <pc:docMk/>
            <pc:sldMk cId="1090074572" sldId="1251"/>
            <ac:grpSpMk id="128" creationId="{D0AA8B87-0BA8-4898-BF37-F2B7556BBBC9}"/>
          </ac:grpSpMkLst>
        </pc:grpChg>
        <pc:picChg chg="mod">
          <ac:chgData name="osamah almasarwah" userId="30efc0343ae0bb7c" providerId="LiveId" clId="{BEF18D6E-0411-402D-AF61-1155DDC40187}" dt="2020-08-13T16:56:53.344" v="912" actId="2711"/>
          <ac:picMkLst>
            <pc:docMk/>
            <pc:sldMk cId="1090074572" sldId="1251"/>
            <ac:picMk id="6" creationId="{272BB551-D5A3-467A-954B-A388A2F6774C}"/>
          </ac:picMkLst>
        </pc:picChg>
        <pc:picChg chg="add mod">
          <ac:chgData name="osamah almasarwah" userId="30efc0343ae0bb7c" providerId="LiveId" clId="{BEF18D6E-0411-402D-AF61-1155DDC40187}" dt="2020-08-13T16:59:24.891" v="960" actId="1076"/>
          <ac:picMkLst>
            <pc:docMk/>
            <pc:sldMk cId="1090074572" sldId="1251"/>
            <ac:picMk id="8" creationId="{FFA8F6F7-979F-4660-8BB3-CA009FBE7B9D}"/>
          </ac:picMkLst>
        </pc:pic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0" creationId="{84E3687B-4558-490B-A4F1-68CFCE6EDC43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61" creationId="{C938FBED-7FFF-4A74-9516-87CBB8A13D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5" creationId="{4703E1CB-2038-4F64-8DB9-85B11EE6ED72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6" creationId="{43184F16-C1CD-437A-ACB9-0EFF8456CE18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7" creationId="{CD6EA717-1404-498B-96B7-191383ED02EC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8" creationId="{CB1631CC-F12A-4A87-8F0E-5D69ED7B7AF3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89" creationId="{B73D81C3-7C6F-4373-9302-9B2F2BAE549A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0" creationId="{684BB936-24D7-4983-9256-1F133C2C175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2" creationId="{D6EA636B-4B93-43F8-B564-386EE2AC8EA6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3" creationId="{002BC5E6-CE6E-4373-8132-734EE9EE72A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4" creationId="{4688616B-C775-45F1-B91D-95BDB390A1A1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5" creationId="{C0EDBFCD-B28B-495D-8BF9-7D466B45EE77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7" creationId="{71D79B21-CE97-41A8-A05A-BDCACE0678D0}"/>
          </ac:cxnSpMkLst>
        </pc:cxnChg>
        <pc:cxnChg chg="del">
          <ac:chgData name="osamah almasarwah" userId="30efc0343ae0bb7c" providerId="LiveId" clId="{BEF18D6E-0411-402D-AF61-1155DDC40187}" dt="2020-08-13T16:38:12.305" v="738" actId="478"/>
          <ac:cxnSpMkLst>
            <pc:docMk/>
            <pc:sldMk cId="1090074572" sldId="1251"/>
            <ac:cxnSpMk id="98" creationId="{87063D29-0F61-4C63-B0C7-92D279C559F6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6" creationId="{70892CC4-76FB-4211-B4E2-F67F95955728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07" creationId="{ED540421-C37B-474E-88BD-75B73584A09A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6" creationId="{E7EAE21F-BEF2-4F78-B299-3CE828928007}"/>
          </ac:cxnSpMkLst>
        </pc:cxnChg>
        <pc:cxnChg chg="del">
          <ac:chgData name="osamah almasarwah" userId="30efc0343ae0bb7c" providerId="LiveId" clId="{BEF18D6E-0411-402D-AF61-1155DDC40187}" dt="2020-08-13T16:38:29.073" v="743" actId="478"/>
          <ac:cxnSpMkLst>
            <pc:docMk/>
            <pc:sldMk cId="1090074572" sldId="1251"/>
            <ac:cxnSpMk id="117" creationId="{B5FB47C0-0271-4871-9E37-ABC8C35B3738}"/>
          </ac:cxnSpMkLst>
        </pc:cxnChg>
        <pc:cxnChg chg="mod">
          <ac:chgData name="osamah almasarwah" userId="30efc0343ae0bb7c" providerId="LiveId" clId="{BEF18D6E-0411-402D-AF61-1155DDC40187}" dt="2020-08-13T16:39:40.571" v="755"/>
          <ac:cxnSpMkLst>
            <pc:docMk/>
            <pc:sldMk cId="1090074572" sldId="1251"/>
            <ac:cxnSpMk id="123" creationId="{AAB604BA-5402-4957-95BB-2AF6B6117645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29" creationId="{D40656B4-E4F7-43EE-B362-A5C3846F9906}"/>
          </ac:cxnSpMkLst>
        </pc:cxnChg>
        <pc:cxnChg chg="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1" creationId="{0ACD545A-B8D1-418A-828B-5991B9439FFA}"/>
          </ac:cxnSpMkLst>
        </pc:cxnChg>
        <pc:cxnChg chg="add mod">
          <ac:chgData name="osamah almasarwah" userId="30efc0343ae0bb7c" providerId="LiveId" clId="{BEF18D6E-0411-402D-AF61-1155DDC40187}" dt="2020-08-13T16:40:33.725" v="779" actId="571"/>
          <ac:cxnSpMkLst>
            <pc:docMk/>
            <pc:sldMk cId="1090074572" sldId="1251"/>
            <ac:cxnSpMk id="137" creationId="{0501F176-FF9A-4ECE-8D68-9439681D3917}"/>
          </ac:cxnSpMkLst>
        </pc:cxnChg>
      </pc:sldChg>
      <pc:sldChg chg="addSp delSp modSp add mod ord delAnim modAnim">
        <pc:chgData name="osamah almasarwah" userId="30efc0343ae0bb7c" providerId="LiveId" clId="{BEF18D6E-0411-402D-AF61-1155DDC40187}" dt="2020-08-14T02:52:53.737" v="1672" actId="1037"/>
        <pc:sldMkLst>
          <pc:docMk/>
          <pc:sldMk cId="2146935586" sldId="1252"/>
        </pc:sldMkLst>
        <pc:spChg chg="mod">
          <ac:chgData name="osamah almasarwah" userId="30efc0343ae0bb7c" providerId="LiveId" clId="{BEF18D6E-0411-402D-AF61-1155DDC40187}" dt="2020-08-13T18:33:24.674" v="1299" actId="20577"/>
          <ac:spMkLst>
            <pc:docMk/>
            <pc:sldMk cId="2146935586" sldId="1252"/>
            <ac:spMk id="20" creationId="{0C6A5C6D-1614-4629-8F3B-A74CF1EEBDCB}"/>
          </ac:spMkLst>
        </pc:spChg>
        <pc:spChg chg="add mod">
          <ac:chgData name="osamah almasarwah" userId="30efc0343ae0bb7c" providerId="LiveId" clId="{BEF18D6E-0411-402D-AF61-1155DDC40187}" dt="2020-08-14T02:32:44.070" v="1351" actId="1076"/>
          <ac:spMkLst>
            <pc:docMk/>
            <pc:sldMk cId="2146935586" sldId="1252"/>
            <ac:spMk id="21" creationId="{CD24220E-A623-4B65-B216-B12E514FF0BE}"/>
          </ac:spMkLst>
        </pc:spChg>
        <pc:spChg chg="add mod">
          <ac:chgData name="osamah almasarwah" userId="30efc0343ae0bb7c" providerId="LiveId" clId="{BEF18D6E-0411-402D-AF61-1155DDC40187}" dt="2020-08-14T02:37:14.152" v="1415" actId="14100"/>
          <ac:spMkLst>
            <pc:docMk/>
            <pc:sldMk cId="2146935586" sldId="1252"/>
            <ac:spMk id="23" creationId="{9E364C7D-F885-431B-82BB-9696F693A781}"/>
          </ac:spMkLst>
        </pc:spChg>
        <pc:spChg chg="add mod">
          <ac:chgData name="osamah almasarwah" userId="30efc0343ae0bb7c" providerId="LiveId" clId="{BEF18D6E-0411-402D-AF61-1155DDC40187}" dt="2020-08-14T02:34:28.611" v="1369" actId="1076"/>
          <ac:spMkLst>
            <pc:docMk/>
            <pc:sldMk cId="2146935586" sldId="1252"/>
            <ac:spMk id="26" creationId="{1671F916-736D-462C-9263-D25E859D930D}"/>
          </ac:spMkLst>
        </pc:spChg>
        <pc:spChg chg="add mod">
          <ac:chgData name="osamah almasarwah" userId="30efc0343ae0bb7c" providerId="LiveId" clId="{BEF18D6E-0411-402D-AF61-1155DDC40187}" dt="2020-08-14T02:34:13.102" v="1366" actId="20577"/>
          <ac:spMkLst>
            <pc:docMk/>
            <pc:sldMk cId="2146935586" sldId="1252"/>
            <ac:spMk id="28" creationId="{5B09ED17-CB37-4CD7-84A3-7D5B7FE63580}"/>
          </ac:spMkLst>
        </pc:spChg>
        <pc:spChg chg="add mod">
          <ac:chgData name="osamah almasarwah" userId="30efc0343ae0bb7c" providerId="LiveId" clId="{BEF18D6E-0411-402D-AF61-1155DDC40187}" dt="2020-08-14T02:34:22.780" v="1368" actId="1076"/>
          <ac:spMkLst>
            <pc:docMk/>
            <pc:sldMk cId="2146935586" sldId="1252"/>
            <ac:spMk id="29" creationId="{C3F76429-9CE3-453F-951D-F8DD8C4E4423}"/>
          </ac:spMkLst>
        </pc:spChg>
        <pc:spChg chg="add mod">
          <ac:chgData name="osamah almasarwah" userId="30efc0343ae0bb7c" providerId="LiveId" clId="{BEF18D6E-0411-402D-AF61-1155DDC40187}" dt="2020-08-14T02:34:39.660" v="1371" actId="1076"/>
          <ac:spMkLst>
            <pc:docMk/>
            <pc:sldMk cId="2146935586" sldId="1252"/>
            <ac:spMk id="30" creationId="{8F62B292-7178-45B5-B82F-A0DFA8416C4C}"/>
          </ac:spMkLst>
        </pc:spChg>
        <pc:spChg chg="add mod">
          <ac:chgData name="osamah almasarwah" userId="30efc0343ae0bb7c" providerId="LiveId" clId="{BEF18D6E-0411-402D-AF61-1155DDC40187}" dt="2020-08-14T02:35:02.191" v="1377" actId="1076"/>
          <ac:spMkLst>
            <pc:docMk/>
            <pc:sldMk cId="2146935586" sldId="1252"/>
            <ac:spMk id="31" creationId="{FE6195B2-A392-4A4A-805B-C248B5251FF6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34" creationId="{8FD4012A-3042-401C-8B30-4BA7287B4670}"/>
          </ac:spMkLst>
        </pc:spChg>
        <pc:spChg chg="add mod">
          <ac:chgData name="osamah almasarwah" userId="30efc0343ae0bb7c" providerId="LiveId" clId="{BEF18D6E-0411-402D-AF61-1155DDC40187}" dt="2020-08-14T02:34:43.946" v="1372" actId="1076"/>
          <ac:spMkLst>
            <pc:docMk/>
            <pc:sldMk cId="2146935586" sldId="1252"/>
            <ac:spMk id="36" creationId="{85E7C8DD-8A42-4DDE-A90F-84C264D97E9F}"/>
          </ac:spMkLst>
        </pc:spChg>
        <pc:spChg chg="add mod">
          <ac:chgData name="osamah almasarwah" userId="30efc0343ae0bb7c" providerId="LiveId" clId="{BEF18D6E-0411-402D-AF61-1155DDC40187}" dt="2020-08-14T02:47:00.797" v="1602" actId="1076"/>
          <ac:spMkLst>
            <pc:docMk/>
            <pc:sldMk cId="2146935586" sldId="1252"/>
            <ac:spMk id="37" creationId="{6B2E9F2B-FA70-45AA-8BF0-A61DA14A8A49}"/>
          </ac:spMkLst>
        </pc:spChg>
        <pc:spChg chg="add mod">
          <ac:chgData name="osamah almasarwah" userId="30efc0343ae0bb7c" providerId="LiveId" clId="{BEF18D6E-0411-402D-AF61-1155DDC40187}" dt="2020-08-14T02:36:11.717" v="1391" actId="1076"/>
          <ac:spMkLst>
            <pc:docMk/>
            <pc:sldMk cId="2146935586" sldId="1252"/>
            <ac:spMk id="38" creationId="{838B28EE-FF97-4408-A57B-7B4EEC56323A}"/>
          </ac:spMkLst>
        </pc:spChg>
        <pc:spChg chg="add mod">
          <ac:chgData name="osamah almasarwah" userId="30efc0343ae0bb7c" providerId="LiveId" clId="{BEF18D6E-0411-402D-AF61-1155DDC40187}" dt="2020-08-14T02:36:36.810" v="1402" actId="1076"/>
          <ac:spMkLst>
            <pc:docMk/>
            <pc:sldMk cId="2146935586" sldId="1252"/>
            <ac:spMk id="39" creationId="{CC5F61C2-C35A-488D-B041-06E1AE5CB09A}"/>
          </ac:spMkLst>
        </pc:spChg>
        <pc:spChg chg="add mod">
          <ac:chgData name="osamah almasarwah" userId="30efc0343ae0bb7c" providerId="LiveId" clId="{BEF18D6E-0411-402D-AF61-1155DDC40187}" dt="2020-08-14T02:37:03.255" v="1412" actId="1076"/>
          <ac:spMkLst>
            <pc:docMk/>
            <pc:sldMk cId="2146935586" sldId="1252"/>
            <ac:spMk id="40" creationId="{C86EAB3B-D321-4349-8749-F2087E4E2951}"/>
          </ac:spMkLst>
        </pc:spChg>
        <pc:spChg chg="add mod">
          <ac:chgData name="osamah almasarwah" userId="30efc0343ae0bb7c" providerId="LiveId" clId="{BEF18D6E-0411-402D-AF61-1155DDC40187}" dt="2020-08-14T02:37:50.127" v="1428" actId="1076"/>
          <ac:spMkLst>
            <pc:docMk/>
            <pc:sldMk cId="2146935586" sldId="1252"/>
            <ac:spMk id="49" creationId="{3B83BA19-44D9-4339-9359-9C618C34985B}"/>
          </ac:spMkLst>
        </pc:spChg>
        <pc:spChg chg="add mod">
          <ac:chgData name="osamah almasarwah" userId="30efc0343ae0bb7c" providerId="LiveId" clId="{BEF18D6E-0411-402D-AF61-1155DDC40187}" dt="2020-08-14T02:38:31.098" v="1440" actId="207"/>
          <ac:spMkLst>
            <pc:docMk/>
            <pc:sldMk cId="2146935586" sldId="1252"/>
            <ac:spMk id="50" creationId="{A8CC89D1-CC10-47F5-989D-6625C7CB042E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2" creationId="{E4279357-71B7-471E-A472-A3D6D521543B}"/>
          </ac:spMkLst>
        </pc:spChg>
        <pc:spChg chg="mod">
          <ac:chgData name="osamah almasarwah" userId="30efc0343ae0bb7c" providerId="LiveId" clId="{BEF18D6E-0411-402D-AF61-1155DDC40187}" dt="2020-08-14T02:38:20.397" v="1438" actId="20577"/>
          <ac:spMkLst>
            <pc:docMk/>
            <pc:sldMk cId="2146935586" sldId="1252"/>
            <ac:spMk id="53" creationId="{D75D5DD1-4A2F-4D41-9397-8E446FC5AE1B}"/>
          </ac:spMkLst>
        </pc:spChg>
        <pc:spChg chg="add mod">
          <ac:chgData name="osamah almasarwah" userId="30efc0343ae0bb7c" providerId="LiveId" clId="{BEF18D6E-0411-402D-AF61-1155DDC40187}" dt="2020-08-14T02:38:38.235" v="1441" actId="1076"/>
          <ac:spMkLst>
            <pc:docMk/>
            <pc:sldMk cId="2146935586" sldId="1252"/>
            <ac:spMk id="54" creationId="{5ECB9AD6-13D6-4326-A96E-CFB922027CC3}"/>
          </ac:spMkLst>
        </pc:spChg>
        <pc:spChg chg="add mod">
          <ac:chgData name="osamah almasarwah" userId="30efc0343ae0bb7c" providerId="LiveId" clId="{BEF18D6E-0411-402D-AF61-1155DDC40187}" dt="2020-08-14T02:39:03.549" v="1451" actId="1076"/>
          <ac:spMkLst>
            <pc:docMk/>
            <pc:sldMk cId="2146935586" sldId="1252"/>
            <ac:spMk id="55" creationId="{6000D5D6-76FB-4F84-B0FB-F28E30AD8F4B}"/>
          </ac:spMkLst>
        </pc:spChg>
        <pc:spChg chg="add mod">
          <ac:chgData name="osamah almasarwah" userId="30efc0343ae0bb7c" providerId="LiveId" clId="{BEF18D6E-0411-402D-AF61-1155DDC40187}" dt="2020-08-14T02:50:33.633" v="1646" actId="20577"/>
          <ac:spMkLst>
            <pc:docMk/>
            <pc:sldMk cId="2146935586" sldId="1252"/>
            <ac:spMk id="56" creationId="{997BB608-B924-4006-8368-61A5324D0050}"/>
          </ac:spMkLst>
        </pc:spChg>
        <pc:spChg chg="mod">
          <ac:chgData name="osamah almasarwah" userId="30efc0343ae0bb7c" providerId="LiveId" clId="{BEF18D6E-0411-402D-AF61-1155DDC40187}" dt="2020-08-14T02:40:01.740" v="1479" actId="20577"/>
          <ac:spMkLst>
            <pc:docMk/>
            <pc:sldMk cId="2146935586" sldId="1252"/>
            <ac:spMk id="58" creationId="{23455907-AD4C-49C9-A1F0-BFF4122B49B4}"/>
          </ac:spMkLst>
        </pc:spChg>
        <pc:spChg chg="mod">
          <ac:chgData name="osamah almasarwah" userId="30efc0343ae0bb7c" providerId="LiveId" clId="{BEF18D6E-0411-402D-AF61-1155DDC40187}" dt="2020-08-14T02:40:41.028" v="1490" actId="207"/>
          <ac:spMkLst>
            <pc:docMk/>
            <pc:sldMk cId="2146935586" sldId="1252"/>
            <ac:spMk id="59" creationId="{A94D2E26-DCB7-41AE-B35A-B0BC6D5BA746}"/>
          </ac:spMkLst>
        </pc:spChg>
        <pc:spChg chg="add mod">
          <ac:chgData name="osamah almasarwah" userId="30efc0343ae0bb7c" providerId="LiveId" clId="{BEF18D6E-0411-402D-AF61-1155DDC40187}" dt="2020-08-14T02:50:47.529" v="1648" actId="20577"/>
          <ac:spMkLst>
            <pc:docMk/>
            <pc:sldMk cId="2146935586" sldId="1252"/>
            <ac:spMk id="61" creationId="{C63BCB2C-E711-4A9F-ABE9-38C61D81E23C}"/>
          </ac:spMkLst>
        </pc:spChg>
        <pc:spChg chg="add mod">
          <ac:chgData name="osamah almasarwah" userId="30efc0343ae0bb7c" providerId="LiveId" clId="{BEF18D6E-0411-402D-AF61-1155DDC40187}" dt="2020-08-14T02:43:47.519" v="1551" actId="207"/>
          <ac:spMkLst>
            <pc:docMk/>
            <pc:sldMk cId="2146935586" sldId="1252"/>
            <ac:spMk id="62" creationId="{80361984-8E15-4D1E-A302-CF1CB117068E}"/>
          </ac:spMkLst>
        </pc:spChg>
        <pc:spChg chg="add mod">
          <ac:chgData name="osamah almasarwah" userId="30efc0343ae0bb7c" providerId="LiveId" clId="{BEF18D6E-0411-402D-AF61-1155DDC40187}" dt="2020-08-14T02:41:19.957" v="1503" actId="1076"/>
          <ac:spMkLst>
            <pc:docMk/>
            <pc:sldMk cId="2146935586" sldId="1252"/>
            <ac:spMk id="63" creationId="{EFBCD431-ECDA-4FF2-AEEB-1EA53EE2592F}"/>
          </ac:spMkLst>
        </pc:spChg>
        <pc:spChg chg="add mod">
          <ac:chgData name="osamah almasarwah" userId="30efc0343ae0bb7c" providerId="LiveId" clId="{BEF18D6E-0411-402D-AF61-1155DDC40187}" dt="2020-08-14T02:50:44.607" v="1647" actId="20577"/>
          <ac:spMkLst>
            <pc:docMk/>
            <pc:sldMk cId="2146935586" sldId="1252"/>
            <ac:spMk id="64" creationId="{B26B7057-61AA-4821-9801-432515B6BDA1}"/>
          </ac:spMkLst>
        </pc:spChg>
        <pc:spChg chg="add mod">
          <ac:chgData name="osamah almasarwah" userId="30efc0343ae0bb7c" providerId="LiveId" clId="{BEF18D6E-0411-402D-AF61-1155DDC40187}" dt="2020-08-14T02:41:56.968" v="1514" actId="1076"/>
          <ac:spMkLst>
            <pc:docMk/>
            <pc:sldMk cId="2146935586" sldId="1252"/>
            <ac:spMk id="65" creationId="{104F0EB8-EC33-4082-9F22-2F095B3E918E}"/>
          </ac:spMkLst>
        </pc:spChg>
        <pc:spChg chg="add mod">
          <ac:chgData name="osamah almasarwah" userId="30efc0343ae0bb7c" providerId="LiveId" clId="{BEF18D6E-0411-402D-AF61-1155DDC40187}" dt="2020-08-14T02:42:14.539" v="1518" actId="1076"/>
          <ac:spMkLst>
            <pc:docMk/>
            <pc:sldMk cId="2146935586" sldId="1252"/>
            <ac:spMk id="66" creationId="{D21D8371-14C4-48D5-88C5-20AE2C00D798}"/>
          </ac:spMkLst>
        </pc:spChg>
        <pc:spChg chg="add mod">
          <ac:chgData name="osamah almasarwah" userId="30efc0343ae0bb7c" providerId="LiveId" clId="{BEF18D6E-0411-402D-AF61-1155DDC40187}" dt="2020-08-14T02:42:18.842" v="1520" actId="20577"/>
          <ac:spMkLst>
            <pc:docMk/>
            <pc:sldMk cId="2146935586" sldId="1252"/>
            <ac:spMk id="67" creationId="{F31C493B-B7A2-4175-BD2F-98136E4027C1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68" creationId="{ABCF8CDD-AC87-4755-A09F-93DB8D1944FD}"/>
          </ac:spMkLst>
        </pc:spChg>
        <pc:spChg chg="mod">
          <ac:chgData name="osamah almasarwah" userId="30efc0343ae0bb7c" providerId="LiveId" clId="{BEF18D6E-0411-402D-AF61-1155DDC40187}" dt="2020-08-14T02:43:06.533" v="1544" actId="20577"/>
          <ac:spMkLst>
            <pc:docMk/>
            <pc:sldMk cId="2146935586" sldId="1252"/>
            <ac:spMk id="70" creationId="{6EE66452-C336-45B4-9A86-B1F63C177D0C}"/>
          </ac:spMkLst>
        </pc:spChg>
        <pc:spChg chg="mod">
          <ac:chgData name="osamah almasarwah" userId="30efc0343ae0bb7c" providerId="LiveId" clId="{BEF18D6E-0411-402D-AF61-1155DDC40187}" dt="2020-08-14T02:43:20.718" v="1546" actId="207"/>
          <ac:spMkLst>
            <pc:docMk/>
            <pc:sldMk cId="2146935586" sldId="1252"/>
            <ac:spMk id="71" creationId="{1E1C6D85-C2FC-4B2F-9C27-7C53D0275772}"/>
          </ac:spMkLst>
        </pc:spChg>
        <pc:spChg chg="add mod">
          <ac:chgData name="osamah almasarwah" userId="30efc0343ae0bb7c" providerId="LiveId" clId="{BEF18D6E-0411-402D-AF61-1155DDC40187}" dt="2020-08-14T02:52:00.679" v="1654" actId="1076"/>
          <ac:spMkLst>
            <pc:docMk/>
            <pc:sldMk cId="2146935586" sldId="1252"/>
            <ac:spMk id="73" creationId="{BE3324E6-1E16-4D25-A4A4-A4A0D99FD83F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4" creationId="{7DB86699-09C2-45E7-8546-B5A5B2C0D85C}"/>
          </ac:spMkLst>
        </pc:spChg>
        <pc:spChg chg="add mod">
          <ac:chgData name="osamah almasarwah" userId="30efc0343ae0bb7c" providerId="LiveId" clId="{BEF18D6E-0411-402D-AF61-1155DDC40187}" dt="2020-08-14T02:31:58.526" v="1338" actId="1036"/>
          <ac:spMkLst>
            <pc:docMk/>
            <pc:sldMk cId="2146935586" sldId="1252"/>
            <ac:spMk id="75" creationId="{65101C68-0553-4961-BD55-667BFA37571D}"/>
          </ac:spMkLst>
        </pc:spChg>
        <pc:spChg chg="add mod">
          <ac:chgData name="osamah almasarwah" userId="30efc0343ae0bb7c" providerId="LiveId" clId="{BEF18D6E-0411-402D-AF61-1155DDC40187}" dt="2020-08-14T02:52:09.950" v="1655" actId="1076"/>
          <ac:spMkLst>
            <pc:docMk/>
            <pc:sldMk cId="2146935586" sldId="1252"/>
            <ac:spMk id="76" creationId="{D0803060-55BA-48C4-BB35-B06791277DFE}"/>
          </ac:spMkLst>
        </pc:spChg>
        <pc:spChg chg="add mod">
          <ac:chgData name="osamah almasarwah" userId="30efc0343ae0bb7c" providerId="LiveId" clId="{BEF18D6E-0411-402D-AF61-1155DDC40187}" dt="2020-08-14T02:44:22.112" v="1558" actId="1076"/>
          <ac:spMkLst>
            <pc:docMk/>
            <pc:sldMk cId="2146935586" sldId="1252"/>
            <ac:spMk id="77" creationId="{6ED7838D-A275-41A4-8C8E-183EA41F60B7}"/>
          </ac:spMkLst>
        </pc:spChg>
        <pc:spChg chg="add mod">
          <ac:chgData name="osamah almasarwah" userId="30efc0343ae0bb7c" providerId="LiveId" clId="{BEF18D6E-0411-402D-AF61-1155DDC40187}" dt="2020-08-14T02:44:37.116" v="1562" actId="1076"/>
          <ac:spMkLst>
            <pc:docMk/>
            <pc:sldMk cId="2146935586" sldId="1252"/>
            <ac:spMk id="78" creationId="{73EB734E-978D-46C3-BCFD-F86C9E1A694E}"/>
          </ac:spMkLst>
        </pc:spChg>
        <pc:spChg chg="add mod">
          <ac:chgData name="osamah almasarwah" userId="30efc0343ae0bb7c" providerId="LiveId" clId="{BEF18D6E-0411-402D-AF61-1155DDC40187}" dt="2020-08-14T02:45:04.007" v="1571" actId="20577"/>
          <ac:spMkLst>
            <pc:docMk/>
            <pc:sldMk cId="2146935586" sldId="1252"/>
            <ac:spMk id="79" creationId="{6D26F5CF-2797-40AE-A570-12959026BC10}"/>
          </ac:spMkLst>
        </pc:spChg>
        <pc:spChg chg="add mod">
          <ac:chgData name="osamah almasarwah" userId="30efc0343ae0bb7c" providerId="LiveId" clId="{BEF18D6E-0411-402D-AF61-1155DDC40187}" dt="2020-08-14T02:46:12.961" v="1590" actId="1076"/>
          <ac:spMkLst>
            <pc:docMk/>
            <pc:sldMk cId="2146935586" sldId="1252"/>
            <ac:spMk id="80" creationId="{0D6204B3-5996-4CF2-A8E8-E1A25292D982}"/>
          </ac:spMkLst>
        </pc:spChg>
        <pc:spChg chg="add mod">
          <ac:chgData name="osamah almasarwah" userId="30efc0343ae0bb7c" providerId="LiveId" clId="{BEF18D6E-0411-402D-AF61-1155DDC40187}" dt="2020-08-14T02:45:57.852" v="1587" actId="1076"/>
          <ac:spMkLst>
            <pc:docMk/>
            <pc:sldMk cId="2146935586" sldId="1252"/>
            <ac:spMk id="82" creationId="{769DBAA8-894E-4E6A-81A2-5C6A5A6897A5}"/>
          </ac:spMkLst>
        </pc:spChg>
        <pc:spChg chg="add mod">
          <ac:chgData name="osamah almasarwah" userId="30efc0343ae0bb7c" providerId="LiveId" clId="{BEF18D6E-0411-402D-AF61-1155DDC40187}" dt="2020-08-14T02:45:48.527" v="1585" actId="20577"/>
          <ac:spMkLst>
            <pc:docMk/>
            <pc:sldMk cId="2146935586" sldId="1252"/>
            <ac:spMk id="83" creationId="{E42C9127-58B7-4D71-A8C4-796CA7C8773A}"/>
          </ac:spMkLst>
        </pc:spChg>
        <pc:spChg chg="add mod">
          <ac:chgData name="osamah almasarwah" userId="30efc0343ae0bb7c" providerId="LiveId" clId="{BEF18D6E-0411-402D-AF61-1155DDC40187}" dt="2020-08-14T02:46:43.858" v="1597" actId="113"/>
          <ac:spMkLst>
            <pc:docMk/>
            <pc:sldMk cId="2146935586" sldId="1252"/>
            <ac:spMk id="84" creationId="{27EA4881-B353-4A36-90AF-C0024CD2C832}"/>
          </ac:spMkLst>
        </pc:spChg>
        <pc:spChg chg="add mod">
          <ac:chgData name="osamah almasarwah" userId="30efc0343ae0bb7c" providerId="LiveId" clId="{BEF18D6E-0411-402D-AF61-1155DDC40187}" dt="2020-08-14T02:52:53.737" v="1672" actId="1037"/>
          <ac:spMkLst>
            <pc:docMk/>
            <pc:sldMk cId="2146935586" sldId="1252"/>
            <ac:spMk id="85" creationId="{71F9664C-849D-43D7-AC7F-A99668165E87}"/>
          </ac:spMkLst>
        </pc:spChg>
        <pc:spChg chg="mod">
          <ac:chgData name="osamah almasarwah" userId="30efc0343ae0bb7c" providerId="LiveId" clId="{BEF18D6E-0411-402D-AF61-1155DDC40187}" dt="2020-08-14T02:31:27.273" v="1314"/>
          <ac:spMkLst>
            <pc:docMk/>
            <pc:sldMk cId="2146935586" sldId="1252"/>
            <ac:spMk id="88" creationId="{0C8381D6-A481-44DC-8130-3A7A883567B1}"/>
          </ac:spMkLst>
        </pc:spChg>
        <pc:spChg chg="add mod">
          <ac:chgData name="osamah almasarwah" userId="30efc0343ae0bb7c" providerId="LiveId" clId="{BEF18D6E-0411-402D-AF61-1155DDC40187}" dt="2020-08-14T02:47:16.064" v="1607" actId="1076"/>
          <ac:spMkLst>
            <pc:docMk/>
            <pc:sldMk cId="2146935586" sldId="1252"/>
            <ac:spMk id="90" creationId="{9F317C67-378A-450E-BDD7-C56DFE6F0455}"/>
          </ac:spMkLst>
        </pc:spChg>
        <pc:spChg chg="add mod">
          <ac:chgData name="osamah almasarwah" userId="30efc0343ae0bb7c" providerId="LiveId" clId="{BEF18D6E-0411-402D-AF61-1155DDC40187}" dt="2020-08-14T02:47:09.270" v="1605" actId="1076"/>
          <ac:spMkLst>
            <pc:docMk/>
            <pc:sldMk cId="2146935586" sldId="1252"/>
            <ac:spMk id="91" creationId="{D2B1DE3C-0173-403E-9365-1A433B6E5E17}"/>
          </ac:spMkLst>
        </pc:spChg>
        <pc:spChg chg="add mod">
          <ac:chgData name="osamah almasarwah" userId="30efc0343ae0bb7c" providerId="LiveId" clId="{BEF18D6E-0411-402D-AF61-1155DDC40187}" dt="2020-08-14T02:51:00.104" v="1651" actId="1076"/>
          <ac:spMkLst>
            <pc:docMk/>
            <pc:sldMk cId="2146935586" sldId="1252"/>
            <ac:spMk id="92" creationId="{785EA264-54FF-4579-A4B4-5B971466FA79}"/>
          </ac:spMkLst>
        </pc:spChg>
        <pc:spChg chg="add mod">
          <ac:chgData name="osamah almasarwah" userId="30efc0343ae0bb7c" providerId="LiveId" clId="{BEF18D6E-0411-402D-AF61-1155DDC40187}" dt="2020-08-14T02:47:35.666" v="1612" actId="1076"/>
          <ac:spMkLst>
            <pc:docMk/>
            <pc:sldMk cId="2146935586" sldId="1252"/>
            <ac:spMk id="93" creationId="{2B107095-F026-4E3E-A282-430C71977409}"/>
          </ac:spMkLst>
        </pc:spChg>
        <pc:spChg chg="add mod">
          <ac:chgData name="osamah almasarwah" userId="30efc0343ae0bb7c" providerId="LiveId" clId="{BEF18D6E-0411-402D-AF61-1155DDC40187}" dt="2020-08-14T02:47:39.707" v="1613" actId="1076"/>
          <ac:spMkLst>
            <pc:docMk/>
            <pc:sldMk cId="2146935586" sldId="1252"/>
            <ac:spMk id="94" creationId="{D8697B7D-97A5-4376-9942-3AA77670962B}"/>
          </ac:spMkLst>
        </pc:spChg>
        <pc:spChg chg="add del mod">
          <ac:chgData name="osamah almasarwah" userId="30efc0343ae0bb7c" providerId="LiveId" clId="{BEF18D6E-0411-402D-AF61-1155DDC40187}" dt="2020-08-14T02:47:47.595" v="1615" actId="478"/>
          <ac:spMkLst>
            <pc:docMk/>
            <pc:sldMk cId="2146935586" sldId="1252"/>
            <ac:spMk id="95" creationId="{401E6CD9-E813-4AA5-80C3-121328D6B587}"/>
          </ac:spMkLst>
        </pc:spChg>
        <pc:spChg chg="add mod">
          <ac:chgData name="osamah almasarwah" userId="30efc0343ae0bb7c" providerId="LiveId" clId="{BEF18D6E-0411-402D-AF61-1155DDC40187}" dt="2020-08-14T02:51:02.129" v="1652" actId="20577"/>
          <ac:spMkLst>
            <pc:docMk/>
            <pc:sldMk cId="2146935586" sldId="1252"/>
            <ac:spMk id="96" creationId="{E723855D-1EA0-4494-BCDE-2DA0D12A597C}"/>
          </ac:spMkLst>
        </pc:spChg>
        <pc:spChg chg="add del mod">
          <ac:chgData name="osamah almasarwah" userId="30efc0343ae0bb7c" providerId="LiveId" clId="{BEF18D6E-0411-402D-AF61-1155DDC40187}" dt="2020-08-14T02:48:23.858" v="1628" actId="478"/>
          <ac:spMkLst>
            <pc:docMk/>
            <pc:sldMk cId="2146935586" sldId="1252"/>
            <ac:spMk id="97" creationId="{67F73F0E-95F6-4684-A9EF-66A257CB922C}"/>
          </ac:spMkLst>
        </pc:spChg>
        <pc:spChg chg="add mod">
          <ac:chgData name="osamah almasarwah" userId="30efc0343ae0bb7c" providerId="LiveId" clId="{BEF18D6E-0411-402D-AF61-1155DDC40187}" dt="2020-08-14T02:51:05.190" v="1653" actId="20577"/>
          <ac:spMkLst>
            <pc:docMk/>
            <pc:sldMk cId="2146935586" sldId="1252"/>
            <ac:spMk id="98" creationId="{8B0D9479-2314-42D6-BB6D-51B0A5F6FABA}"/>
          </ac:spMkLst>
        </pc:spChg>
        <pc:spChg chg="add mod">
          <ac:chgData name="osamah almasarwah" userId="30efc0343ae0bb7c" providerId="LiveId" clId="{BEF18D6E-0411-402D-AF61-1155DDC40187}" dt="2020-08-14T02:49:03.529" v="1640" actId="20577"/>
          <ac:spMkLst>
            <pc:docMk/>
            <pc:sldMk cId="2146935586" sldId="1252"/>
            <ac:spMk id="99" creationId="{7BB298BE-14F5-4FD8-8644-B4C759BED3A7}"/>
          </ac:spMkLst>
        </pc:spChg>
        <pc:spChg chg="add del mod">
          <ac:chgData name="osamah almasarwah" userId="30efc0343ae0bb7c" providerId="LiveId" clId="{BEF18D6E-0411-402D-AF61-1155DDC40187}" dt="2020-08-14T02:49:10.885" v="1641" actId="478"/>
          <ac:spMkLst>
            <pc:docMk/>
            <pc:sldMk cId="2146935586" sldId="1252"/>
            <ac:spMk id="100" creationId="{B5EB3468-B085-4618-9F97-E9E2A1F7F93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3" creationId="{17CD2311-0033-4BA4-BC52-461B9EE5FD6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4" creationId="{2F4AE0C1-C2D8-41ED-A7B7-9BC47BB4003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5" creationId="{04ACCD38-DA80-4A33-A1BD-5EAC416C94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6" creationId="{028C91D2-E7BA-46A2-AD3E-D435EE1D0615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7" creationId="{619F717A-AD5F-4E07-A0DE-201A6B28C71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8" creationId="{DDE2B7B0-AF62-4676-8C7A-0F0CEE37444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09" creationId="{D09A3414-9153-4D64-8DD4-03151092D66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0" creationId="{235D10F0-9824-41E5-83F4-F10E53D04C7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4" creationId="{0D185805-47DC-4C87-96DB-0622C3D1396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8" creationId="{ED2873AE-C97D-454C-AC37-3975087D68F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19" creationId="{1EED14AF-0601-4716-B7BA-69930178937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0" creationId="{025291C1-9B94-4196-A91A-5D7CE8F4E51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7" creationId="{9C4F3C3A-B09A-441D-B1A7-B05135259DFD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28" creationId="{470DB79A-3C5D-4E64-93D6-C00FAEBA9DB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3" creationId="{296E314E-670E-4532-B5C6-537089BD325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6" creationId="{F436AFF7-58D9-4C8A-A48E-D3520B1995E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7" creationId="{F0323134-E768-4CF1-BA04-75A5EE83D0A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8" creationId="{F0FB34BD-8B80-488C-ABC7-814E1D8EF6C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39" creationId="{35568042-EE1C-482E-9A92-F8F64633A50C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0" creationId="{9D73EABA-A278-4E09-812E-58EA44A74C81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1" creationId="{DF49A7FD-4A3C-4082-980C-1BDBCADD18E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2" creationId="{76E59D65-2331-4DAA-8554-2156911472B3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5" creationId="{57F3F5E6-A947-4D4B-B672-E2919852748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6" creationId="{A0376DE3-A9BF-40F1-8AF5-B328DA1AFE6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7" creationId="{12D1A138-3E28-496C-B0ED-3799A57EC74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8" creationId="{AC3CAE0D-1AA7-4092-AD95-38D230234D6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49" creationId="{1A8A0B87-7601-4029-9B35-C1B82A9A2A0F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0" creationId="{8BE9DCED-B9B6-4010-A759-493015E0071B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1" creationId="{AF8F2701-D456-457F-B21E-7DBB64481390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2" creationId="{DFFA823D-5A68-4BDE-B051-486F45C6DEB6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3" creationId="{787260A4-998E-4CB9-9987-5A9F7F9C0AC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4" creationId="{BC79D539-5C6C-4B3E-9DE0-59350B16A9F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5" creationId="{9A59BD4C-BFF7-4EC0-9FAB-F4181AB17D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8" creationId="{BB2CA3AA-D67B-456D-969E-CA9B7615A80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59" creationId="{F689BC82-7DD5-4752-B537-AF3E35F5791A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0" creationId="{D486BE04-E2C5-4243-9F72-65B6E86A0CF4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1" creationId="{1BD83C57-D048-41ED-93E3-4F50FC734FB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2" creationId="{B06DD949-54DF-40F9-BFFD-F71A0A5AAF88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3" creationId="{5FAB5E6C-3EF4-44BE-835F-696ABC343F9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4" creationId="{F6E273AE-0BB6-46DE-A663-5EAF23B1C2F9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5" creationId="{EC3D754B-17DA-4083-9384-D38857FA65B2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66" creationId="{93717AFA-D9A4-49D8-A750-B43395883D25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67" creationId="{00B13FC8-C0E8-48CB-8F08-970D63C52A60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0" creationId="{F4434206-D238-45C8-B345-95199C6DA3C7}"/>
          </ac:spMkLst>
        </pc:spChg>
        <pc:spChg chg="del">
          <ac:chgData name="osamah almasarwah" userId="30efc0343ae0bb7c" providerId="LiveId" clId="{BEF18D6E-0411-402D-AF61-1155DDC40187}" dt="2020-08-13T18:33:39.808" v="1300" actId="478"/>
          <ac:spMkLst>
            <pc:docMk/>
            <pc:sldMk cId="2146935586" sldId="1252"/>
            <ac:spMk id="171" creationId="{662843A7-291B-463B-A194-AF88A9C3DB12}"/>
          </ac:spMkLst>
        </pc:spChg>
        <pc:spChg chg="del">
          <ac:chgData name="osamah almasarwah" userId="30efc0343ae0bb7c" providerId="LiveId" clId="{BEF18D6E-0411-402D-AF61-1155DDC40187}" dt="2020-08-14T02:30:40.346" v="1313" actId="478"/>
          <ac:spMkLst>
            <pc:docMk/>
            <pc:sldMk cId="2146935586" sldId="1252"/>
            <ac:spMk id="172" creationId="{1B57AC48-077F-4883-ACB2-FD0174C9B38B}"/>
          </ac:spMkLst>
        </pc:spChg>
        <pc:grpChg chg="del">
          <ac:chgData name="osamah almasarwah" userId="30efc0343ae0bb7c" providerId="LiveId" clId="{BEF18D6E-0411-402D-AF61-1155DDC40187}" dt="2020-08-14T02:30:21.009" v="1308" actId="478"/>
          <ac:grpSpMkLst>
            <pc:docMk/>
            <pc:sldMk cId="2146935586" sldId="1252"/>
            <ac:grpSpMk id="7" creationId="{3432D39F-94DC-4FF6-8598-2B06CFCC2924}"/>
          </ac:grpSpMkLst>
        </pc:grpChg>
        <pc:grpChg chg="add mod">
          <ac:chgData name="osamah almasarwah" userId="30efc0343ae0bb7c" providerId="LiveId" clId="{BEF18D6E-0411-402D-AF61-1155DDC40187}" dt="2020-08-14T02:30:31.659" v="1310" actId="1076"/>
          <ac:grpSpMkLst>
            <pc:docMk/>
            <pc:sldMk cId="2146935586" sldId="1252"/>
            <ac:grpSpMk id="11" creationId="{F70D9E80-D0B8-4146-9122-0C8B4F58832E}"/>
          </ac:grpSpMkLst>
        </pc:grpChg>
        <pc:grpChg chg="add mod">
          <ac:chgData name="osamah almasarwah" userId="30efc0343ae0bb7c" providerId="LiveId" clId="{BEF18D6E-0411-402D-AF61-1155DDC40187}" dt="2020-08-14T02:46:07.279" v="1589" actId="1076"/>
          <ac:grpSpMkLst>
            <pc:docMk/>
            <pc:sldMk cId="2146935586" sldId="1252"/>
            <ac:grpSpMk id="15" creationId="{2CF94E7A-45A5-4940-9B4F-127C5AA93B3E}"/>
          </ac:grpSpMkLst>
        </pc:grpChg>
        <pc:grpChg chg="add mod">
          <ac:chgData name="osamah almasarwah" userId="30efc0343ae0bb7c" providerId="LiveId" clId="{BEF18D6E-0411-402D-AF61-1155DDC40187}" dt="2020-08-14T02:34:34.032" v="1370" actId="1076"/>
          <ac:grpSpMkLst>
            <pc:docMk/>
            <pc:sldMk cId="2146935586" sldId="1252"/>
            <ac:grpSpMk id="32" creationId="{23AB421B-7E45-49F7-B321-6AF98C112B58}"/>
          </ac:grpSpMkLst>
        </pc:grpChg>
        <pc:grpChg chg="add mod">
          <ac:chgData name="osamah almasarwah" userId="30efc0343ae0bb7c" providerId="LiveId" clId="{BEF18D6E-0411-402D-AF61-1155DDC40187}" dt="2020-08-14T02:38:28.825" v="1439" actId="207"/>
          <ac:grpSpMkLst>
            <pc:docMk/>
            <pc:sldMk cId="2146935586" sldId="1252"/>
            <ac:grpSpMk id="51" creationId="{1F603FF8-D80B-4337-A393-D689018A4BFD}"/>
          </ac:grpSpMkLst>
        </pc:grpChg>
        <pc:grpChg chg="add mod">
          <ac:chgData name="osamah almasarwah" userId="30efc0343ae0bb7c" providerId="LiveId" clId="{BEF18D6E-0411-402D-AF61-1155DDC40187}" dt="2020-08-14T02:40:37.914" v="1489" actId="1076"/>
          <ac:grpSpMkLst>
            <pc:docMk/>
            <pc:sldMk cId="2146935586" sldId="1252"/>
            <ac:grpSpMk id="57" creationId="{43A55E60-6106-4DDF-98A8-BA89FDAB2A9A}"/>
          </ac:grpSpMkLst>
        </pc:grpChg>
        <pc:grpChg chg="add mod">
          <ac:chgData name="osamah almasarwah" userId="30efc0343ae0bb7c" providerId="LiveId" clId="{BEF18D6E-0411-402D-AF61-1155DDC40187}" dt="2020-08-14T02:52:00.679" v="1654" actId="1076"/>
          <ac:grpSpMkLst>
            <pc:docMk/>
            <pc:sldMk cId="2146935586" sldId="1252"/>
            <ac:grpSpMk id="69" creationId="{1A1DA0D6-2115-4FCF-93B3-9ECAF5C1DD5F}"/>
          </ac:grpSpMkLst>
        </pc:grpChg>
        <pc:grpChg chg="add mod">
          <ac:chgData name="osamah almasarwah" userId="30efc0343ae0bb7c" providerId="LiveId" clId="{BEF18D6E-0411-402D-AF61-1155DDC40187}" dt="2020-08-14T02:46:24.106" v="1591" actId="1076"/>
          <ac:grpSpMkLst>
            <pc:docMk/>
            <pc:sldMk cId="2146935586" sldId="1252"/>
            <ac:grpSpMk id="86" creationId="{1F713CAA-070C-4204-8782-73B227A6A3A2}"/>
          </ac:grpSpMkLst>
        </pc:grp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8" creationId="{3A2F6EB3-202E-4923-B0B8-9B93AA8F63D7}"/>
          </ac:picMkLst>
        </pc:picChg>
        <pc:picChg chg="add mod">
          <ac:chgData name="osamah almasarwah" userId="30efc0343ae0bb7c" providerId="LiveId" clId="{BEF18D6E-0411-402D-AF61-1155DDC40187}" dt="2020-08-14T02:30:27.449" v="1309" actId="164"/>
          <ac:picMkLst>
            <pc:docMk/>
            <pc:sldMk cId="2146935586" sldId="1252"/>
            <ac:picMk id="10" creationId="{A5F88924-5C48-4D07-B212-114822B8477C}"/>
          </ac:picMkLst>
        </pc:picChg>
        <pc:cxnChg chg="add mod">
          <ac:chgData name="osamah almasarwah" userId="30efc0343ae0bb7c" providerId="LiveId" clId="{BEF18D6E-0411-402D-AF61-1155DDC40187}" dt="2020-08-14T02:34:18.517" v="1367" actId="14100"/>
          <ac:cxnSpMkLst>
            <pc:docMk/>
            <pc:sldMk cId="2146935586" sldId="1252"/>
            <ac:cxnSpMk id="27" creationId="{D3E61F83-19D0-4FF5-9EAB-13FC3CD8D540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3" creationId="{812966BD-3DB4-4ED9-8134-2933E0536EA1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35" creationId="{E6007063-6755-45E0-9FED-3AF30AC7E884}"/>
          </ac:cxnSpMkLst>
        </pc:cxnChg>
        <pc:cxnChg chg="add mod">
          <ac:chgData name="osamah almasarwah" userId="30efc0343ae0bb7c" providerId="LiveId" clId="{BEF18D6E-0411-402D-AF61-1155DDC40187}" dt="2020-08-14T02:37:18.812" v="1416" actId="1076"/>
          <ac:cxnSpMkLst>
            <pc:docMk/>
            <pc:sldMk cId="2146935586" sldId="1252"/>
            <ac:cxnSpMk id="41" creationId="{64EEE9FD-2925-42FC-A51A-39CADC81CC73}"/>
          </ac:cxnSpMkLst>
        </pc:cxnChg>
        <pc:cxnChg chg="add mod">
          <ac:chgData name="osamah almasarwah" userId="30efc0343ae0bb7c" providerId="LiveId" clId="{BEF18D6E-0411-402D-AF61-1155DDC40187}" dt="2020-08-14T02:37:20.300" v="1417" actId="1076"/>
          <ac:cxnSpMkLst>
            <pc:docMk/>
            <pc:sldMk cId="2146935586" sldId="1252"/>
            <ac:cxnSpMk id="42" creationId="{5C9D8CD0-B05D-4685-8716-8CA695127E2F}"/>
          </ac:cxnSpMkLst>
        </pc:cxnChg>
        <pc:cxnChg chg="add mod">
          <ac:chgData name="osamah almasarwah" userId="30efc0343ae0bb7c" providerId="LiveId" clId="{BEF18D6E-0411-402D-AF61-1155DDC40187}" dt="2020-08-14T02:37:22.145" v="1418" actId="1076"/>
          <ac:cxnSpMkLst>
            <pc:docMk/>
            <pc:sldMk cId="2146935586" sldId="1252"/>
            <ac:cxnSpMk id="43" creationId="{4479A347-59FF-4FA2-8A07-2EB2FD820033}"/>
          </ac:cxnSpMkLst>
        </pc:cxnChg>
        <pc:cxnChg chg="add mod">
          <ac:chgData name="osamah almasarwah" userId="30efc0343ae0bb7c" providerId="LiveId" clId="{BEF18D6E-0411-402D-AF61-1155DDC40187}" dt="2020-08-14T02:37:25.234" v="1419" actId="1076"/>
          <ac:cxnSpMkLst>
            <pc:docMk/>
            <pc:sldMk cId="2146935586" sldId="1252"/>
            <ac:cxnSpMk id="44" creationId="{1D256230-4D5B-44F8-9C8D-7019EEAACF1A}"/>
          </ac:cxnSpMkLst>
        </pc:cxnChg>
        <pc:cxnChg chg="add mod">
          <ac:chgData name="osamah almasarwah" userId="30efc0343ae0bb7c" providerId="LiveId" clId="{BEF18D6E-0411-402D-AF61-1155DDC40187}" dt="2020-08-14T02:37:26.682" v="1420" actId="1076"/>
          <ac:cxnSpMkLst>
            <pc:docMk/>
            <pc:sldMk cId="2146935586" sldId="1252"/>
            <ac:cxnSpMk id="45" creationId="{B4D77E86-2264-49B1-8EE2-84668856CD2E}"/>
          </ac:cxnSpMkLst>
        </pc:cxnChg>
        <pc:cxnChg chg="add mod">
          <ac:chgData name="osamah almasarwah" userId="30efc0343ae0bb7c" providerId="LiveId" clId="{BEF18D6E-0411-402D-AF61-1155DDC40187}" dt="2020-08-14T02:37:28.409" v="1421" actId="1076"/>
          <ac:cxnSpMkLst>
            <pc:docMk/>
            <pc:sldMk cId="2146935586" sldId="1252"/>
            <ac:cxnSpMk id="46" creationId="{46F40E36-3443-4890-B552-C654379252B6}"/>
          </ac:cxnSpMkLst>
        </pc:cxnChg>
        <pc:cxnChg chg="add mod">
          <ac:chgData name="osamah almasarwah" userId="30efc0343ae0bb7c" providerId="LiveId" clId="{BEF18D6E-0411-402D-AF61-1155DDC40187}" dt="2020-08-14T02:37:33.060" v="1422" actId="1076"/>
          <ac:cxnSpMkLst>
            <pc:docMk/>
            <pc:sldMk cId="2146935586" sldId="1252"/>
            <ac:cxnSpMk id="47" creationId="{CF9A8EF5-9A49-4D9D-AC83-32F44C28E187}"/>
          </ac:cxnSpMkLst>
        </pc:cxnChg>
        <pc:cxnChg chg="add mod">
          <ac:chgData name="osamah almasarwah" userId="30efc0343ae0bb7c" providerId="LiveId" clId="{BEF18D6E-0411-402D-AF61-1155DDC40187}" dt="2020-08-14T02:37:35.660" v="1423" actId="1076"/>
          <ac:cxnSpMkLst>
            <pc:docMk/>
            <pc:sldMk cId="2146935586" sldId="1252"/>
            <ac:cxnSpMk id="48" creationId="{DB45DCD2-348B-47D1-A9E2-C93BE7A5B275}"/>
          </ac:cxnSpMkLst>
        </pc:cxnChg>
        <pc:cxnChg chg="add mod">
          <ac:chgData name="osamah almasarwah" userId="30efc0343ae0bb7c" providerId="LiveId" clId="{BEF18D6E-0411-402D-AF61-1155DDC40187}" dt="2020-08-14T02:40:50.921" v="1492" actId="14100"/>
          <ac:cxnSpMkLst>
            <pc:docMk/>
            <pc:sldMk cId="2146935586" sldId="1252"/>
            <ac:cxnSpMk id="60" creationId="{F38FB87D-3F38-421F-B88C-496FFFA1E105}"/>
          </ac:cxnSpMkLst>
        </pc:cxnChg>
        <pc:cxnChg chg="add mod">
          <ac:chgData name="osamah almasarwah" userId="30efc0343ae0bb7c" providerId="LiveId" clId="{BEF18D6E-0411-402D-AF61-1155DDC40187}" dt="2020-08-14T02:52:00.679" v="1654" actId="1076"/>
          <ac:cxnSpMkLst>
            <pc:docMk/>
            <pc:sldMk cId="2146935586" sldId="1252"/>
            <ac:cxnSpMk id="72" creationId="{2144378D-8048-4AC5-BDBF-376ADD4532A9}"/>
          </ac:cxnSpMkLst>
        </pc:cxnChg>
        <pc:cxnChg chg="add mod">
          <ac:chgData name="osamah almasarwah" userId="30efc0343ae0bb7c" providerId="LiveId" clId="{BEF18D6E-0411-402D-AF61-1155DDC40187}" dt="2020-08-14T02:46:01.696" v="1588" actId="14100"/>
          <ac:cxnSpMkLst>
            <pc:docMk/>
            <pc:sldMk cId="2146935586" sldId="1252"/>
            <ac:cxnSpMk id="81" creationId="{5FE968D7-FAA4-450C-A9CB-86584D8F381D}"/>
          </ac:cxnSpMkLst>
        </pc:cxnChg>
        <pc:cxnChg chg="mod">
          <ac:chgData name="osamah almasarwah" userId="30efc0343ae0bb7c" providerId="LiveId" clId="{BEF18D6E-0411-402D-AF61-1155DDC40187}" dt="2020-08-14T02:52:49.214" v="1662" actId="1038"/>
          <ac:cxnSpMkLst>
            <pc:docMk/>
            <pc:sldMk cId="2146935586" sldId="1252"/>
            <ac:cxnSpMk id="87" creationId="{F94F2F5E-A8AE-42CF-A5DC-934D12B904EA}"/>
          </ac:cxnSpMkLst>
        </pc:cxnChg>
        <pc:cxnChg chg="mod">
          <ac:chgData name="osamah almasarwah" userId="30efc0343ae0bb7c" providerId="LiveId" clId="{BEF18D6E-0411-402D-AF61-1155DDC40187}" dt="2020-08-14T02:31:27.273" v="1314"/>
          <ac:cxnSpMkLst>
            <pc:docMk/>
            <pc:sldMk cId="2146935586" sldId="1252"/>
            <ac:cxnSpMk id="89" creationId="{ABEF105B-FC1E-4219-A5D6-CBFA0AB820DC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1" creationId="{409CBAA8-95B8-4A39-94F6-157CFC4D37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2" creationId="{925CFB4C-1396-4F10-8B6D-E7FBD58B12A8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3" creationId="{9B60FA70-F19B-4DFB-82D3-03277ADA3FD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4" creationId="{445BE17F-939D-4B2B-AADB-F7A13CBB6BD5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5" creationId="{A075801C-7C95-4E2A-B6F8-1403DA2DBF21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6" creationId="{5432D613-C68C-4C9D-B0B6-6F926FD38266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29" creationId="{49EB571E-8E0F-44A7-BA9B-987DC26089B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0" creationId="{9C923C45-407A-4C71-B76D-CD412442B262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1" creationId="{BFE51F16-2DC7-413E-87B1-265BFF8C2E1B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2" creationId="{7CEB4968-617C-4396-B6B5-7E8D48A3345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4" creationId="{266EF728-674A-4493-AA24-6721410664AD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35" creationId="{0F88236D-2CB5-48F3-91BA-BDBFC872F32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3" creationId="{C416F9B4-C937-4E6F-B49D-E89CD510822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44" creationId="{D8EEC63C-EE61-4FCA-8700-F5FABE80EA5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6" creationId="{BB95507C-8C76-4C68-AF6D-8AD7D6E847E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57" creationId="{2DD600BC-FE54-46F5-849D-57D73A9B1A8A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8" creationId="{9AAC70B0-C676-49EE-963A-5771A64CC6FF}"/>
          </ac:cxnSpMkLst>
        </pc:cxnChg>
        <pc:cxnChg chg="del">
          <ac:chgData name="osamah almasarwah" userId="30efc0343ae0bb7c" providerId="LiveId" clId="{BEF18D6E-0411-402D-AF61-1155DDC40187}" dt="2020-08-13T18:33:39.808" v="1300" actId="478"/>
          <ac:cxnSpMkLst>
            <pc:docMk/>
            <pc:sldMk cId="2146935586" sldId="1252"/>
            <ac:cxnSpMk id="169" creationId="{4CBB1B51-7B64-4854-8F21-69E6F19DA9B8}"/>
          </ac:cxnSpMkLst>
        </pc:cxnChg>
      </pc:sldChg>
    </pc:docChg>
  </pc:docChgLst>
  <pc:docChgLst>
    <pc:chgData name="osamah almasarwah" userId="30efc0343ae0bb7c" providerId="LiveId" clId="{4AECB2DD-A746-4233-BEC8-DB531627856A}"/>
    <pc:docChg chg="custSel addSld modSld">
      <pc:chgData name="osamah almasarwah" userId="30efc0343ae0bb7c" providerId="LiveId" clId="{4AECB2DD-A746-4233-BEC8-DB531627856A}" dt="2020-08-22T06:45:10.816" v="149"/>
      <pc:docMkLst>
        <pc:docMk/>
      </pc:docMkLst>
      <pc:sldChg chg="modSp mod">
        <pc:chgData name="osamah almasarwah" userId="30efc0343ae0bb7c" providerId="LiveId" clId="{4AECB2DD-A746-4233-BEC8-DB531627856A}" dt="2020-08-22T06:37:25.920" v="0" actId="20577"/>
        <pc:sldMkLst>
          <pc:docMk/>
          <pc:sldMk cId="3743366124" sldId="1243"/>
        </pc:sldMkLst>
        <pc:spChg chg="mod">
          <ac:chgData name="osamah almasarwah" userId="30efc0343ae0bb7c" providerId="LiveId" clId="{4AECB2DD-A746-4233-BEC8-DB531627856A}" dt="2020-08-22T06:37:25.920" v="0" actId="20577"/>
          <ac:spMkLst>
            <pc:docMk/>
            <pc:sldMk cId="3743366124" sldId="1243"/>
            <ac:spMk id="11" creationId="{53E3B743-B486-4A6E-A185-CD5D6FEB6E31}"/>
          </ac:spMkLst>
        </pc:spChg>
      </pc:sldChg>
      <pc:sldChg chg="addSp delSp modSp add mod modAnim">
        <pc:chgData name="osamah almasarwah" userId="30efc0343ae0bb7c" providerId="LiveId" clId="{4AECB2DD-A746-4233-BEC8-DB531627856A}" dt="2020-08-22T06:45:10.816" v="149"/>
        <pc:sldMkLst>
          <pc:docMk/>
          <pc:sldMk cId="1854923550" sldId="1249"/>
        </pc:sldMkLst>
        <pc:spChg chg="add del mod">
          <ac:chgData name="osamah almasarwah" userId="30efc0343ae0bb7c" providerId="LiveId" clId="{4AECB2DD-A746-4233-BEC8-DB531627856A}" dt="2020-08-22T06:38:56.112" v="63"/>
          <ac:spMkLst>
            <pc:docMk/>
            <pc:sldMk cId="1854923550" sldId="1249"/>
            <ac:spMk id="2" creationId="{680AD85B-0455-44DE-A3EA-E3916C9E12B4}"/>
          </ac:spMkLst>
        </pc:spChg>
        <pc:spChg chg="add mod">
          <ac:chgData name="osamah almasarwah" userId="30efc0343ae0bb7c" providerId="LiveId" clId="{4AECB2DD-A746-4233-BEC8-DB531627856A}" dt="2020-08-22T06:44:19.562" v="138" actId="14100"/>
          <ac:spMkLst>
            <pc:docMk/>
            <pc:sldMk cId="1854923550" sldId="1249"/>
            <ac:spMk id="5" creationId="{57AD8B9C-DEE7-463E-8859-C38241B73162}"/>
          </ac:spMkLst>
        </pc:spChg>
        <pc:spChg chg="add mod">
          <ac:chgData name="osamah almasarwah" userId="30efc0343ae0bb7c" providerId="LiveId" clId="{4AECB2DD-A746-4233-BEC8-DB531627856A}" dt="2020-08-22T06:42:22.533" v="79" actId="20577"/>
          <ac:spMkLst>
            <pc:docMk/>
            <pc:sldMk cId="1854923550" sldId="1249"/>
            <ac:spMk id="17" creationId="{401DBD80-8AB9-4FDC-AE01-89FB2A146FE8}"/>
          </ac:spMkLst>
        </pc:spChg>
        <pc:spChg chg="add mod">
          <ac:chgData name="osamah almasarwah" userId="30efc0343ae0bb7c" providerId="LiveId" clId="{4AECB2DD-A746-4233-BEC8-DB531627856A}" dt="2020-08-22T06:42:29.432" v="81" actId="20577"/>
          <ac:spMkLst>
            <pc:docMk/>
            <pc:sldMk cId="1854923550" sldId="1249"/>
            <ac:spMk id="18" creationId="{809699DD-F2FC-4A07-9598-E92555D5F353}"/>
          </ac:spMkLst>
        </pc:spChg>
        <pc:spChg chg="add mod">
          <ac:chgData name="osamah almasarwah" userId="30efc0343ae0bb7c" providerId="LiveId" clId="{4AECB2DD-A746-4233-BEC8-DB531627856A}" dt="2020-08-22T06:43:11.306" v="110" actId="1076"/>
          <ac:spMkLst>
            <pc:docMk/>
            <pc:sldMk cId="1854923550" sldId="1249"/>
            <ac:spMk id="19" creationId="{14ADFAF2-86A0-4A90-AABF-DCD860713DA0}"/>
          </ac:spMkLst>
        </pc:spChg>
        <pc:spChg chg="add mod">
          <ac:chgData name="osamah almasarwah" userId="30efc0343ae0bb7c" providerId="LiveId" clId="{4AECB2DD-A746-4233-BEC8-DB531627856A}" dt="2020-08-22T06:44:05.421" v="135" actId="14100"/>
          <ac:spMkLst>
            <pc:docMk/>
            <pc:sldMk cId="1854923550" sldId="1249"/>
            <ac:spMk id="20" creationId="{68BA9C2E-6771-44B5-9FA2-E38D022A13AD}"/>
          </ac:spMkLst>
        </pc:spChg>
        <pc:picChg chg="del">
          <ac:chgData name="osamah almasarwah" userId="30efc0343ae0bb7c" providerId="LiveId" clId="{4AECB2DD-A746-4233-BEC8-DB531627856A}" dt="2020-08-22T06:37:54.516" v="2" actId="478"/>
          <ac:picMkLst>
            <pc:docMk/>
            <pc:sldMk cId="1854923550" sldId="1249"/>
            <ac:picMk id="4" creationId="{31ADD7DC-755F-4B4A-AF6F-344EA2FA6B65}"/>
          </ac:picMkLst>
        </pc:picChg>
        <pc:picChg chg="add mod">
          <ac:chgData name="osamah almasarwah" userId="30efc0343ae0bb7c" providerId="LiveId" clId="{4AECB2DD-A746-4233-BEC8-DB531627856A}" dt="2020-08-22T06:40:39.969" v="68" actId="1076"/>
          <ac:picMkLst>
            <pc:docMk/>
            <pc:sldMk cId="1854923550" sldId="1249"/>
            <ac:picMk id="8" creationId="{3D6A174F-B827-43F5-A8AA-1EBEF1A8D16A}"/>
          </ac:picMkLst>
        </pc:picChg>
        <pc:picChg chg="del">
          <ac:chgData name="osamah almasarwah" userId="30efc0343ae0bb7c" providerId="LiveId" clId="{4AECB2DD-A746-4233-BEC8-DB531627856A}" dt="2020-08-22T06:37:55.276" v="3" actId="478"/>
          <ac:picMkLst>
            <pc:docMk/>
            <pc:sldMk cId="1854923550" sldId="1249"/>
            <ac:picMk id="10" creationId="{E6A35D58-58F5-4666-8FD5-659245F41545}"/>
          </ac:picMkLst>
        </pc:picChg>
        <pc:picChg chg="add mod">
          <ac:chgData name="osamah almasarwah" userId="30efc0343ae0bb7c" providerId="LiveId" clId="{4AECB2DD-A746-4233-BEC8-DB531627856A}" dt="2020-08-22T06:44:20.971" v="139" actId="1076"/>
          <ac:picMkLst>
            <pc:docMk/>
            <pc:sldMk cId="1854923550" sldId="1249"/>
            <ac:picMk id="11" creationId="{7EAF6CB1-C2A8-4747-A7F1-71DE16D8E498}"/>
          </ac:picMkLst>
        </pc:picChg>
        <pc:picChg chg="add del mod">
          <ac:chgData name="osamah almasarwah" userId="30efc0343ae0bb7c" providerId="LiveId" clId="{4AECB2DD-A746-4233-BEC8-DB531627856A}" dt="2020-08-22T06:41:01.282" v="72" actId="478"/>
          <ac:picMkLst>
            <pc:docMk/>
            <pc:sldMk cId="1854923550" sldId="1249"/>
            <ac:picMk id="13" creationId="{5E8D4822-E27B-4954-B31C-357837254CBD}"/>
          </ac:picMkLst>
        </pc:picChg>
        <pc:picChg chg="del">
          <ac:chgData name="osamah almasarwah" userId="30efc0343ae0bb7c" providerId="LiveId" clId="{4AECB2DD-A746-4233-BEC8-DB531627856A}" dt="2020-08-22T06:37:56.476" v="4" actId="478"/>
          <ac:picMkLst>
            <pc:docMk/>
            <pc:sldMk cId="1854923550" sldId="1249"/>
            <ac:picMk id="14" creationId="{9CA0E9F2-9AEE-47BA-BE02-63CD47EC2752}"/>
          </ac:picMkLst>
        </pc:picChg>
      </pc:sldChg>
    </pc:docChg>
  </pc:docChgLst>
  <pc:docChgLst>
    <pc:chgData name="osamah almasarwah" userId="30efc0343ae0bb7c" providerId="LiveId" clId="{01B49C99-364E-4FA8-AFE8-F8895E99ECEB}"/>
    <pc:docChg chg="undo custSel addSld delSld modSld sldOrd">
      <pc:chgData name="osamah almasarwah" userId="30efc0343ae0bb7c" providerId="LiveId" clId="{01B49C99-364E-4FA8-AFE8-F8895E99ECEB}" dt="2021-01-21T08:05:12.941" v="2597"/>
      <pc:docMkLst>
        <pc:docMk/>
      </pc:docMkLst>
      <pc:sldChg chg="addSp delSp modSp mod delAnim modAnim">
        <pc:chgData name="osamah almasarwah" userId="30efc0343ae0bb7c" providerId="LiveId" clId="{01B49C99-364E-4FA8-AFE8-F8895E99ECEB}" dt="2021-01-20T14:32:02.913" v="166" actId="1076"/>
        <pc:sldMkLst>
          <pc:docMk/>
          <pc:sldMk cId="3743366124" sldId="1243"/>
        </pc:sldMkLst>
        <pc:spChg chg="mod">
          <ac:chgData name="osamah almasarwah" userId="30efc0343ae0bb7c" providerId="LiveId" clId="{01B49C99-364E-4FA8-AFE8-F8895E99ECEB}" dt="2021-01-20T14:19:52.772" v="4" actId="2057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01B49C99-364E-4FA8-AFE8-F8895E99ECEB}" dt="2021-01-20T14:19:12.331" v="2"/>
          <ac:spMkLst>
            <pc:docMk/>
            <pc:sldMk cId="3743366124" sldId="1243"/>
            <ac:spMk id="19" creationId="{8C1DE963-8E53-41BF-8539-0EFAA29B657C}"/>
          </ac:spMkLst>
        </pc:spChg>
        <pc:spChg chg="add mod">
          <ac:chgData name="osamah almasarwah" userId="30efc0343ae0bb7c" providerId="LiveId" clId="{01B49C99-364E-4FA8-AFE8-F8895E99ECEB}" dt="2021-01-20T14:28:10.580" v="135" actId="1076"/>
          <ac:spMkLst>
            <pc:docMk/>
            <pc:sldMk cId="3743366124" sldId="1243"/>
            <ac:spMk id="23" creationId="{2A532CDE-F50C-4688-89BF-F241969047BF}"/>
          </ac:spMkLst>
        </pc:spChg>
        <pc:spChg chg="del">
          <ac:chgData name="osamah almasarwah" userId="30efc0343ae0bb7c" providerId="LiveId" clId="{01B49C99-364E-4FA8-AFE8-F8895E99ECEB}" dt="2021-01-20T14:18:51.655" v="1" actId="478"/>
          <ac:spMkLst>
            <pc:docMk/>
            <pc:sldMk cId="3743366124" sldId="1243"/>
            <ac:spMk id="24" creationId="{96A06E7A-B552-43BC-A28E-851EC4A38E46}"/>
          </ac:spMkLst>
        </pc:spChg>
        <pc:spChg chg="add del mod">
          <ac:chgData name="osamah almasarwah" userId="30efc0343ae0bb7c" providerId="LiveId" clId="{01B49C99-364E-4FA8-AFE8-F8895E99ECEB}" dt="2021-01-20T14:21:06.284" v="55" actId="478"/>
          <ac:spMkLst>
            <pc:docMk/>
            <pc:sldMk cId="3743366124" sldId="1243"/>
            <ac:spMk id="25" creationId="{AFBA111F-FFC8-42B5-B8C9-B6E42380459A}"/>
          </ac:spMkLst>
        </pc:spChg>
        <pc:spChg chg="add mod">
          <ac:chgData name="osamah almasarwah" userId="30efc0343ae0bb7c" providerId="LiveId" clId="{01B49C99-364E-4FA8-AFE8-F8895E99ECEB}" dt="2021-01-20T14:28:01.128" v="133" actId="1076"/>
          <ac:spMkLst>
            <pc:docMk/>
            <pc:sldMk cId="3743366124" sldId="1243"/>
            <ac:spMk id="26" creationId="{90F73635-769D-46A1-AB52-EDAF4531FCE4}"/>
          </ac:spMkLst>
        </pc:spChg>
        <pc:spChg chg="add mod">
          <ac:chgData name="osamah almasarwah" userId="30efc0343ae0bb7c" providerId="LiveId" clId="{01B49C99-364E-4FA8-AFE8-F8895E99ECEB}" dt="2021-01-20T14:28:01.128" v="133" actId="1076"/>
          <ac:spMkLst>
            <pc:docMk/>
            <pc:sldMk cId="3743366124" sldId="1243"/>
            <ac:spMk id="27" creationId="{AEF675F7-3D6D-49EE-B135-6088F4551241}"/>
          </ac:spMkLst>
        </pc:spChg>
        <pc:spChg chg="add mod">
          <ac:chgData name="osamah almasarwah" userId="30efc0343ae0bb7c" providerId="LiveId" clId="{01B49C99-364E-4FA8-AFE8-F8895E99ECEB}" dt="2021-01-20T14:28:10.580" v="135" actId="1076"/>
          <ac:spMkLst>
            <pc:docMk/>
            <pc:sldMk cId="3743366124" sldId="1243"/>
            <ac:spMk id="28" creationId="{4543013A-9DB5-47ED-9298-9E3830843A75}"/>
          </ac:spMkLst>
        </pc:spChg>
        <pc:spChg chg="add mod">
          <ac:chgData name="osamah almasarwah" userId="30efc0343ae0bb7c" providerId="LiveId" clId="{01B49C99-364E-4FA8-AFE8-F8895E99ECEB}" dt="2021-01-20T14:28:14.185" v="136" actId="1076"/>
          <ac:spMkLst>
            <pc:docMk/>
            <pc:sldMk cId="3743366124" sldId="1243"/>
            <ac:spMk id="29" creationId="{E3FD2EDD-0E8A-4BF8-8F8C-4A3B86B6710B}"/>
          </ac:spMkLst>
        </pc:spChg>
        <pc:spChg chg="add mod">
          <ac:chgData name="osamah almasarwah" userId="30efc0343ae0bb7c" providerId="LiveId" clId="{01B49C99-364E-4FA8-AFE8-F8895E99ECEB}" dt="2021-01-20T14:28:19.898" v="137" actId="1076"/>
          <ac:spMkLst>
            <pc:docMk/>
            <pc:sldMk cId="3743366124" sldId="1243"/>
            <ac:spMk id="30" creationId="{5594756F-12B8-4F9D-9750-7B99ADD32C8E}"/>
          </ac:spMkLst>
        </pc:spChg>
        <pc:spChg chg="mod">
          <ac:chgData name="osamah almasarwah" userId="30efc0343ae0bb7c" providerId="LiveId" clId="{01B49C99-364E-4FA8-AFE8-F8895E99ECEB}" dt="2021-01-20T14:27:41.099" v="129" actId="1076"/>
          <ac:spMkLst>
            <pc:docMk/>
            <pc:sldMk cId="3743366124" sldId="1243"/>
            <ac:spMk id="31" creationId="{5FB43F53-C9C2-4C06-AA13-DEE423BD5674}"/>
          </ac:spMkLst>
        </pc:spChg>
        <pc:spChg chg="add mod">
          <ac:chgData name="osamah almasarwah" userId="30efc0343ae0bb7c" providerId="LiveId" clId="{01B49C99-364E-4FA8-AFE8-F8895E99ECEB}" dt="2021-01-20T14:28:01.128" v="133" actId="1076"/>
          <ac:spMkLst>
            <pc:docMk/>
            <pc:sldMk cId="3743366124" sldId="1243"/>
            <ac:spMk id="32" creationId="{BDADE9EE-928E-46F3-9B86-0D7EC58664E9}"/>
          </ac:spMkLst>
        </pc:spChg>
        <pc:spChg chg="add mod">
          <ac:chgData name="osamah almasarwah" userId="30efc0343ae0bb7c" providerId="LiveId" clId="{01B49C99-364E-4FA8-AFE8-F8895E99ECEB}" dt="2021-01-20T14:28:04.715" v="134" actId="1076"/>
          <ac:spMkLst>
            <pc:docMk/>
            <pc:sldMk cId="3743366124" sldId="1243"/>
            <ac:spMk id="33" creationId="{7453E76F-DC1C-4D2F-82AB-1C0535AE4A15}"/>
          </ac:spMkLst>
        </pc:spChg>
        <pc:spChg chg="add mod">
          <ac:chgData name="osamah almasarwah" userId="30efc0343ae0bb7c" providerId="LiveId" clId="{01B49C99-364E-4FA8-AFE8-F8895E99ECEB}" dt="2021-01-20T14:27:48.800" v="131" actId="1076"/>
          <ac:spMkLst>
            <pc:docMk/>
            <pc:sldMk cId="3743366124" sldId="1243"/>
            <ac:spMk id="35" creationId="{6F96A6F2-A71B-4110-B803-45F58F455949}"/>
          </ac:spMkLst>
        </pc:spChg>
        <pc:spChg chg="add mod">
          <ac:chgData name="osamah almasarwah" userId="30efc0343ae0bb7c" providerId="LiveId" clId="{01B49C99-364E-4FA8-AFE8-F8895E99ECEB}" dt="2021-01-20T14:25:11.259" v="95" actId="1076"/>
          <ac:spMkLst>
            <pc:docMk/>
            <pc:sldMk cId="3743366124" sldId="1243"/>
            <ac:spMk id="36" creationId="{FBC58372-2D1A-425F-8CFB-6372B32FCED6}"/>
          </ac:spMkLst>
        </pc:spChg>
        <pc:spChg chg="add mod">
          <ac:chgData name="osamah almasarwah" userId="30efc0343ae0bb7c" providerId="LiveId" clId="{01B49C99-364E-4FA8-AFE8-F8895E99ECEB}" dt="2021-01-20T14:25:14.505" v="96" actId="1076"/>
          <ac:spMkLst>
            <pc:docMk/>
            <pc:sldMk cId="3743366124" sldId="1243"/>
            <ac:spMk id="37" creationId="{737F4D1A-D92D-4F2C-B25D-6AA047B8E77F}"/>
          </ac:spMkLst>
        </pc:spChg>
        <pc:spChg chg="add mod">
          <ac:chgData name="osamah almasarwah" userId="30efc0343ae0bb7c" providerId="LiveId" clId="{01B49C99-364E-4FA8-AFE8-F8895E99ECEB}" dt="2021-01-20T14:25:21.218" v="98" actId="1076"/>
          <ac:spMkLst>
            <pc:docMk/>
            <pc:sldMk cId="3743366124" sldId="1243"/>
            <ac:spMk id="38" creationId="{FC20CFE6-D543-4488-8196-507108F9310B}"/>
          </ac:spMkLst>
        </pc:spChg>
        <pc:spChg chg="add mod">
          <ac:chgData name="osamah almasarwah" userId="30efc0343ae0bb7c" providerId="LiveId" clId="{01B49C99-364E-4FA8-AFE8-F8895E99ECEB}" dt="2021-01-20T14:25:51.973" v="105" actId="20577"/>
          <ac:spMkLst>
            <pc:docMk/>
            <pc:sldMk cId="3743366124" sldId="1243"/>
            <ac:spMk id="39" creationId="{A8C16F0D-4DB0-4FAC-ACA0-4CD6894536E5}"/>
          </ac:spMkLst>
        </pc:spChg>
        <pc:spChg chg="add mod">
          <ac:chgData name="osamah almasarwah" userId="30efc0343ae0bb7c" providerId="LiveId" clId="{01B49C99-364E-4FA8-AFE8-F8895E99ECEB}" dt="2021-01-20T14:27:17.452" v="124" actId="20577"/>
          <ac:spMkLst>
            <pc:docMk/>
            <pc:sldMk cId="3743366124" sldId="1243"/>
            <ac:spMk id="40" creationId="{8538980C-DCD5-4629-9E13-79D15900ED87}"/>
          </ac:spMkLst>
        </pc:spChg>
        <pc:spChg chg="add mod">
          <ac:chgData name="osamah almasarwah" userId="30efc0343ae0bb7c" providerId="LiveId" clId="{01B49C99-364E-4FA8-AFE8-F8895E99ECEB}" dt="2021-01-20T14:27:06.999" v="123" actId="20577"/>
          <ac:spMkLst>
            <pc:docMk/>
            <pc:sldMk cId="3743366124" sldId="1243"/>
            <ac:spMk id="41" creationId="{08BF3E16-CC8E-4D39-B992-EBEFA9A4EC76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2" creationId="{E71AA34C-346A-44A7-9EEB-65F14BDAD589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3" creationId="{53421032-6E9D-4869-9253-11308599F7DC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4" creationId="{2C33120C-8E3C-4566-A93D-D4C7E7B155C3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5" creationId="{B05B6745-5135-4DFD-8ADF-638F29F9D840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6" creationId="{CAF82478-D8BD-4E81-AC18-B22C03BAFEF4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7" creationId="{2D67CCA0-B48F-43BC-AB21-6435DAA35323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8" creationId="{864812EB-0EBD-4E04-97E8-3185825AA8F3}"/>
          </ac:spMkLst>
        </pc:spChg>
        <pc:spChg chg="del">
          <ac:chgData name="osamah almasarwah" userId="30efc0343ae0bb7c" providerId="LiveId" clId="{01B49C99-364E-4FA8-AFE8-F8895E99ECEB}" dt="2021-01-20T14:20:25.672" v="8" actId="478"/>
          <ac:spMkLst>
            <pc:docMk/>
            <pc:sldMk cId="3743366124" sldId="1243"/>
            <ac:spMk id="49" creationId="{120196CA-413A-453D-AF70-3896B0507E8B}"/>
          </ac:spMkLst>
        </pc:spChg>
        <pc:spChg chg="add mod">
          <ac:chgData name="osamah almasarwah" userId="30efc0343ae0bb7c" providerId="LiveId" clId="{01B49C99-364E-4FA8-AFE8-F8895E99ECEB}" dt="2021-01-20T14:29:00.175" v="138" actId="1076"/>
          <ac:spMkLst>
            <pc:docMk/>
            <pc:sldMk cId="3743366124" sldId="1243"/>
            <ac:spMk id="50" creationId="{BB078AB1-61C2-4379-BE96-0DBB9F459557}"/>
          </ac:spMkLst>
        </pc:spChg>
        <pc:spChg chg="add mod">
          <ac:chgData name="osamah almasarwah" userId="30efc0343ae0bb7c" providerId="LiveId" clId="{01B49C99-364E-4FA8-AFE8-F8895E99ECEB}" dt="2021-01-20T14:29:10.890" v="142" actId="20577"/>
          <ac:spMkLst>
            <pc:docMk/>
            <pc:sldMk cId="3743366124" sldId="1243"/>
            <ac:spMk id="51" creationId="{EBB775CC-563B-4D9F-8135-33DFFF2A074E}"/>
          </ac:spMkLst>
        </pc:spChg>
        <pc:spChg chg="add mod">
          <ac:chgData name="osamah almasarwah" userId="30efc0343ae0bb7c" providerId="LiveId" clId="{01B49C99-364E-4FA8-AFE8-F8895E99ECEB}" dt="2021-01-20T14:21:01.074" v="53" actId="1036"/>
          <ac:spMkLst>
            <pc:docMk/>
            <pc:sldMk cId="3743366124" sldId="1243"/>
            <ac:spMk id="52" creationId="{2459291B-E78A-4E2D-AE5D-CD66E2D329D4}"/>
          </ac:spMkLst>
        </pc:spChg>
        <pc:spChg chg="add mod">
          <ac:chgData name="osamah almasarwah" userId="30efc0343ae0bb7c" providerId="LiveId" clId="{01B49C99-364E-4FA8-AFE8-F8895E99ECEB}" dt="2021-01-20T14:32:02.913" v="166" actId="1076"/>
          <ac:spMkLst>
            <pc:docMk/>
            <pc:sldMk cId="3743366124" sldId="1243"/>
            <ac:spMk id="53" creationId="{3D51DF03-5D53-4CCA-9E64-751069075A57}"/>
          </ac:spMkLst>
        </pc:spChg>
        <pc:grpChg chg="del">
          <ac:chgData name="osamah almasarwah" userId="30efc0343ae0bb7c" providerId="LiveId" clId="{01B49C99-364E-4FA8-AFE8-F8895E99ECEB}" dt="2021-01-20T14:19:56.796" v="5" actId="478"/>
          <ac:grpSpMkLst>
            <pc:docMk/>
            <pc:sldMk cId="3743366124" sldId="1243"/>
            <ac:grpSpMk id="12" creationId="{AD50A508-8A2C-4561-AFE2-1D28F44AF2D7}"/>
          </ac:grpSpMkLst>
        </pc:grpChg>
        <pc:picChg chg="del">
          <ac:chgData name="osamah almasarwah" userId="30efc0343ae0bb7c" providerId="LiveId" clId="{01B49C99-364E-4FA8-AFE8-F8895E99ECEB}" dt="2021-01-20T14:18:50.539" v="0" actId="478"/>
          <ac:picMkLst>
            <pc:docMk/>
            <pc:sldMk cId="3743366124" sldId="1243"/>
            <ac:picMk id="4" creationId="{B849A8C4-6967-44B1-881A-CAD15088887D}"/>
          </ac:picMkLst>
        </pc:picChg>
        <pc:picChg chg="add mod ord">
          <ac:chgData name="osamah almasarwah" userId="30efc0343ae0bb7c" providerId="LiveId" clId="{01B49C99-364E-4FA8-AFE8-F8895E99ECEB}" dt="2021-01-20T14:27:45.001" v="130" actId="167"/>
          <ac:picMkLst>
            <pc:docMk/>
            <pc:sldMk cId="3743366124" sldId="1243"/>
            <ac:picMk id="5" creationId="{CCDB4BE3-8CB4-451E-AF97-553A3140B765}"/>
          </ac:picMkLst>
        </pc:picChg>
        <pc:picChg chg="mod">
          <ac:chgData name="osamah almasarwah" userId="30efc0343ae0bb7c" providerId="LiveId" clId="{01B49C99-364E-4FA8-AFE8-F8895E99ECEB}" dt="2021-01-20T14:27:36.038" v="127" actId="1076"/>
          <ac:picMkLst>
            <pc:docMk/>
            <pc:sldMk cId="3743366124" sldId="1243"/>
            <ac:picMk id="8" creationId="{F92D1FC5-E82B-4E93-A238-8AEAF763E7EA}"/>
          </ac:picMkLst>
        </pc:picChg>
        <pc:picChg chg="add mod">
          <ac:chgData name="osamah almasarwah" userId="30efc0343ae0bb7c" providerId="LiveId" clId="{01B49C99-364E-4FA8-AFE8-F8895E99ECEB}" dt="2021-01-20T14:19:12.331" v="2"/>
          <ac:picMkLst>
            <pc:docMk/>
            <pc:sldMk cId="3743366124" sldId="1243"/>
            <ac:picMk id="20" creationId="{ADF3E75F-1D67-4218-B2BD-BD0CE9047F01}"/>
          </ac:picMkLst>
        </pc:picChg>
        <pc:cxnChg chg="add mod">
          <ac:chgData name="osamah almasarwah" userId="30efc0343ae0bb7c" providerId="LiveId" clId="{01B49C99-364E-4FA8-AFE8-F8895E99ECEB}" dt="2021-01-20T14:27:30.751" v="126" actId="14100"/>
          <ac:cxnSpMkLst>
            <pc:docMk/>
            <pc:sldMk cId="3743366124" sldId="1243"/>
            <ac:cxnSpMk id="34" creationId="{0B7D39B0-69B1-487C-BA71-D198C5B9C6E4}"/>
          </ac:cxnSpMkLst>
        </pc:cxnChg>
      </pc:sldChg>
      <pc:sldChg chg="addSp delSp modSp mod delAnim modAnim">
        <pc:chgData name="osamah almasarwah" userId="30efc0343ae0bb7c" providerId="LiveId" clId="{01B49C99-364E-4FA8-AFE8-F8895E99ECEB}" dt="2021-01-21T08:05:12.941" v="2597"/>
        <pc:sldMkLst>
          <pc:docMk/>
          <pc:sldMk cId="2644885620" sldId="1288"/>
        </pc:sldMkLst>
        <pc:spChg chg="mod">
          <ac:chgData name="osamah almasarwah" userId="30efc0343ae0bb7c" providerId="LiveId" clId="{01B49C99-364E-4FA8-AFE8-F8895E99ECEB}" dt="2021-01-20T19:50:34.686" v="1084" actId="20577"/>
          <ac:spMkLst>
            <pc:docMk/>
            <pc:sldMk cId="2644885620" sldId="1288"/>
            <ac:spMk id="3" creationId="{C0468004-4702-46A3-BF59-43CAE069B016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11" creationId="{085E4D78-AEC9-4FC6-8918-FBCD1A280C18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16" creationId="{7AC249DD-C7E2-4D3E-A184-02B5B23ED768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17" creationId="{893947D2-09F7-4BAA-AFAD-79F138D934A4}"/>
          </ac:spMkLst>
        </pc:spChg>
        <pc:spChg chg="mod">
          <ac:chgData name="osamah almasarwah" userId="30efc0343ae0bb7c" providerId="LiveId" clId="{01B49C99-364E-4FA8-AFE8-F8895E99ECEB}" dt="2021-01-20T19:56:17.156" v="1232" actId="1076"/>
          <ac:spMkLst>
            <pc:docMk/>
            <pc:sldMk cId="2644885620" sldId="1288"/>
            <ac:spMk id="18" creationId="{C28B49E6-7511-4F63-A29E-B339B31052D9}"/>
          </ac:spMkLst>
        </pc:spChg>
        <pc:spChg chg="mod">
          <ac:chgData name="osamah almasarwah" userId="30efc0343ae0bb7c" providerId="LiveId" clId="{01B49C99-364E-4FA8-AFE8-F8895E99ECEB}" dt="2021-01-20T21:00:23.339" v="1623" actId="207"/>
          <ac:spMkLst>
            <pc:docMk/>
            <pc:sldMk cId="2644885620" sldId="1288"/>
            <ac:spMk id="57" creationId="{FD2E97D7-DC67-49D8-9568-12A0C3AA7E20}"/>
          </ac:spMkLst>
        </pc:spChg>
        <pc:spChg chg="mod">
          <ac:chgData name="osamah almasarwah" userId="30efc0343ae0bb7c" providerId="LiveId" clId="{01B49C99-364E-4FA8-AFE8-F8895E99ECEB}" dt="2021-01-20T21:00:31.266" v="1625" actId="207"/>
          <ac:spMkLst>
            <pc:docMk/>
            <pc:sldMk cId="2644885620" sldId="1288"/>
            <ac:spMk id="58" creationId="{B419ED39-F0ED-4B18-8414-568C40B275DB}"/>
          </ac:spMkLst>
        </pc:spChg>
        <pc:spChg chg="mod">
          <ac:chgData name="osamah almasarwah" userId="30efc0343ae0bb7c" providerId="LiveId" clId="{01B49C99-364E-4FA8-AFE8-F8895E99ECEB}" dt="2021-01-20T19:56:13.741" v="1231"/>
          <ac:spMkLst>
            <pc:docMk/>
            <pc:sldMk cId="2644885620" sldId="1288"/>
            <ac:spMk id="59" creationId="{C9417A7C-501E-4B42-B4AA-E6CDF5A82C88}"/>
          </ac:spMkLst>
        </pc:spChg>
        <pc:spChg chg="mod">
          <ac:chgData name="osamah almasarwah" userId="30efc0343ae0bb7c" providerId="LiveId" clId="{01B49C99-364E-4FA8-AFE8-F8895E99ECEB}" dt="2021-01-20T20:01:01.012" v="1409" actId="1076"/>
          <ac:spMkLst>
            <pc:docMk/>
            <pc:sldMk cId="2644885620" sldId="1288"/>
            <ac:spMk id="64" creationId="{649AAA29-06E8-4800-B240-2D9E49158D09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5" creationId="{CD6C5C99-5BAA-4630-A0B2-3610B42E2F2E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6" creationId="{0B587BD0-801D-4661-97BC-7D86AD242555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7" creationId="{5DA38A8D-6D5A-478B-BAFC-652D54A979D9}"/>
          </ac:spMkLst>
        </pc:spChg>
        <pc:spChg chg="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68" creationId="{2390C749-194C-48F7-AABE-380797B84DF1}"/>
          </ac:spMkLst>
        </pc:spChg>
        <pc:spChg chg="del mod topLvl">
          <ac:chgData name="osamah almasarwah" userId="30efc0343ae0bb7c" providerId="LiveId" clId="{01B49C99-364E-4FA8-AFE8-F8895E99ECEB}" dt="2021-01-20T20:55:29.198" v="1599" actId="478"/>
          <ac:spMkLst>
            <pc:docMk/>
            <pc:sldMk cId="2644885620" sldId="1288"/>
            <ac:spMk id="79" creationId="{6451D483-1E1E-4287-8C1C-75156D1FC6A0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0" creationId="{CC8D42EC-66F7-495C-BEB1-462EAA34F3A1}"/>
          </ac:spMkLst>
        </pc:spChg>
        <pc:spChg chg="del mod">
          <ac:chgData name="osamah almasarwah" userId="30efc0343ae0bb7c" providerId="LiveId" clId="{01B49C99-364E-4FA8-AFE8-F8895E99ECEB}" dt="2021-01-20T20:55:25.735" v="1598" actId="478"/>
          <ac:spMkLst>
            <pc:docMk/>
            <pc:sldMk cId="2644885620" sldId="1288"/>
            <ac:spMk id="81" creationId="{A40453BF-D848-4DDB-8D0B-C758D16B738F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2" creationId="{7A9972F0-03AE-4E5F-BB4B-E299428A8322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3" creationId="{D93BB79A-3D64-4F1B-87FD-6FBE94C34325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4" creationId="{C54DF22F-BD80-42AE-BDDF-70BEAD760384}"/>
          </ac:spMkLst>
        </pc:spChg>
        <pc:spChg chg="mod">
          <ac:chgData name="osamah almasarwah" userId="30efc0343ae0bb7c" providerId="LiveId" clId="{01B49C99-364E-4FA8-AFE8-F8895E99ECEB}" dt="2021-01-20T20:57:19.378" v="1622" actId="1076"/>
          <ac:spMkLst>
            <pc:docMk/>
            <pc:sldMk cId="2644885620" sldId="1288"/>
            <ac:spMk id="85" creationId="{E5BD28EA-9A3F-430D-9F97-D556FF952E69}"/>
          </ac:spMkLst>
        </pc:spChg>
        <pc:spChg chg="mod">
          <ac:chgData name="osamah almasarwah" userId="30efc0343ae0bb7c" providerId="LiveId" clId="{01B49C99-364E-4FA8-AFE8-F8895E99ECEB}" dt="2021-01-20T20:57:14.679" v="1621" actId="20577"/>
          <ac:spMkLst>
            <pc:docMk/>
            <pc:sldMk cId="2644885620" sldId="1288"/>
            <ac:spMk id="86" creationId="{A8354BFC-A4EF-4F73-BA0A-F24BEBEF1132}"/>
          </ac:spMkLst>
        </pc:spChg>
        <pc:spChg chg="del mod">
          <ac:chgData name="osamah almasarwah" userId="30efc0343ae0bb7c" providerId="LiveId" clId="{01B49C99-364E-4FA8-AFE8-F8895E99ECEB}" dt="2021-01-20T20:55:31.975" v="1600" actId="478"/>
          <ac:spMkLst>
            <pc:docMk/>
            <pc:sldMk cId="2644885620" sldId="1288"/>
            <ac:spMk id="87" creationId="{53A91004-1187-4AAF-902C-48176332AEEF}"/>
          </ac:spMkLst>
        </pc:spChg>
        <pc:spChg chg="del">
          <ac:chgData name="osamah almasarwah" userId="30efc0343ae0bb7c" providerId="LiveId" clId="{01B49C99-364E-4FA8-AFE8-F8895E99ECEB}" dt="2021-01-20T19:49:20.143" v="1071" actId="478"/>
          <ac:spMkLst>
            <pc:docMk/>
            <pc:sldMk cId="2644885620" sldId="1288"/>
            <ac:spMk id="88" creationId="{74ED9767-B67A-4B98-A457-5C822756AE4F}"/>
          </ac:spMkLst>
        </pc:spChg>
        <pc:spChg chg="add mod">
          <ac:chgData name="osamah almasarwah" userId="30efc0343ae0bb7c" providerId="LiveId" clId="{01B49C99-364E-4FA8-AFE8-F8895E99ECEB}" dt="2021-01-20T19:49:21.508" v="1072"/>
          <ac:spMkLst>
            <pc:docMk/>
            <pc:sldMk cId="2644885620" sldId="1288"/>
            <ac:spMk id="89" creationId="{09E3ED7A-6495-4481-B1A9-2612631FFC5F}"/>
          </ac:spMkLst>
        </pc:spChg>
        <pc:spChg chg="add del">
          <ac:chgData name="osamah almasarwah" userId="30efc0343ae0bb7c" providerId="LiveId" clId="{01B49C99-364E-4FA8-AFE8-F8895E99ECEB}" dt="2021-01-20T19:56:10.131" v="1230" actId="22"/>
          <ac:spMkLst>
            <pc:docMk/>
            <pc:sldMk cId="2644885620" sldId="1288"/>
            <ac:spMk id="90" creationId="{87A3E0B9-ADE9-4A34-93E0-7897E389739E}"/>
          </ac:spMkLst>
        </pc:spChg>
        <pc:spChg chg="add mod">
          <ac:chgData name="osamah almasarwah" userId="30efc0343ae0bb7c" providerId="LiveId" clId="{01B49C99-364E-4FA8-AFE8-F8895E99ECEB}" dt="2021-01-20T20:00:56.623" v="1408" actId="20577"/>
          <ac:spMkLst>
            <pc:docMk/>
            <pc:sldMk cId="2644885620" sldId="1288"/>
            <ac:spMk id="91" creationId="{89B4A729-8257-4F5E-8BCE-CF0B8B0A8B3A}"/>
          </ac:spMkLst>
        </pc:spChg>
        <pc:spChg chg="mod">
          <ac:chgData name="osamah almasarwah" userId="30efc0343ae0bb7c" providerId="LiveId" clId="{01B49C99-364E-4FA8-AFE8-F8895E99ECEB}" dt="2021-01-20T20:05:38.234" v="1437" actId="1076"/>
          <ac:spMkLst>
            <pc:docMk/>
            <pc:sldMk cId="2644885620" sldId="1288"/>
            <ac:spMk id="92" creationId="{E9FEF16C-B941-4B61-A3E1-EE8D264BDE2B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3" creationId="{E31089DA-ABCD-4005-8AAE-0DC68E23B4EB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4" creationId="{0228BEEA-54ED-410D-AD37-DD363A124A5C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5" creationId="{8183EB21-1228-4974-A51C-4AC6C52C4196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6" creationId="{9D3C9ADA-B5D0-49F2-85E8-D7F66D010378}"/>
          </ac:spMkLst>
        </pc:spChg>
        <pc:spChg chg="mod">
          <ac:chgData name="osamah almasarwah" userId="30efc0343ae0bb7c" providerId="LiveId" clId="{01B49C99-364E-4FA8-AFE8-F8895E99ECEB}" dt="2021-01-20T20:05:35.728" v="1436" actId="20577"/>
          <ac:spMkLst>
            <pc:docMk/>
            <pc:sldMk cId="2644885620" sldId="1288"/>
            <ac:spMk id="97" creationId="{27158269-2E6A-478E-83E4-BBB9CE0E0037}"/>
          </ac:spMkLst>
        </pc:spChg>
        <pc:grpChg chg="mod">
          <ac:chgData name="osamah almasarwah" userId="30efc0343ae0bb7c" providerId="LiveId" clId="{01B49C99-364E-4FA8-AFE8-F8895E99ECEB}" dt="2021-01-20T19:56:13.741" v="1231"/>
          <ac:grpSpMkLst>
            <pc:docMk/>
            <pc:sldMk cId="2644885620" sldId="1288"/>
            <ac:grpSpMk id="19" creationId="{E9391AFE-4712-43F8-9986-00B159F31F58}"/>
          </ac:grpSpMkLst>
        </pc:grpChg>
        <pc:grpChg chg="mod">
          <ac:chgData name="osamah almasarwah" userId="30efc0343ae0bb7c" providerId="LiveId" clId="{01B49C99-364E-4FA8-AFE8-F8895E99ECEB}" dt="2021-01-20T19:56:13.741" v="1231"/>
          <ac:grpSpMkLst>
            <pc:docMk/>
            <pc:sldMk cId="2644885620" sldId="1288"/>
            <ac:grpSpMk id="20" creationId="{68DEBF55-CBDB-4E40-82CA-5DD7516A8E7B}"/>
          </ac:grpSpMkLst>
        </pc:grpChg>
        <pc:grpChg chg="mod ord">
          <ac:chgData name="osamah almasarwah" userId="30efc0343ae0bb7c" providerId="LiveId" clId="{01B49C99-364E-4FA8-AFE8-F8895E99ECEB}" dt="2021-01-20T21:38:47.931" v="2595" actId="167"/>
          <ac:grpSpMkLst>
            <pc:docMk/>
            <pc:sldMk cId="2644885620" sldId="1288"/>
            <ac:grpSpMk id="60" creationId="{BB15FB0C-FEAF-42F7-8B0E-56DF4E799A11}"/>
          </ac:grpSpMkLst>
        </pc:grpChg>
        <pc:grpChg chg="mod">
          <ac:chgData name="osamah almasarwah" userId="30efc0343ae0bb7c" providerId="LiveId" clId="{01B49C99-364E-4FA8-AFE8-F8895E99ECEB}" dt="2021-01-20T20:00:56.623" v="1408" actId="20577"/>
          <ac:grpSpMkLst>
            <pc:docMk/>
            <pc:sldMk cId="2644885620" sldId="1288"/>
            <ac:grpSpMk id="63" creationId="{D25494E8-A1BA-49AB-97D1-86D3D4938869}"/>
          </ac:grpSpMkLst>
        </pc:grpChg>
        <pc:grpChg chg="del">
          <ac:chgData name="osamah almasarwah" userId="30efc0343ae0bb7c" providerId="LiveId" clId="{01B49C99-364E-4FA8-AFE8-F8895E99ECEB}" dt="2021-01-20T20:03:30.182" v="1410" actId="478"/>
          <ac:grpSpMkLst>
            <pc:docMk/>
            <pc:sldMk cId="2644885620" sldId="1288"/>
            <ac:grpSpMk id="69" creationId="{848E2161-C412-4B6D-A4AF-506B7BBD211B}"/>
          </ac:grpSpMkLst>
        </pc:grpChg>
        <pc:grpChg chg="del mod">
          <ac:chgData name="osamah almasarwah" userId="30efc0343ae0bb7c" providerId="LiveId" clId="{01B49C99-364E-4FA8-AFE8-F8895E99ECEB}" dt="2021-01-20T20:55:29.198" v="1599" actId="478"/>
          <ac:grpSpMkLst>
            <pc:docMk/>
            <pc:sldMk cId="2644885620" sldId="1288"/>
            <ac:grpSpMk id="77" creationId="{D3695EFF-0043-41A9-88D0-56893BBE2345}"/>
          </ac:grpSpMkLst>
        </pc:grpChg>
        <pc:grpChg chg="mod topLvl">
          <ac:chgData name="osamah almasarwah" userId="30efc0343ae0bb7c" providerId="LiveId" clId="{01B49C99-364E-4FA8-AFE8-F8895E99ECEB}" dt="2021-01-20T20:57:14.679" v="1621" actId="20577"/>
          <ac:grpSpMkLst>
            <pc:docMk/>
            <pc:sldMk cId="2644885620" sldId="1288"/>
            <ac:grpSpMk id="78" creationId="{9FE9D10C-ADE3-4B26-9F8A-62C1CD54B7E0}"/>
          </ac:grpSpMkLst>
        </pc:grpChg>
        <pc:grpChg chg="add mod ord">
          <ac:chgData name="osamah almasarwah" userId="30efc0343ae0bb7c" providerId="LiveId" clId="{01B49C99-364E-4FA8-AFE8-F8895E99ECEB}" dt="2021-01-20T21:39:08.586" v="2596" actId="167"/>
          <ac:grpSpMkLst>
            <pc:docMk/>
            <pc:sldMk cId="2644885620" sldId="1288"/>
            <ac:grpSpMk id="88" creationId="{B450C15F-DAEC-4A63-8F2E-37334FF756DA}"/>
          </ac:grpSpMkLst>
        </pc:grpChg>
        <pc:grpChg chg="mod">
          <ac:chgData name="osamah almasarwah" userId="30efc0343ae0bb7c" providerId="LiveId" clId="{01B49C99-364E-4FA8-AFE8-F8895E99ECEB}" dt="2021-01-20T20:05:35.728" v="1436" actId="20577"/>
          <ac:grpSpMkLst>
            <pc:docMk/>
            <pc:sldMk cId="2644885620" sldId="1288"/>
            <ac:grpSpMk id="90" creationId="{BE71EE0D-36F2-43AB-AD38-AFF81DADD52A}"/>
          </ac:grpSpMkLst>
        </pc:grpChg>
      </pc:sldChg>
      <pc:sldChg chg="addSp delSp modSp mod delAnim modAnim">
        <pc:chgData name="osamah almasarwah" userId="30efc0343ae0bb7c" providerId="LiveId" clId="{01B49C99-364E-4FA8-AFE8-F8895E99ECEB}" dt="2021-01-20T21:36:17.483" v="2578"/>
        <pc:sldMkLst>
          <pc:docMk/>
          <pc:sldMk cId="1848579233" sldId="1289"/>
        </pc:sldMkLst>
        <pc:spChg chg="mod">
          <ac:chgData name="osamah almasarwah" userId="30efc0343ae0bb7c" providerId="LiveId" clId="{01B49C99-364E-4FA8-AFE8-F8895E99ECEB}" dt="2021-01-20T21:03:25.126" v="1629" actId="20577"/>
          <ac:spMkLst>
            <pc:docMk/>
            <pc:sldMk cId="1848579233" sldId="1289"/>
            <ac:spMk id="3" creationId="{C0468004-4702-46A3-BF59-43CAE069B016}"/>
          </ac:spMkLst>
        </pc:spChg>
        <pc:spChg chg="mod">
          <ac:chgData name="osamah almasarwah" userId="30efc0343ae0bb7c" providerId="LiveId" clId="{01B49C99-364E-4FA8-AFE8-F8895E99ECEB}" dt="2021-01-20T21:08:26.975" v="1727" actId="1035"/>
          <ac:spMkLst>
            <pc:docMk/>
            <pc:sldMk cId="1848579233" sldId="1289"/>
            <ac:spMk id="54" creationId="{7AA479BC-1A5A-4C07-8DC2-E838BD3E587E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55" creationId="{23D93AE0-8162-4A38-9E13-4731A76653CB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57" creationId="{05D3DCA9-1C34-484A-9DB7-5D20EF5C768F}"/>
          </ac:spMkLst>
        </pc:spChg>
        <pc:spChg chg="add del mod">
          <ac:chgData name="osamah almasarwah" userId="30efc0343ae0bb7c" providerId="LiveId" clId="{01B49C99-364E-4FA8-AFE8-F8895E99ECEB}" dt="2021-01-20T19:49:27.336" v="1076" actId="478"/>
          <ac:spMkLst>
            <pc:docMk/>
            <pc:sldMk cId="1848579233" sldId="1289"/>
            <ac:spMk id="60" creationId="{48401731-7C99-42D7-9291-18C97DEA81C4}"/>
          </ac:spMkLst>
        </pc:spChg>
        <pc:spChg chg="mod">
          <ac:chgData name="osamah almasarwah" userId="30efc0343ae0bb7c" providerId="LiveId" clId="{01B49C99-364E-4FA8-AFE8-F8895E99ECEB}" dt="2021-01-20T21:09:45.458" v="1751" actId="20577"/>
          <ac:spMkLst>
            <pc:docMk/>
            <pc:sldMk cId="1848579233" sldId="1289"/>
            <ac:spMk id="62" creationId="{BC3D444F-AD30-4F62-AA7C-5A9405DF6BF8}"/>
          </ac:spMkLst>
        </pc:spChg>
        <pc:spChg chg="mod">
          <ac:chgData name="osamah almasarwah" userId="30efc0343ae0bb7c" providerId="LiveId" clId="{01B49C99-364E-4FA8-AFE8-F8895E99ECEB}" dt="2021-01-20T21:07:14.888" v="1687"/>
          <ac:spMkLst>
            <pc:docMk/>
            <pc:sldMk cId="1848579233" sldId="1289"/>
            <ac:spMk id="63" creationId="{2BA59EED-2934-43DB-A1B0-4096AEC1CBA6}"/>
          </ac:spMkLst>
        </pc:spChg>
        <pc:spChg chg="mod">
          <ac:chgData name="osamah almasarwah" userId="30efc0343ae0bb7c" providerId="LiveId" clId="{01B49C99-364E-4FA8-AFE8-F8895E99ECEB}" dt="2021-01-20T21:07:31.575" v="1692"/>
          <ac:spMkLst>
            <pc:docMk/>
            <pc:sldMk cId="1848579233" sldId="1289"/>
            <ac:spMk id="64" creationId="{61D7C7B2-649A-4805-A73D-8FA47C64DBDE}"/>
          </ac:spMkLst>
        </pc:spChg>
        <pc:spChg chg="mod">
          <ac:chgData name="osamah almasarwah" userId="30efc0343ae0bb7c" providerId="LiveId" clId="{01B49C99-364E-4FA8-AFE8-F8895E99ECEB}" dt="2021-01-20T21:07:24.561" v="1689"/>
          <ac:spMkLst>
            <pc:docMk/>
            <pc:sldMk cId="1848579233" sldId="1289"/>
            <ac:spMk id="65" creationId="{916B36A7-E07C-4D9E-A10D-5A6683DBE084}"/>
          </ac:spMkLst>
        </pc:spChg>
        <pc:spChg chg="mod">
          <ac:chgData name="osamah almasarwah" userId="30efc0343ae0bb7c" providerId="LiveId" clId="{01B49C99-364E-4FA8-AFE8-F8895E99ECEB}" dt="2021-01-20T21:07:44.749" v="1697" actId="20577"/>
          <ac:spMkLst>
            <pc:docMk/>
            <pc:sldMk cId="1848579233" sldId="1289"/>
            <ac:spMk id="66" creationId="{991B3519-7DD6-42DB-B715-1D47EECE5D97}"/>
          </ac:spMkLst>
        </pc:spChg>
        <pc:spChg chg="mod">
          <ac:chgData name="osamah almasarwah" userId="30efc0343ae0bb7c" providerId="LiveId" clId="{01B49C99-364E-4FA8-AFE8-F8895E99ECEB}" dt="2021-01-20T21:07:28.532" v="1691" actId="1076"/>
          <ac:spMkLst>
            <pc:docMk/>
            <pc:sldMk cId="1848579233" sldId="1289"/>
            <ac:spMk id="67" creationId="{76A898C1-2B5E-423C-AE87-387F05CFBE70}"/>
          </ac:spMkLst>
        </pc:spChg>
        <pc:spChg chg="mod">
          <ac:chgData name="osamah almasarwah" userId="30efc0343ae0bb7c" providerId="LiveId" clId="{01B49C99-364E-4FA8-AFE8-F8895E99ECEB}" dt="2021-01-20T21:07:19.765" v="1688" actId="20577"/>
          <ac:spMkLst>
            <pc:docMk/>
            <pc:sldMk cId="1848579233" sldId="1289"/>
            <ac:spMk id="68" creationId="{5D40185A-17E5-419B-A7BF-92B7362FC614}"/>
          </ac:spMkLst>
        </pc:spChg>
        <pc:spChg chg="mod">
          <ac:chgData name="osamah almasarwah" userId="30efc0343ae0bb7c" providerId="LiveId" clId="{01B49C99-364E-4FA8-AFE8-F8895E99ECEB}" dt="2021-01-20T21:07:35.415" v="1694" actId="1076"/>
          <ac:spMkLst>
            <pc:docMk/>
            <pc:sldMk cId="1848579233" sldId="1289"/>
            <ac:spMk id="69" creationId="{066E80B3-2C7C-4A2A-88AC-3E999CDF4FFF}"/>
          </ac:spMkLst>
        </pc:spChg>
        <pc:spChg chg="mod">
          <ac:chgData name="osamah almasarwah" userId="30efc0343ae0bb7c" providerId="LiveId" clId="{01B49C99-364E-4FA8-AFE8-F8895E99ECEB}" dt="2021-01-20T21:07:47.668" v="1698" actId="1076"/>
          <ac:spMkLst>
            <pc:docMk/>
            <pc:sldMk cId="1848579233" sldId="1289"/>
            <ac:spMk id="70" creationId="{7063023B-0FCB-4A1D-AD12-EE77831F4225}"/>
          </ac:spMkLst>
        </pc:spChg>
        <pc:spChg chg="mod">
          <ac:chgData name="osamah almasarwah" userId="30efc0343ae0bb7c" providerId="LiveId" clId="{01B49C99-364E-4FA8-AFE8-F8895E99ECEB}" dt="2021-01-20T21:09:45.458" v="1751" actId="20577"/>
          <ac:spMkLst>
            <pc:docMk/>
            <pc:sldMk cId="1848579233" sldId="1289"/>
            <ac:spMk id="75" creationId="{15033B40-FF80-4FCB-B6C3-025AF7E49F6B}"/>
          </ac:spMkLst>
        </pc:spChg>
        <pc:spChg chg="mod">
          <ac:chgData name="osamah almasarwah" userId="30efc0343ae0bb7c" providerId="LiveId" clId="{01B49C99-364E-4FA8-AFE8-F8895E99ECEB}" dt="2021-01-20T21:09:48.994" v="1752" actId="1076"/>
          <ac:spMkLst>
            <pc:docMk/>
            <pc:sldMk cId="1848579233" sldId="1289"/>
            <ac:spMk id="76" creationId="{7031E976-F0B9-44A4-B3EB-EB56A349AE1B}"/>
          </ac:spMkLst>
        </pc:spChg>
        <pc:spChg chg="add mod">
          <ac:chgData name="osamah almasarwah" userId="30efc0343ae0bb7c" providerId="LiveId" clId="{01B49C99-364E-4FA8-AFE8-F8895E99ECEB}" dt="2021-01-20T21:09:01.810" v="1735" actId="1076"/>
          <ac:spMkLst>
            <pc:docMk/>
            <pc:sldMk cId="1848579233" sldId="1289"/>
            <ac:spMk id="77" creationId="{81D263B2-C13D-4821-81C3-D78390A5AB21}"/>
          </ac:spMkLst>
        </pc:spChg>
        <pc:spChg chg="add mod">
          <ac:chgData name="osamah almasarwah" userId="30efc0343ae0bb7c" providerId="LiveId" clId="{01B49C99-364E-4FA8-AFE8-F8895E99ECEB}" dt="2021-01-20T21:09:45.458" v="1751" actId="20577"/>
          <ac:spMkLst>
            <pc:docMk/>
            <pc:sldMk cId="1848579233" sldId="1289"/>
            <ac:spMk id="78" creationId="{2CFD1D44-BA2F-4F88-8BAF-ABE298FFCA0C}"/>
          </ac:spMkLst>
        </pc:spChg>
        <pc:spChg chg="add mod">
          <ac:chgData name="osamah almasarwah" userId="30efc0343ae0bb7c" providerId="LiveId" clId="{01B49C99-364E-4FA8-AFE8-F8895E99ECEB}" dt="2021-01-20T21:13:00.856" v="1794" actId="1076"/>
          <ac:spMkLst>
            <pc:docMk/>
            <pc:sldMk cId="1848579233" sldId="1289"/>
            <ac:spMk id="79" creationId="{5B09AF4D-F182-430B-9E64-D5711E17F8EE}"/>
          </ac:spMkLst>
        </pc:spChg>
        <pc:spChg chg="mod">
          <ac:chgData name="osamah almasarwah" userId="30efc0343ae0bb7c" providerId="LiveId" clId="{01B49C99-364E-4FA8-AFE8-F8895E99ECEB}" dt="2021-01-20T21:10:53.004" v="1768" actId="20577"/>
          <ac:spMkLst>
            <pc:docMk/>
            <pc:sldMk cId="1848579233" sldId="1289"/>
            <ac:spMk id="82" creationId="{A70E6A7E-23AD-4F69-8E16-F50125D6CF33}"/>
          </ac:spMkLst>
        </pc:spChg>
        <pc:spChg chg="mod">
          <ac:chgData name="osamah almasarwah" userId="30efc0343ae0bb7c" providerId="LiveId" clId="{01B49C99-364E-4FA8-AFE8-F8895E99ECEB}" dt="2021-01-20T21:11:13.712" v="1774" actId="1076"/>
          <ac:spMkLst>
            <pc:docMk/>
            <pc:sldMk cId="1848579233" sldId="1289"/>
            <ac:spMk id="83" creationId="{941DD92E-F52D-4309-8369-A791CB150CF0}"/>
          </ac:spMkLst>
        </pc:spChg>
        <pc:spChg chg="mod">
          <ac:chgData name="osamah almasarwah" userId="30efc0343ae0bb7c" providerId="LiveId" clId="{01B49C99-364E-4FA8-AFE8-F8895E99ECEB}" dt="2021-01-20T21:10:29.809" v="1764" actId="20577"/>
          <ac:spMkLst>
            <pc:docMk/>
            <pc:sldMk cId="1848579233" sldId="1289"/>
            <ac:spMk id="85" creationId="{495C0087-5250-4D99-AF9B-97BC82BED1FA}"/>
          </ac:spMkLst>
        </pc:spChg>
        <pc:spChg chg="mod">
          <ac:chgData name="osamah almasarwah" userId="30efc0343ae0bb7c" providerId="LiveId" clId="{01B49C99-364E-4FA8-AFE8-F8895E99ECEB}" dt="2021-01-20T21:10:33.707" v="1765" actId="1076"/>
          <ac:spMkLst>
            <pc:docMk/>
            <pc:sldMk cId="1848579233" sldId="1289"/>
            <ac:spMk id="86" creationId="{5A6A2EE2-CFE3-4C3B-919B-129266A225E6}"/>
          </ac:spMkLst>
        </pc:spChg>
        <pc:spChg chg="mod">
          <ac:chgData name="osamah almasarwah" userId="30efc0343ae0bb7c" providerId="LiveId" clId="{01B49C99-364E-4FA8-AFE8-F8895E99ECEB}" dt="2021-01-20T21:11:00.522" v="1770" actId="20577"/>
          <ac:spMkLst>
            <pc:docMk/>
            <pc:sldMk cId="1848579233" sldId="1289"/>
            <ac:spMk id="88" creationId="{843E305C-33DD-4EBD-9742-654FF8800560}"/>
          </ac:spMkLst>
        </pc:spChg>
        <pc:spChg chg="mod">
          <ac:chgData name="osamah almasarwah" userId="30efc0343ae0bb7c" providerId="LiveId" clId="{01B49C99-364E-4FA8-AFE8-F8895E99ECEB}" dt="2021-01-20T21:11:05.660" v="1771" actId="1076"/>
          <ac:spMkLst>
            <pc:docMk/>
            <pc:sldMk cId="1848579233" sldId="1289"/>
            <ac:spMk id="89" creationId="{992F78EF-B727-45A1-B221-7DBD1D3FCB7B}"/>
          </ac:spMkLst>
        </pc:spChg>
        <pc:spChg chg="mod">
          <ac:chgData name="osamah almasarwah" userId="30efc0343ae0bb7c" providerId="LiveId" clId="{01B49C99-364E-4FA8-AFE8-F8895E99ECEB}" dt="2021-01-20T21:11:46.597" v="1787" actId="20577"/>
          <ac:spMkLst>
            <pc:docMk/>
            <pc:sldMk cId="1848579233" sldId="1289"/>
            <ac:spMk id="91" creationId="{8DFF406B-2B24-431A-AD8F-892049E6F34C}"/>
          </ac:spMkLst>
        </pc:spChg>
        <pc:spChg chg="mod">
          <ac:chgData name="osamah almasarwah" userId="30efc0343ae0bb7c" providerId="LiveId" clId="{01B49C99-364E-4FA8-AFE8-F8895E99ECEB}" dt="2021-01-20T21:11:52.364" v="1789" actId="1076"/>
          <ac:spMkLst>
            <pc:docMk/>
            <pc:sldMk cId="1848579233" sldId="1289"/>
            <ac:spMk id="92" creationId="{40A5805D-C597-4ED1-9346-6DFDD5A02FF5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93" creationId="{E6B722FE-46C7-45B2-9F0D-7B484E933836}"/>
          </ac:spMkLst>
        </pc:spChg>
        <pc:spChg chg="mod">
          <ac:chgData name="osamah almasarwah" userId="30efc0343ae0bb7c" providerId="LiveId" clId="{01B49C99-364E-4FA8-AFE8-F8895E99ECEB}" dt="2021-01-20T21:07:53.680" v="1713" actId="1035"/>
          <ac:spMkLst>
            <pc:docMk/>
            <pc:sldMk cId="1848579233" sldId="1289"/>
            <ac:spMk id="94" creationId="{4BFF1AD1-D3B5-40E9-9DEE-C56CAF85B875}"/>
          </ac:spMkLst>
        </pc:spChg>
        <pc:spChg chg="mod">
          <ac:chgData name="osamah almasarwah" userId="30efc0343ae0bb7c" providerId="LiveId" clId="{01B49C99-364E-4FA8-AFE8-F8895E99ECEB}" dt="2021-01-20T21:10:00.434" v="1754" actId="1076"/>
          <ac:spMkLst>
            <pc:docMk/>
            <pc:sldMk cId="1848579233" sldId="1289"/>
            <ac:spMk id="95" creationId="{D60F4986-D995-4FA6-B9A6-6BFCEF049D5D}"/>
          </ac:spMkLst>
        </pc:spChg>
        <pc:spChg chg="mod">
          <ac:chgData name="osamah almasarwah" userId="30efc0343ae0bb7c" providerId="LiveId" clId="{01B49C99-364E-4FA8-AFE8-F8895E99ECEB}" dt="2021-01-20T21:12:32.172" v="1790" actId="207"/>
          <ac:spMkLst>
            <pc:docMk/>
            <pc:sldMk cId="1848579233" sldId="1289"/>
            <ac:spMk id="96" creationId="{00ECA24C-1AC3-4F83-9272-1108A0D9F3B6}"/>
          </ac:spMkLst>
        </pc:spChg>
        <pc:spChg chg="mod">
          <ac:chgData name="osamah almasarwah" userId="30efc0343ae0bb7c" providerId="LiveId" clId="{01B49C99-364E-4FA8-AFE8-F8895E99ECEB}" dt="2021-01-20T21:10:00.434" v="1754" actId="1076"/>
          <ac:spMkLst>
            <pc:docMk/>
            <pc:sldMk cId="1848579233" sldId="1289"/>
            <ac:spMk id="97" creationId="{0EBE0E91-F75F-4BCF-99E3-CACDCE4A1E0F}"/>
          </ac:spMkLst>
        </pc:spChg>
        <pc:spChg chg="mod">
          <ac:chgData name="osamah almasarwah" userId="30efc0343ae0bb7c" providerId="LiveId" clId="{01B49C99-364E-4FA8-AFE8-F8895E99ECEB}" dt="2021-01-20T21:12:36.609" v="1791" actId="207"/>
          <ac:spMkLst>
            <pc:docMk/>
            <pc:sldMk cId="1848579233" sldId="1289"/>
            <ac:spMk id="98" creationId="{C133C2AE-797D-49BA-AC71-FACF453A28FE}"/>
          </ac:spMkLst>
        </pc:spChg>
        <pc:spChg chg="mod">
          <ac:chgData name="osamah almasarwah" userId="30efc0343ae0bb7c" providerId="LiveId" clId="{01B49C99-364E-4FA8-AFE8-F8895E99ECEB}" dt="2021-01-20T21:19:52.838" v="2005" actId="114"/>
          <ac:spMkLst>
            <pc:docMk/>
            <pc:sldMk cId="1848579233" sldId="1289"/>
            <ac:spMk id="101" creationId="{B263AEFF-BE06-49CF-9248-1C4434AAC8F4}"/>
          </ac:spMkLst>
        </pc:spChg>
        <pc:spChg chg="mod">
          <ac:chgData name="osamah almasarwah" userId="30efc0343ae0bb7c" providerId="LiveId" clId="{01B49C99-364E-4FA8-AFE8-F8895E99ECEB}" dt="2021-01-20T21:08:59.072" v="1734" actId="20577"/>
          <ac:spMkLst>
            <pc:docMk/>
            <pc:sldMk cId="1848579233" sldId="1289"/>
            <ac:spMk id="102" creationId="{FCB6A924-0BA2-421E-B3EF-3E41096250CF}"/>
          </ac:spMkLst>
        </pc:spChg>
        <pc:spChg chg="del mod">
          <ac:chgData name="osamah almasarwah" userId="30efc0343ae0bb7c" providerId="LiveId" clId="{01B49C99-364E-4FA8-AFE8-F8895E99ECEB}" dt="2021-01-20T21:06:44.907" v="1684" actId="478"/>
          <ac:spMkLst>
            <pc:docMk/>
            <pc:sldMk cId="1848579233" sldId="1289"/>
            <ac:spMk id="103" creationId="{BD6F131B-49B4-48F6-B8DF-EB573DD4C363}"/>
          </ac:spMkLst>
        </pc:spChg>
        <pc:spChg chg="mod">
          <ac:chgData name="osamah almasarwah" userId="30efc0343ae0bb7c" providerId="LiveId" clId="{01B49C99-364E-4FA8-AFE8-F8895E99ECEB}" dt="2021-01-20T21:08:59.072" v="1734" actId="20577"/>
          <ac:spMkLst>
            <pc:docMk/>
            <pc:sldMk cId="1848579233" sldId="1289"/>
            <ac:spMk id="104" creationId="{F815FF09-B96D-40D8-BFD9-E70C2AC3668C}"/>
          </ac:spMkLst>
        </pc:spChg>
        <pc:spChg chg="mod">
          <ac:chgData name="osamah almasarwah" userId="30efc0343ae0bb7c" providerId="LiveId" clId="{01B49C99-364E-4FA8-AFE8-F8895E99ECEB}" dt="2021-01-20T21:08:59.072" v="1734" actId="20577"/>
          <ac:spMkLst>
            <pc:docMk/>
            <pc:sldMk cId="1848579233" sldId="1289"/>
            <ac:spMk id="105" creationId="{A6CF8EEB-D8E7-4B1A-B735-C73B1C10E4B8}"/>
          </ac:spMkLst>
        </pc:spChg>
        <pc:spChg chg="mod">
          <ac:chgData name="osamah almasarwah" userId="30efc0343ae0bb7c" providerId="LiveId" clId="{01B49C99-364E-4FA8-AFE8-F8895E99ECEB}" dt="2021-01-20T21:19:52.838" v="2005" actId="114"/>
          <ac:spMkLst>
            <pc:docMk/>
            <pc:sldMk cId="1848579233" sldId="1289"/>
            <ac:spMk id="109" creationId="{CDEA4C6C-E1E9-4A85-B99D-5C5A87420D47}"/>
          </ac:spMkLst>
        </pc:spChg>
        <pc:spChg chg="mod">
          <ac:chgData name="osamah almasarwah" userId="30efc0343ae0bb7c" providerId="LiveId" clId="{01B49C99-364E-4FA8-AFE8-F8895E99ECEB}" dt="2021-01-20T21:19:19.802" v="1992" actId="20577"/>
          <ac:spMkLst>
            <pc:docMk/>
            <pc:sldMk cId="1848579233" sldId="1289"/>
            <ac:spMk id="112" creationId="{1B833723-0CDF-40D3-B91F-D211254F0D26}"/>
          </ac:spMkLst>
        </pc:spChg>
        <pc:spChg chg="del">
          <ac:chgData name="osamah almasarwah" userId="30efc0343ae0bb7c" providerId="LiveId" clId="{01B49C99-364E-4FA8-AFE8-F8895E99ECEB}" dt="2021-01-20T19:49:23.093" v="1073" actId="478"/>
          <ac:spMkLst>
            <pc:docMk/>
            <pc:sldMk cId="1848579233" sldId="1289"/>
            <ac:spMk id="112" creationId="{5D0E4520-2893-4F74-A7F2-53F4BC139D92}"/>
          </ac:spMkLst>
        </pc:spChg>
        <pc:spChg chg="mod">
          <ac:chgData name="osamah almasarwah" userId="30efc0343ae0bb7c" providerId="LiveId" clId="{01B49C99-364E-4FA8-AFE8-F8895E99ECEB}" dt="2021-01-20T21:19:25.917" v="1993" actId="1076"/>
          <ac:spMkLst>
            <pc:docMk/>
            <pc:sldMk cId="1848579233" sldId="1289"/>
            <ac:spMk id="113" creationId="{24A05152-EC88-4B78-8C63-135CF5D98EA1}"/>
          </ac:spMkLst>
        </pc:spChg>
        <pc:spChg chg="mod">
          <ac:chgData name="osamah almasarwah" userId="30efc0343ae0bb7c" providerId="LiveId" clId="{01B49C99-364E-4FA8-AFE8-F8895E99ECEB}" dt="2021-01-20T21:20:11.292" v="2006"/>
          <ac:spMkLst>
            <pc:docMk/>
            <pc:sldMk cId="1848579233" sldId="1289"/>
            <ac:spMk id="115" creationId="{B15BADDA-C00F-411E-BB8C-611E55AD35C0}"/>
          </ac:spMkLst>
        </pc:spChg>
        <pc:spChg chg="mod">
          <ac:chgData name="osamah almasarwah" userId="30efc0343ae0bb7c" providerId="LiveId" clId="{01B49C99-364E-4FA8-AFE8-F8895E99ECEB}" dt="2021-01-20T21:20:21.723" v="2009" actId="1076"/>
          <ac:spMkLst>
            <pc:docMk/>
            <pc:sldMk cId="1848579233" sldId="1289"/>
            <ac:spMk id="116" creationId="{D1F178D1-D82E-4C4E-A4A3-DD82D68781D5}"/>
          </ac:spMkLst>
        </pc:spChg>
        <pc:spChg chg="mod">
          <ac:chgData name="osamah almasarwah" userId="30efc0343ae0bb7c" providerId="LiveId" clId="{01B49C99-364E-4FA8-AFE8-F8895E99ECEB}" dt="2021-01-20T21:20:52.233" v="2020" actId="114"/>
          <ac:spMkLst>
            <pc:docMk/>
            <pc:sldMk cId="1848579233" sldId="1289"/>
            <ac:spMk id="118" creationId="{A83375EC-8AAD-4340-9F15-B33D8664EA2F}"/>
          </ac:spMkLst>
        </pc:spChg>
        <pc:spChg chg="mod">
          <ac:chgData name="osamah almasarwah" userId="30efc0343ae0bb7c" providerId="LiveId" clId="{01B49C99-364E-4FA8-AFE8-F8895E99ECEB}" dt="2021-01-20T21:20:54.907" v="2021" actId="1076"/>
          <ac:spMkLst>
            <pc:docMk/>
            <pc:sldMk cId="1848579233" sldId="1289"/>
            <ac:spMk id="119" creationId="{F50B023E-6743-40C7-B3AA-3FCD35C53DDE}"/>
          </ac:spMkLst>
        </pc:spChg>
        <pc:spChg chg="add mod">
          <ac:chgData name="osamah almasarwah" userId="30efc0343ae0bb7c" providerId="LiveId" clId="{01B49C99-364E-4FA8-AFE8-F8895E99ECEB}" dt="2021-01-20T21:13:00.856" v="1794" actId="1076"/>
          <ac:spMkLst>
            <pc:docMk/>
            <pc:sldMk cId="1848579233" sldId="1289"/>
            <ac:spMk id="120" creationId="{B44FFB61-F7C5-41BC-BEFB-88D1411C3044}"/>
          </ac:spMkLst>
        </pc:spChg>
        <pc:spChg chg="add mod">
          <ac:chgData name="osamah almasarwah" userId="30efc0343ae0bb7c" providerId="LiveId" clId="{01B49C99-364E-4FA8-AFE8-F8895E99ECEB}" dt="2021-01-20T21:21:34.656" v="2022" actId="207"/>
          <ac:spMkLst>
            <pc:docMk/>
            <pc:sldMk cId="1848579233" sldId="1289"/>
            <ac:spMk id="121" creationId="{672F71F0-2FFF-44C3-9157-E0FA6B1C6289}"/>
          </ac:spMkLst>
        </pc:spChg>
        <pc:spChg chg="add mod">
          <ac:chgData name="osamah almasarwah" userId="30efc0343ae0bb7c" providerId="LiveId" clId="{01B49C99-364E-4FA8-AFE8-F8895E99ECEB}" dt="2021-01-20T21:13:00.856" v="1794" actId="1076"/>
          <ac:spMkLst>
            <pc:docMk/>
            <pc:sldMk cId="1848579233" sldId="1289"/>
            <ac:spMk id="122" creationId="{D0D0BD33-4DE1-4FB2-8E27-ED51CDEFB1B3}"/>
          </ac:spMkLst>
        </pc:spChg>
        <pc:spChg chg="add mod">
          <ac:chgData name="osamah almasarwah" userId="30efc0343ae0bb7c" providerId="LiveId" clId="{01B49C99-364E-4FA8-AFE8-F8895E99ECEB}" dt="2021-01-20T21:21:38.676" v="2023" actId="207"/>
          <ac:spMkLst>
            <pc:docMk/>
            <pc:sldMk cId="1848579233" sldId="1289"/>
            <ac:spMk id="123" creationId="{0B5F66DA-7F5F-4F06-9588-0A66998F0FCF}"/>
          </ac:spMkLst>
        </pc:spChg>
        <pc:spChg chg="mod">
          <ac:chgData name="osamah almasarwah" userId="30efc0343ae0bb7c" providerId="LiveId" clId="{01B49C99-364E-4FA8-AFE8-F8895E99ECEB}" dt="2021-01-20T21:24:49.431" v="2129" actId="20577"/>
          <ac:spMkLst>
            <pc:docMk/>
            <pc:sldMk cId="1848579233" sldId="1289"/>
            <ac:spMk id="125" creationId="{36B8E4D6-B705-4C46-925F-3A9F344C038C}"/>
          </ac:spMkLst>
        </pc:spChg>
        <pc:spChg chg="mod">
          <ac:chgData name="osamah almasarwah" userId="30efc0343ae0bb7c" providerId="LiveId" clId="{01B49C99-364E-4FA8-AFE8-F8895E99ECEB}" dt="2021-01-20T21:24:49.431" v="2129" actId="20577"/>
          <ac:spMkLst>
            <pc:docMk/>
            <pc:sldMk cId="1848579233" sldId="1289"/>
            <ac:spMk id="126" creationId="{A816B5AE-8355-4CBF-85E9-E800DA87EF7E}"/>
          </ac:spMkLst>
        </pc:spChg>
        <pc:spChg chg="add mod">
          <ac:chgData name="osamah almasarwah" userId="30efc0343ae0bb7c" providerId="LiveId" clId="{01B49C99-364E-4FA8-AFE8-F8895E99ECEB}" dt="2021-01-20T21:24:49.431" v="2129" actId="20577"/>
          <ac:spMkLst>
            <pc:docMk/>
            <pc:sldMk cId="1848579233" sldId="1289"/>
            <ac:spMk id="127" creationId="{EA3181F6-D787-4747-840C-C209D863FAEF}"/>
          </ac:spMkLst>
        </pc:spChg>
        <pc:spChg chg="add mod">
          <ac:chgData name="osamah almasarwah" userId="30efc0343ae0bb7c" providerId="LiveId" clId="{01B49C99-364E-4FA8-AFE8-F8895E99ECEB}" dt="2021-01-20T21:24:53.189" v="2130" actId="1076"/>
          <ac:spMkLst>
            <pc:docMk/>
            <pc:sldMk cId="1848579233" sldId="1289"/>
            <ac:spMk id="128" creationId="{CCE18E57-6122-4444-8D09-485BE844F57A}"/>
          </ac:spMkLst>
        </pc:spChg>
        <pc:grpChg chg="del mod">
          <ac:chgData name="osamah almasarwah" userId="30efc0343ae0bb7c" providerId="LiveId" clId="{01B49C99-364E-4FA8-AFE8-F8895E99ECEB}" dt="2021-01-20T21:08:31.299" v="1731" actId="478"/>
          <ac:grpSpMkLst>
            <pc:docMk/>
            <pc:sldMk cId="1848579233" sldId="1289"/>
            <ac:grpSpMk id="56" creationId="{D68B2113-F551-4CA6-9BF1-22749731FE7B}"/>
          </ac:grpSpMkLst>
        </pc:grpChg>
        <pc:grpChg chg="add mod">
          <ac:chgData name="osamah almasarwah" userId="30efc0343ae0bb7c" providerId="LiveId" clId="{01B49C99-364E-4FA8-AFE8-F8895E99ECEB}" dt="2021-01-20T21:09:45.458" v="1751" actId="20577"/>
          <ac:grpSpMkLst>
            <pc:docMk/>
            <pc:sldMk cId="1848579233" sldId="1289"/>
            <ac:grpSpMk id="61" creationId="{4474D464-1265-43D1-BA27-6D8C258CD663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1" creationId="{BEE9FE2D-E44A-4295-AFFE-A8925C2173A4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2" creationId="{9B73E8B4-3658-4AC3-B407-F941F6488901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3" creationId="{FFEFAF17-777D-4018-8956-28BB9A073450}"/>
          </ac:grpSpMkLst>
        </pc:grpChg>
        <pc:grpChg chg="mod">
          <ac:chgData name="osamah almasarwah" userId="30efc0343ae0bb7c" providerId="LiveId" clId="{01B49C99-364E-4FA8-AFE8-F8895E99ECEB}" dt="2021-01-20T21:07:53.680" v="1713" actId="1035"/>
          <ac:grpSpMkLst>
            <pc:docMk/>
            <pc:sldMk cId="1848579233" sldId="1289"/>
            <ac:grpSpMk id="74" creationId="{A325C23E-A30C-4600-9CC3-82C2594DE480}"/>
          </ac:grpSpMkLst>
        </pc:grpChg>
        <pc:grpChg chg="mod">
          <ac:chgData name="osamah almasarwah" userId="30efc0343ae0bb7c" providerId="LiveId" clId="{01B49C99-364E-4FA8-AFE8-F8895E99ECEB}" dt="2021-01-20T21:11:10.430" v="1773" actId="1076"/>
          <ac:grpSpMkLst>
            <pc:docMk/>
            <pc:sldMk cId="1848579233" sldId="1289"/>
            <ac:grpSpMk id="81" creationId="{95A8B3A3-692C-4F32-9C19-7A9C1CA0A88C}"/>
          </ac:grpSpMkLst>
        </pc:grpChg>
        <pc:grpChg chg="mod">
          <ac:chgData name="osamah almasarwah" userId="30efc0343ae0bb7c" providerId="LiveId" clId="{01B49C99-364E-4FA8-AFE8-F8895E99ECEB}" dt="2021-01-20T21:10:29.809" v="1764" actId="20577"/>
          <ac:grpSpMkLst>
            <pc:docMk/>
            <pc:sldMk cId="1848579233" sldId="1289"/>
            <ac:grpSpMk id="84" creationId="{9C3B5B9C-702F-478A-ACCC-5DBC09A0195A}"/>
          </ac:grpSpMkLst>
        </pc:grpChg>
        <pc:grpChg chg="mod">
          <ac:chgData name="osamah almasarwah" userId="30efc0343ae0bb7c" providerId="LiveId" clId="{01B49C99-364E-4FA8-AFE8-F8895E99ECEB}" dt="2021-01-20T21:11:00.522" v="1770" actId="20577"/>
          <ac:grpSpMkLst>
            <pc:docMk/>
            <pc:sldMk cId="1848579233" sldId="1289"/>
            <ac:grpSpMk id="87" creationId="{6AFD31BE-3988-47D4-92F0-2F85CE646741}"/>
          </ac:grpSpMkLst>
        </pc:grpChg>
        <pc:grpChg chg="mod">
          <ac:chgData name="osamah almasarwah" userId="30efc0343ae0bb7c" providerId="LiveId" clId="{01B49C99-364E-4FA8-AFE8-F8895E99ECEB}" dt="2021-01-20T21:11:46.597" v="1787" actId="20577"/>
          <ac:grpSpMkLst>
            <pc:docMk/>
            <pc:sldMk cId="1848579233" sldId="1289"/>
            <ac:grpSpMk id="90" creationId="{1FFB910B-8EAF-410C-964A-38C6284B04DE}"/>
          </ac:grpSpMkLst>
        </pc:grpChg>
        <pc:grpChg chg="add mod">
          <ac:chgData name="osamah almasarwah" userId="30efc0343ae0bb7c" providerId="LiveId" clId="{01B49C99-364E-4FA8-AFE8-F8895E99ECEB}" dt="2021-01-20T21:19:52.838" v="2005" actId="114"/>
          <ac:grpSpMkLst>
            <pc:docMk/>
            <pc:sldMk cId="1848579233" sldId="1289"/>
            <ac:grpSpMk id="99" creationId="{A8152ACC-B614-434A-9325-C498A70A2236}"/>
          </ac:grpSpMkLst>
        </pc:grpChg>
        <pc:grpChg chg="mod">
          <ac:chgData name="osamah almasarwah" userId="30efc0343ae0bb7c" providerId="LiveId" clId="{01B49C99-364E-4FA8-AFE8-F8895E99ECEB}" dt="2021-01-20T21:08:59.072" v="1734" actId="20577"/>
          <ac:grpSpMkLst>
            <pc:docMk/>
            <pc:sldMk cId="1848579233" sldId="1289"/>
            <ac:grpSpMk id="100" creationId="{405CDC1E-7815-42ED-BE6B-39293A9BAF9C}"/>
          </ac:grpSpMkLst>
        </pc:grpChg>
        <pc:grpChg chg="del">
          <ac:chgData name="osamah almasarwah" userId="30efc0343ae0bb7c" providerId="LiveId" clId="{01B49C99-364E-4FA8-AFE8-F8895E99ECEB}" dt="2021-01-20T21:09:52.572" v="1753" actId="478"/>
          <ac:grpSpMkLst>
            <pc:docMk/>
            <pc:sldMk cId="1848579233" sldId="1289"/>
            <ac:grpSpMk id="107" creationId="{FC98F9AC-CD76-40AF-8490-679AE02BF8DD}"/>
          </ac:grpSpMkLst>
        </pc:grpChg>
        <pc:grpChg chg="add mod">
          <ac:chgData name="osamah almasarwah" userId="30efc0343ae0bb7c" providerId="LiveId" clId="{01B49C99-364E-4FA8-AFE8-F8895E99ECEB}" dt="2021-01-20T21:19:19.802" v="1992" actId="20577"/>
          <ac:grpSpMkLst>
            <pc:docMk/>
            <pc:sldMk cId="1848579233" sldId="1289"/>
            <ac:grpSpMk id="111" creationId="{F10CAEFD-94CF-496B-A07E-80349E02A4DE}"/>
          </ac:grpSpMkLst>
        </pc:grpChg>
        <pc:grpChg chg="add mod">
          <ac:chgData name="osamah almasarwah" userId="30efc0343ae0bb7c" providerId="LiveId" clId="{01B49C99-364E-4FA8-AFE8-F8895E99ECEB}" dt="2021-01-20T21:20:11.292" v="2006"/>
          <ac:grpSpMkLst>
            <pc:docMk/>
            <pc:sldMk cId="1848579233" sldId="1289"/>
            <ac:grpSpMk id="114" creationId="{93503C81-C7AE-43C9-B022-E16BE6666794}"/>
          </ac:grpSpMkLst>
        </pc:grpChg>
        <pc:grpChg chg="add mod">
          <ac:chgData name="osamah almasarwah" userId="30efc0343ae0bb7c" providerId="LiveId" clId="{01B49C99-364E-4FA8-AFE8-F8895E99ECEB}" dt="2021-01-20T21:20:52.233" v="2020" actId="114"/>
          <ac:grpSpMkLst>
            <pc:docMk/>
            <pc:sldMk cId="1848579233" sldId="1289"/>
            <ac:grpSpMk id="117" creationId="{F768DD6B-B2E4-4E55-8156-F29F4860AA82}"/>
          </ac:grpSpMkLst>
        </pc:grpChg>
        <pc:grpChg chg="add mod">
          <ac:chgData name="osamah almasarwah" userId="30efc0343ae0bb7c" providerId="LiveId" clId="{01B49C99-364E-4FA8-AFE8-F8895E99ECEB}" dt="2021-01-20T21:24:49.431" v="2129" actId="20577"/>
          <ac:grpSpMkLst>
            <pc:docMk/>
            <pc:sldMk cId="1848579233" sldId="1289"/>
            <ac:grpSpMk id="124" creationId="{40185B29-398E-447B-856F-158C2EB23CBF}"/>
          </ac:grpSpMkLst>
        </pc:grpChg>
        <pc:picChg chg="add mod ord">
          <ac:chgData name="osamah almasarwah" userId="30efc0343ae0bb7c" providerId="LiveId" clId="{01B49C99-364E-4FA8-AFE8-F8895E99ECEB}" dt="2021-01-20T21:25:28.551" v="2157" actId="1036"/>
          <ac:picMkLst>
            <pc:docMk/>
            <pc:sldMk cId="1848579233" sldId="1289"/>
            <ac:picMk id="6" creationId="{5FC26A6D-2F82-4D4D-A873-EC01EC210CA9}"/>
          </ac:picMkLst>
        </pc:picChg>
        <pc:picChg chg="del">
          <ac:chgData name="osamah almasarwah" userId="30efc0343ae0bb7c" providerId="LiveId" clId="{01B49C99-364E-4FA8-AFE8-F8895E99ECEB}" dt="2021-01-20T21:03:00.188" v="1627" actId="478"/>
          <ac:picMkLst>
            <pc:docMk/>
            <pc:sldMk cId="1848579233" sldId="1289"/>
            <ac:picMk id="9" creationId="{4F40452D-FC48-4A08-A320-697453594F41}"/>
          </ac:picMkLst>
        </pc:picChg>
        <pc:picChg chg="del mod">
          <ac:chgData name="osamah almasarwah" userId="30efc0343ae0bb7c" providerId="LiveId" clId="{01B49C99-364E-4FA8-AFE8-F8895E99ECEB}" dt="2021-01-20T21:08:29.923" v="1730" actId="478"/>
          <ac:picMkLst>
            <pc:docMk/>
            <pc:sldMk cId="1848579233" sldId="1289"/>
            <ac:picMk id="13" creationId="{FA31BE56-7562-467E-A47A-A9198338A59C}"/>
          </ac:picMkLst>
        </pc:picChg>
      </pc:sldChg>
      <pc:sldChg chg="addSp delSp modSp mod delAnim modAnim">
        <pc:chgData name="osamah almasarwah" userId="30efc0343ae0bb7c" providerId="LiveId" clId="{01B49C99-364E-4FA8-AFE8-F8895E99ECEB}" dt="2021-01-20T21:36:36.779" v="2594" actId="1036"/>
        <pc:sldMkLst>
          <pc:docMk/>
          <pc:sldMk cId="2464830191" sldId="1290"/>
        </pc:sldMkLst>
        <pc:spChg chg="mod">
          <ac:chgData name="osamah almasarwah" userId="30efc0343ae0bb7c" providerId="LiveId" clId="{01B49C99-364E-4FA8-AFE8-F8895E99ECEB}" dt="2021-01-20T21:03:30.816" v="1631" actId="20577"/>
          <ac:spMkLst>
            <pc:docMk/>
            <pc:sldMk cId="2464830191" sldId="1290"/>
            <ac:spMk id="3" creationId="{C0468004-4702-46A3-BF59-43CAE069B016}"/>
          </ac:spMkLst>
        </pc:spChg>
        <pc:spChg chg="mod">
          <ac:chgData name="osamah almasarwah" userId="30efc0343ae0bb7c" providerId="LiveId" clId="{01B49C99-364E-4FA8-AFE8-F8895E99ECEB}" dt="2021-01-20T21:25:00.758" v="2149" actId="1036"/>
          <ac:spMkLst>
            <pc:docMk/>
            <pc:sldMk cId="2464830191" sldId="1290"/>
            <ac:spMk id="43" creationId="{FE9F56C0-3289-4876-A927-277C9EF10FE2}"/>
          </ac:spMkLst>
        </pc:spChg>
        <pc:spChg chg="mod">
          <ac:chgData name="osamah almasarwah" userId="30efc0343ae0bb7c" providerId="LiveId" clId="{01B49C99-364E-4FA8-AFE8-F8895E99ECEB}" dt="2021-01-20T21:32:59.426" v="2484" actId="1037"/>
          <ac:spMkLst>
            <pc:docMk/>
            <pc:sldMk cId="2464830191" sldId="1290"/>
            <ac:spMk id="44" creationId="{DBA43F76-2841-44E9-9D65-8403B3479CED}"/>
          </ac:spMkLst>
        </pc:spChg>
        <pc:spChg chg="mod">
          <ac:chgData name="osamah almasarwah" userId="30efc0343ae0bb7c" providerId="LiveId" clId="{01B49C99-364E-4FA8-AFE8-F8895E99ECEB}" dt="2021-01-20T21:32:51.447" v="2465" actId="1038"/>
          <ac:spMkLst>
            <pc:docMk/>
            <pc:sldMk cId="2464830191" sldId="1290"/>
            <ac:spMk id="45" creationId="{FBD9CBF3-51D2-470E-8EE7-2308AA95B82A}"/>
          </ac:spMkLst>
        </pc:spChg>
        <pc:spChg chg="mod">
          <ac:chgData name="osamah almasarwah" userId="30efc0343ae0bb7c" providerId="LiveId" clId="{01B49C99-364E-4FA8-AFE8-F8895E99ECEB}" dt="2021-01-20T21:32:46.149" v="2448" actId="1038"/>
          <ac:spMkLst>
            <pc:docMk/>
            <pc:sldMk cId="2464830191" sldId="1290"/>
            <ac:spMk id="46" creationId="{92EA2663-EFED-4041-80D0-EE063A32B828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47" creationId="{E1B6ECA5-A066-4AE3-8F37-11A7CE6C7D44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48" creationId="{4FA24C4E-0F72-413A-847F-7AB736AFCB16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49" creationId="{256EA5C4-AB43-4396-B2A3-D2C10F208D74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50" creationId="{BEBF488B-B21A-4994-98C3-561DC2E7B5E6}"/>
          </ac:spMkLst>
        </pc:spChg>
        <pc:spChg chg="del">
          <ac:chgData name="osamah almasarwah" userId="30efc0343ae0bb7c" providerId="LiveId" clId="{01B49C99-364E-4FA8-AFE8-F8895E99ECEB}" dt="2021-01-20T19:49:30.615" v="1077" actId="478"/>
          <ac:spMkLst>
            <pc:docMk/>
            <pc:sldMk cId="2464830191" sldId="1290"/>
            <ac:spMk id="51" creationId="{1D01254C-4DC6-4C76-9D78-D292EEEF2CC6}"/>
          </ac:spMkLst>
        </pc:spChg>
        <pc:spChg chg="add mod">
          <ac:chgData name="osamah almasarwah" userId="30efc0343ae0bb7c" providerId="LiveId" clId="{01B49C99-364E-4FA8-AFE8-F8895E99ECEB}" dt="2021-01-20T19:49:31.829" v="1078"/>
          <ac:spMkLst>
            <pc:docMk/>
            <pc:sldMk cId="2464830191" sldId="1290"/>
            <ac:spMk id="52" creationId="{110507D2-F3F4-401D-8CC6-C4B00D6C0755}"/>
          </ac:spMkLst>
        </pc:spChg>
        <pc:spChg chg="mod">
          <ac:chgData name="osamah almasarwah" userId="30efc0343ae0bb7c" providerId="LiveId" clId="{01B49C99-364E-4FA8-AFE8-F8895E99ECEB}" dt="2021-01-20T21:24:08.172" v="2123" actId="20577"/>
          <ac:spMkLst>
            <pc:docMk/>
            <pc:sldMk cId="2464830191" sldId="1290"/>
            <ac:spMk id="54" creationId="{ADAA40AC-3480-40D2-BA86-104B7453D0E2}"/>
          </ac:spMkLst>
        </pc:spChg>
        <pc:spChg chg="mod">
          <ac:chgData name="osamah almasarwah" userId="30efc0343ae0bb7c" providerId="LiveId" clId="{01B49C99-364E-4FA8-AFE8-F8895E99ECEB}" dt="2021-01-20T21:23:56.619" v="2117" actId="20577"/>
          <ac:spMkLst>
            <pc:docMk/>
            <pc:sldMk cId="2464830191" sldId="1290"/>
            <ac:spMk id="55" creationId="{F7DF45FE-E81B-417E-B30C-FEAD71959020}"/>
          </ac:spMkLst>
        </pc:spChg>
        <pc:spChg chg="mod">
          <ac:chgData name="osamah almasarwah" userId="30efc0343ae0bb7c" providerId="LiveId" clId="{01B49C99-364E-4FA8-AFE8-F8895E99ECEB}" dt="2021-01-20T21:24:11.327" v="2124" actId="1076"/>
          <ac:spMkLst>
            <pc:docMk/>
            <pc:sldMk cId="2464830191" sldId="1290"/>
            <ac:spMk id="56" creationId="{8B3DD5AC-3456-4D0B-B4BA-4824C32D6124}"/>
          </ac:spMkLst>
        </pc:spChg>
        <pc:spChg chg="mod">
          <ac:chgData name="osamah almasarwah" userId="30efc0343ae0bb7c" providerId="LiveId" clId="{01B49C99-364E-4FA8-AFE8-F8895E99ECEB}" dt="2021-01-20T21:24:37.339" v="2125" actId="1076"/>
          <ac:spMkLst>
            <pc:docMk/>
            <pc:sldMk cId="2464830191" sldId="1290"/>
            <ac:spMk id="58" creationId="{A4BA59C8-90D7-4609-9B8D-8A45EE7A3279}"/>
          </ac:spMkLst>
        </pc:spChg>
        <pc:spChg chg="add mod">
          <ac:chgData name="osamah almasarwah" userId="30efc0343ae0bb7c" providerId="LiveId" clId="{01B49C99-364E-4FA8-AFE8-F8895E99ECEB}" dt="2021-01-20T21:36:36.779" v="2594" actId="1036"/>
          <ac:spMkLst>
            <pc:docMk/>
            <pc:sldMk cId="2464830191" sldId="1290"/>
            <ac:spMk id="60" creationId="{B27F85E2-4E70-47A7-BB35-3E2C380FF342}"/>
          </ac:spMkLst>
        </pc:spChg>
        <pc:spChg chg="mod">
          <ac:chgData name="osamah almasarwah" userId="30efc0343ae0bb7c" providerId="LiveId" clId="{01B49C99-364E-4FA8-AFE8-F8895E99ECEB}" dt="2021-01-20T21:30:10.368" v="2382" actId="20577"/>
          <ac:spMkLst>
            <pc:docMk/>
            <pc:sldMk cId="2464830191" sldId="1290"/>
            <ac:spMk id="66" creationId="{8653AC49-5BD2-4609-AA6B-A2EFE447D02E}"/>
          </ac:spMkLst>
        </pc:spChg>
        <pc:spChg chg="mod">
          <ac:chgData name="osamah almasarwah" userId="30efc0343ae0bb7c" providerId="LiveId" clId="{01B49C99-364E-4FA8-AFE8-F8895E99ECEB}" dt="2021-01-20T21:30:11.942" v="2383" actId="1076"/>
          <ac:spMkLst>
            <pc:docMk/>
            <pc:sldMk cId="2464830191" sldId="1290"/>
            <ac:spMk id="72" creationId="{26CAD992-59BD-42F7-AE9D-28ABA1F0BB42}"/>
          </ac:spMkLst>
        </pc:spChg>
        <pc:spChg chg="mod">
          <ac:chgData name="osamah almasarwah" userId="30efc0343ae0bb7c" providerId="LiveId" clId="{01B49C99-364E-4FA8-AFE8-F8895E99ECEB}" dt="2021-01-20T21:29:47.993" v="2375" actId="20577"/>
          <ac:spMkLst>
            <pc:docMk/>
            <pc:sldMk cId="2464830191" sldId="1290"/>
            <ac:spMk id="74" creationId="{8FFAB30B-0984-4ECE-94B6-D9169D26CF0D}"/>
          </ac:spMkLst>
        </pc:spChg>
        <pc:spChg chg="del">
          <ac:chgData name="osamah almasarwah" userId="30efc0343ae0bb7c" providerId="LiveId" clId="{01B49C99-364E-4FA8-AFE8-F8895E99ECEB}" dt="2021-01-20T21:12:47.372" v="1792" actId="21"/>
          <ac:spMkLst>
            <pc:docMk/>
            <pc:sldMk cId="2464830191" sldId="1290"/>
            <ac:spMk id="75" creationId="{764CF756-1E8F-4056-A64B-413724778F53}"/>
          </ac:spMkLst>
        </pc:spChg>
        <pc:spChg chg="mod">
          <ac:chgData name="osamah almasarwah" userId="30efc0343ae0bb7c" providerId="LiveId" clId="{01B49C99-364E-4FA8-AFE8-F8895E99ECEB}" dt="2021-01-20T21:29:52.457" v="2376" actId="1076"/>
          <ac:spMkLst>
            <pc:docMk/>
            <pc:sldMk cId="2464830191" sldId="1290"/>
            <ac:spMk id="76" creationId="{66298633-1A6D-450E-BED4-E59DE677DF75}"/>
          </ac:spMkLst>
        </pc:spChg>
        <pc:spChg chg="mod">
          <ac:chgData name="osamah almasarwah" userId="30efc0343ae0bb7c" providerId="LiveId" clId="{01B49C99-364E-4FA8-AFE8-F8895E99ECEB}" dt="2021-01-20T21:30:30.282" v="2391" actId="20577"/>
          <ac:spMkLst>
            <pc:docMk/>
            <pc:sldMk cId="2464830191" sldId="1290"/>
            <ac:spMk id="78" creationId="{1906D203-C973-4F52-A1EB-8DF09849B86F}"/>
          </ac:spMkLst>
        </pc:spChg>
        <pc:spChg chg="mod">
          <ac:chgData name="osamah almasarwah" userId="30efc0343ae0bb7c" providerId="LiveId" clId="{01B49C99-364E-4FA8-AFE8-F8895E99ECEB}" dt="2021-01-20T21:30:34.348" v="2392" actId="1076"/>
          <ac:spMkLst>
            <pc:docMk/>
            <pc:sldMk cId="2464830191" sldId="1290"/>
            <ac:spMk id="79" creationId="{0B8E2009-0E75-4C95-8FEA-AD17E615E848}"/>
          </ac:spMkLst>
        </pc:spChg>
        <pc:spChg chg="mod">
          <ac:chgData name="osamah almasarwah" userId="30efc0343ae0bb7c" providerId="LiveId" clId="{01B49C99-364E-4FA8-AFE8-F8895E99ECEB}" dt="2021-01-20T21:30:51.692" v="2401" actId="20577"/>
          <ac:spMkLst>
            <pc:docMk/>
            <pc:sldMk cId="2464830191" sldId="1290"/>
            <ac:spMk id="81" creationId="{115B21AD-8F3C-4099-9730-2AB8747E8241}"/>
          </ac:spMkLst>
        </pc:spChg>
        <pc:spChg chg="mod">
          <ac:chgData name="osamah almasarwah" userId="30efc0343ae0bb7c" providerId="LiveId" clId="{01B49C99-364E-4FA8-AFE8-F8895E99ECEB}" dt="2021-01-20T21:30:54.868" v="2402" actId="1076"/>
          <ac:spMkLst>
            <pc:docMk/>
            <pc:sldMk cId="2464830191" sldId="1290"/>
            <ac:spMk id="82" creationId="{71D86642-49EF-46F6-A037-0F0FD6B1976C}"/>
          </ac:spMkLst>
        </pc:spChg>
        <pc:spChg chg="add mod">
          <ac:chgData name="osamah almasarwah" userId="30efc0343ae0bb7c" providerId="LiveId" clId="{01B49C99-364E-4FA8-AFE8-F8895E99ECEB}" dt="2021-01-20T21:29:11.207" v="2362" actId="1076"/>
          <ac:spMkLst>
            <pc:docMk/>
            <pc:sldMk cId="2464830191" sldId="1290"/>
            <ac:spMk id="83" creationId="{5C851F34-D4C7-4B7F-8603-8A5D4876532C}"/>
          </ac:spMkLst>
        </pc:spChg>
        <pc:spChg chg="add mod">
          <ac:chgData name="osamah almasarwah" userId="30efc0343ae0bb7c" providerId="LiveId" clId="{01B49C99-364E-4FA8-AFE8-F8895E99ECEB}" dt="2021-01-20T21:34:34.773" v="2571" actId="1037"/>
          <ac:spMkLst>
            <pc:docMk/>
            <pc:sldMk cId="2464830191" sldId="1290"/>
            <ac:spMk id="84" creationId="{BCB662B2-ADAD-4DDE-8FD4-78D57578AB17}"/>
          </ac:spMkLst>
        </pc:spChg>
        <pc:spChg chg="add mod">
          <ac:chgData name="osamah almasarwah" userId="30efc0343ae0bb7c" providerId="LiveId" clId="{01B49C99-364E-4FA8-AFE8-F8895E99ECEB}" dt="2021-01-20T21:35:12.774" v="2572" actId="207"/>
          <ac:spMkLst>
            <pc:docMk/>
            <pc:sldMk cId="2464830191" sldId="1290"/>
            <ac:spMk id="85" creationId="{2158ADFE-96F2-4B12-B9AF-9BB4F043A5F9}"/>
          </ac:spMkLst>
        </pc:spChg>
        <pc:spChg chg="add mod">
          <ac:chgData name="osamah almasarwah" userId="30efc0343ae0bb7c" providerId="LiveId" clId="{01B49C99-364E-4FA8-AFE8-F8895E99ECEB}" dt="2021-01-20T21:35:17.679" v="2573" actId="207"/>
          <ac:spMkLst>
            <pc:docMk/>
            <pc:sldMk cId="2464830191" sldId="1290"/>
            <ac:spMk id="86" creationId="{D1F3BE63-745C-48AA-B1A4-1CB32164D9FC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88" creationId="{33422855-1CA5-4347-9BB4-7F2F950677F6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89" creationId="{0BCDBD73-1FDD-4262-9BA8-C0303EB14062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90" creationId="{B2597E9E-A634-4C45-9495-E1D367E2903F}"/>
          </ac:spMkLst>
        </pc:spChg>
        <pc:spChg chg="mod">
          <ac:chgData name="osamah almasarwah" userId="30efc0343ae0bb7c" providerId="LiveId" clId="{01B49C99-364E-4FA8-AFE8-F8895E99ECEB}" dt="2021-01-20T21:29:18.458" v="2364" actId="20577"/>
          <ac:spMkLst>
            <pc:docMk/>
            <pc:sldMk cId="2464830191" sldId="1290"/>
            <ac:spMk id="91" creationId="{1C6D7393-0818-4974-979A-4DD53F837F78}"/>
          </ac:spMkLst>
        </pc:spChg>
        <pc:spChg chg="add mod">
          <ac:chgData name="osamah almasarwah" userId="30efc0343ae0bb7c" providerId="LiveId" clId="{01B49C99-364E-4FA8-AFE8-F8895E99ECEB}" dt="2021-01-20T21:29:23.316" v="2365" actId="1076"/>
          <ac:spMkLst>
            <pc:docMk/>
            <pc:sldMk cId="2464830191" sldId="1290"/>
            <ac:spMk id="92" creationId="{5C9F7622-FEE5-44AA-A7BA-84DE8DBEFACA}"/>
          </ac:spMkLst>
        </pc:spChg>
        <pc:spChg chg="mod">
          <ac:chgData name="osamah almasarwah" userId="30efc0343ae0bb7c" providerId="LiveId" clId="{01B49C99-364E-4FA8-AFE8-F8895E99ECEB}" dt="2021-01-20T21:22:21.091" v="2087" actId="1035"/>
          <ac:spMkLst>
            <pc:docMk/>
            <pc:sldMk cId="2464830191" sldId="1290"/>
            <ac:spMk id="107" creationId="{BFD6A25B-13D4-4F7F-B02D-4317D6356BE6}"/>
          </ac:spMkLst>
        </pc:spChg>
        <pc:spChg chg="mod">
          <ac:chgData name="osamah almasarwah" userId="30efc0343ae0bb7c" providerId="LiveId" clId="{01B49C99-364E-4FA8-AFE8-F8895E99ECEB}" dt="2021-01-20T21:33:19.108" v="2488" actId="20577"/>
          <ac:spMkLst>
            <pc:docMk/>
            <pc:sldMk cId="2464830191" sldId="1290"/>
            <ac:spMk id="109" creationId="{4002D484-A7FD-42F7-84F4-71EBB340239D}"/>
          </ac:spMkLst>
        </pc:spChg>
        <pc:spChg chg="mod">
          <ac:chgData name="osamah almasarwah" userId="30efc0343ae0bb7c" providerId="LiveId" clId="{01B49C99-364E-4FA8-AFE8-F8895E99ECEB}" dt="2021-01-20T21:33:36.978" v="2490" actId="20577"/>
          <ac:spMkLst>
            <pc:docMk/>
            <pc:sldMk cId="2464830191" sldId="1290"/>
            <ac:spMk id="110" creationId="{C30C95FE-F77E-4F68-A85A-2ED237D5B86F}"/>
          </ac:spMkLst>
        </pc:spChg>
        <pc:spChg chg="mod">
          <ac:chgData name="osamah almasarwah" userId="30efc0343ae0bb7c" providerId="LiveId" clId="{01B49C99-364E-4FA8-AFE8-F8895E99ECEB}" dt="2021-01-20T21:32:32.545" v="2428" actId="20577"/>
          <ac:spMkLst>
            <pc:docMk/>
            <pc:sldMk cId="2464830191" sldId="1290"/>
            <ac:spMk id="112" creationId="{6104BF08-EB54-4D7C-A0A6-D29F508E9CE1}"/>
          </ac:spMkLst>
        </pc:spChg>
        <pc:spChg chg="mod">
          <ac:chgData name="osamah almasarwah" userId="30efc0343ae0bb7c" providerId="LiveId" clId="{01B49C99-364E-4FA8-AFE8-F8895E99ECEB}" dt="2021-01-20T21:33:04.606" v="2485" actId="1076"/>
          <ac:spMkLst>
            <pc:docMk/>
            <pc:sldMk cId="2464830191" sldId="1290"/>
            <ac:spMk id="113" creationId="{A4D320BE-61EB-4056-952A-A6C34CEBDFFC}"/>
          </ac:spMkLst>
        </pc:spChg>
        <pc:spChg chg="mod">
          <ac:chgData name="osamah almasarwah" userId="30efc0343ae0bb7c" providerId="LiveId" clId="{01B49C99-364E-4FA8-AFE8-F8895E99ECEB}" dt="2021-01-20T21:33:41.598" v="2491"/>
          <ac:spMkLst>
            <pc:docMk/>
            <pc:sldMk cId="2464830191" sldId="1290"/>
            <ac:spMk id="115" creationId="{AF276303-3E1D-4F1B-AD67-A76C3F5F73EE}"/>
          </ac:spMkLst>
        </pc:spChg>
        <pc:spChg chg="mod">
          <ac:chgData name="osamah almasarwah" userId="30efc0343ae0bb7c" providerId="LiveId" clId="{01B49C99-364E-4FA8-AFE8-F8895E99ECEB}" dt="2021-01-20T21:33:47.692" v="2493" actId="1076"/>
          <ac:spMkLst>
            <pc:docMk/>
            <pc:sldMk cId="2464830191" sldId="1290"/>
            <ac:spMk id="116" creationId="{5B398070-D59F-49CD-9493-39A385FDFBF3}"/>
          </ac:spMkLst>
        </pc:spChg>
        <pc:spChg chg="mod">
          <ac:chgData name="osamah almasarwah" userId="30efc0343ae0bb7c" providerId="LiveId" clId="{01B49C99-364E-4FA8-AFE8-F8895E99ECEB}" dt="2021-01-20T21:34:02.356" v="2494"/>
          <ac:spMkLst>
            <pc:docMk/>
            <pc:sldMk cId="2464830191" sldId="1290"/>
            <ac:spMk id="118" creationId="{2B8D3A8B-EA87-4D75-B018-8BA0DDFB6E77}"/>
          </ac:spMkLst>
        </pc:spChg>
        <pc:spChg chg="mod">
          <ac:chgData name="osamah almasarwah" userId="30efc0343ae0bb7c" providerId="LiveId" clId="{01B49C99-364E-4FA8-AFE8-F8895E99ECEB}" dt="2021-01-20T21:34:11.679" v="2497" actId="1076"/>
          <ac:spMkLst>
            <pc:docMk/>
            <pc:sldMk cId="2464830191" sldId="1290"/>
            <ac:spMk id="119" creationId="{110D56EA-0C56-4925-9E87-537F6402C5B0}"/>
          </ac:spMkLst>
        </pc:spChg>
        <pc:grpChg chg="add mod">
          <ac:chgData name="osamah almasarwah" userId="30efc0343ae0bb7c" providerId="LiveId" clId="{01B49C99-364E-4FA8-AFE8-F8895E99ECEB}" dt="2021-01-20T21:23:56.619" v="2117" actId="20577"/>
          <ac:grpSpMkLst>
            <pc:docMk/>
            <pc:sldMk cId="2464830191" sldId="1290"/>
            <ac:grpSpMk id="53" creationId="{58EB8B8C-CE38-4007-AA92-C492B64ED1BD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57" creationId="{2471CAE1-4529-435A-9769-3BE7D71156D9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59" creationId="{D0DF23A7-2BD3-40DC-8537-9C7C30FF2253}"/>
          </ac:grpSpMkLst>
        </pc:grpChg>
        <pc:grpChg chg="add mod">
          <ac:chgData name="osamah almasarwah" userId="30efc0343ae0bb7c" providerId="LiveId" clId="{01B49C99-364E-4FA8-AFE8-F8895E99ECEB}" dt="2021-01-20T21:34:34.773" v="2571" actId="1037"/>
          <ac:grpSpMkLst>
            <pc:docMk/>
            <pc:sldMk cId="2464830191" sldId="1290"/>
            <ac:grpSpMk id="64" creationId="{F4541D4F-278F-472B-832F-E73D96920C9D}"/>
          </ac:grpSpMkLst>
        </pc:grpChg>
        <pc:grpChg chg="del mod">
          <ac:chgData name="osamah almasarwah" userId="30efc0343ae0bb7c" providerId="LiveId" clId="{01B49C99-364E-4FA8-AFE8-F8895E99ECEB}" dt="2021-01-20T21:22:47.438" v="2088" actId="478"/>
          <ac:grpSpMkLst>
            <pc:docMk/>
            <pc:sldMk cId="2464830191" sldId="1290"/>
            <ac:grpSpMk id="67" creationId="{4E763545-100C-4229-AC75-FCA1CA2ACBF1}"/>
          </ac:grpSpMkLst>
        </pc:grpChg>
        <pc:grpChg chg="add mod">
          <ac:chgData name="osamah almasarwah" userId="30efc0343ae0bb7c" providerId="LiveId" clId="{01B49C99-364E-4FA8-AFE8-F8895E99ECEB}" dt="2021-01-20T21:29:47.993" v="2375" actId="20577"/>
          <ac:grpSpMkLst>
            <pc:docMk/>
            <pc:sldMk cId="2464830191" sldId="1290"/>
            <ac:grpSpMk id="73" creationId="{E3E5AE8E-D47B-4738-BD77-DE468873AC83}"/>
          </ac:grpSpMkLst>
        </pc:grpChg>
        <pc:grpChg chg="add mod">
          <ac:chgData name="osamah almasarwah" userId="30efc0343ae0bb7c" providerId="LiveId" clId="{01B49C99-364E-4FA8-AFE8-F8895E99ECEB}" dt="2021-01-20T21:34:28.655" v="2548" actId="1037"/>
          <ac:grpSpMkLst>
            <pc:docMk/>
            <pc:sldMk cId="2464830191" sldId="1290"/>
            <ac:grpSpMk id="77" creationId="{AAECCFAC-5FAC-408E-B63F-CB7F666E1448}"/>
          </ac:grpSpMkLst>
        </pc:grpChg>
        <pc:grpChg chg="add mod">
          <ac:chgData name="osamah almasarwah" userId="30efc0343ae0bb7c" providerId="LiveId" clId="{01B49C99-364E-4FA8-AFE8-F8895E99ECEB}" dt="2021-01-20T21:34:22.361" v="2523" actId="1038"/>
          <ac:grpSpMkLst>
            <pc:docMk/>
            <pc:sldMk cId="2464830191" sldId="1290"/>
            <ac:grpSpMk id="80" creationId="{A7312537-958A-4012-8966-07F1F85E513A}"/>
          </ac:grpSpMkLst>
        </pc:grpChg>
        <pc:grpChg chg="add mod">
          <ac:chgData name="osamah almasarwah" userId="30efc0343ae0bb7c" providerId="LiveId" clId="{01B49C99-364E-4FA8-AFE8-F8895E99ECEB}" dt="2021-01-20T21:29:18.458" v="2364" actId="20577"/>
          <ac:grpSpMkLst>
            <pc:docMk/>
            <pc:sldMk cId="2464830191" sldId="1290"/>
            <ac:grpSpMk id="87" creationId="{831EF988-EBEA-4FF2-8DB1-47FCC4E432CC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93" creationId="{67096EE4-BF06-4E83-87A1-71246167F366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96" creationId="{81B70800-8F1A-4EBC-873A-04B8C7676EB5}"/>
          </ac:grpSpMkLst>
        </pc:grpChg>
        <pc:grpChg chg="del">
          <ac:chgData name="osamah almasarwah" userId="30efc0343ae0bb7c" providerId="LiveId" clId="{01B49C99-364E-4FA8-AFE8-F8895E99ECEB}" dt="2021-01-20T21:12:47.372" v="1792" actId="21"/>
          <ac:grpSpMkLst>
            <pc:docMk/>
            <pc:sldMk cId="2464830191" sldId="1290"/>
            <ac:grpSpMk id="99" creationId="{72234330-CC5C-48A4-8E5C-522759E53A91}"/>
          </ac:grpSpMkLst>
        </pc:grpChg>
        <pc:grpChg chg="mod">
          <ac:chgData name="osamah almasarwah" userId="30efc0343ae0bb7c" providerId="LiveId" clId="{01B49C99-364E-4FA8-AFE8-F8895E99ECEB}" dt="2021-01-20T21:33:19.108" v="2488" actId="20577"/>
          <ac:grpSpMkLst>
            <pc:docMk/>
            <pc:sldMk cId="2464830191" sldId="1290"/>
            <ac:grpSpMk id="108" creationId="{269C7A21-6A9C-4462-B1E3-D8F5BAEC36D8}"/>
          </ac:grpSpMkLst>
        </pc:grpChg>
        <pc:grpChg chg="mod">
          <ac:chgData name="osamah almasarwah" userId="30efc0343ae0bb7c" providerId="LiveId" clId="{01B49C99-364E-4FA8-AFE8-F8895E99ECEB}" dt="2021-01-20T21:32:39.363" v="2429" actId="1076"/>
          <ac:grpSpMkLst>
            <pc:docMk/>
            <pc:sldMk cId="2464830191" sldId="1290"/>
            <ac:grpSpMk id="111" creationId="{36583788-9D36-417F-9EE8-22184879DBA6}"/>
          </ac:grpSpMkLst>
        </pc:grpChg>
        <pc:grpChg chg="mod">
          <ac:chgData name="osamah almasarwah" userId="30efc0343ae0bb7c" providerId="LiveId" clId="{01B49C99-364E-4FA8-AFE8-F8895E99ECEB}" dt="2021-01-20T21:33:41.598" v="2491"/>
          <ac:grpSpMkLst>
            <pc:docMk/>
            <pc:sldMk cId="2464830191" sldId="1290"/>
            <ac:grpSpMk id="114" creationId="{3044B34E-4DF1-4D39-AF79-BA949FE15CCC}"/>
          </ac:grpSpMkLst>
        </pc:grpChg>
        <pc:grpChg chg="mod">
          <ac:chgData name="osamah almasarwah" userId="30efc0343ae0bb7c" providerId="LiveId" clId="{01B49C99-364E-4FA8-AFE8-F8895E99ECEB}" dt="2021-01-20T21:34:02.356" v="2494"/>
          <ac:grpSpMkLst>
            <pc:docMk/>
            <pc:sldMk cId="2464830191" sldId="1290"/>
            <ac:grpSpMk id="117" creationId="{64BDC341-1887-4243-ACBB-8834453A7848}"/>
          </ac:grpSpMkLst>
        </pc:grpChg>
        <pc:picChg chg="del">
          <ac:chgData name="osamah almasarwah" userId="30efc0343ae0bb7c" providerId="LiveId" clId="{01B49C99-364E-4FA8-AFE8-F8895E99ECEB}" dt="2021-01-20T21:22:03.789" v="2026" actId="478"/>
          <ac:picMkLst>
            <pc:docMk/>
            <pc:sldMk cId="2464830191" sldId="1290"/>
            <ac:picMk id="6" creationId="{3658C00F-0FD6-4EFB-AD86-DC086B6756AE}"/>
          </ac:picMkLst>
        </pc:picChg>
        <pc:picChg chg="add mod">
          <ac:chgData name="osamah almasarwah" userId="30efc0343ae0bb7c" providerId="LiveId" clId="{01B49C99-364E-4FA8-AFE8-F8895E99ECEB}" dt="2021-01-20T21:25:24.830" v="2155" actId="1036"/>
          <ac:picMkLst>
            <pc:docMk/>
            <pc:sldMk cId="2464830191" sldId="1290"/>
            <ac:picMk id="51" creationId="{1692A68E-5931-4930-B64B-9770538AC553}"/>
          </ac:picMkLst>
        </pc:picChg>
      </pc:sldChg>
      <pc:sldChg chg="del">
        <pc:chgData name="osamah almasarwah" userId="30efc0343ae0bb7c" providerId="LiveId" clId="{01B49C99-364E-4FA8-AFE8-F8895E99ECEB}" dt="2021-01-20T14:30:30.862" v="150" actId="2696"/>
        <pc:sldMkLst>
          <pc:docMk/>
          <pc:sldMk cId="491299217" sldId="1292"/>
        </pc:sldMkLst>
      </pc:sldChg>
      <pc:sldChg chg="del">
        <pc:chgData name="osamah almasarwah" userId="30efc0343ae0bb7c" providerId="LiveId" clId="{01B49C99-364E-4FA8-AFE8-F8895E99ECEB}" dt="2021-01-20T14:30:35.004" v="151" actId="2696"/>
        <pc:sldMkLst>
          <pc:docMk/>
          <pc:sldMk cId="2457763907" sldId="1293"/>
        </pc:sldMkLst>
      </pc:sldChg>
      <pc:sldChg chg="del">
        <pc:chgData name="osamah almasarwah" userId="30efc0343ae0bb7c" providerId="LiveId" clId="{01B49C99-364E-4FA8-AFE8-F8895E99ECEB}" dt="2021-01-20T14:30:38.828" v="152" actId="2696"/>
        <pc:sldMkLst>
          <pc:docMk/>
          <pc:sldMk cId="328922889" sldId="1294"/>
        </pc:sldMkLst>
      </pc:sldChg>
      <pc:sldChg chg="del">
        <pc:chgData name="osamah almasarwah" userId="30efc0343ae0bb7c" providerId="LiveId" clId="{01B49C99-364E-4FA8-AFE8-F8895E99ECEB}" dt="2021-01-20T14:30:23.602" v="149" actId="2696"/>
        <pc:sldMkLst>
          <pc:docMk/>
          <pc:sldMk cId="1881852888" sldId="1295"/>
        </pc:sldMkLst>
      </pc:sldChg>
      <pc:sldChg chg="del">
        <pc:chgData name="osamah almasarwah" userId="30efc0343ae0bb7c" providerId="LiveId" clId="{01B49C99-364E-4FA8-AFE8-F8895E99ECEB}" dt="2021-01-20T14:30:19.901" v="148" actId="2696"/>
        <pc:sldMkLst>
          <pc:docMk/>
          <pc:sldMk cId="973773819" sldId="1296"/>
        </pc:sldMkLst>
      </pc:sldChg>
      <pc:sldChg chg="del">
        <pc:chgData name="osamah almasarwah" userId="30efc0343ae0bb7c" providerId="LiveId" clId="{01B49C99-364E-4FA8-AFE8-F8895E99ECEB}" dt="2021-01-20T14:30:17.607" v="147" actId="2696"/>
        <pc:sldMkLst>
          <pc:docMk/>
          <pc:sldMk cId="498049947" sldId="1297"/>
        </pc:sldMkLst>
      </pc:sldChg>
      <pc:sldChg chg="del">
        <pc:chgData name="osamah almasarwah" userId="30efc0343ae0bb7c" providerId="LiveId" clId="{01B49C99-364E-4FA8-AFE8-F8895E99ECEB}" dt="2021-01-20T14:30:15.063" v="146" actId="2696"/>
        <pc:sldMkLst>
          <pc:docMk/>
          <pc:sldMk cId="1160675636" sldId="1298"/>
        </pc:sldMkLst>
      </pc:sldChg>
      <pc:sldChg chg="del">
        <pc:chgData name="osamah almasarwah" userId="30efc0343ae0bb7c" providerId="LiveId" clId="{01B49C99-364E-4FA8-AFE8-F8895E99ECEB}" dt="2021-01-20T14:30:11.211" v="145" actId="2696"/>
        <pc:sldMkLst>
          <pc:docMk/>
          <pc:sldMk cId="3574975847" sldId="1299"/>
        </pc:sldMkLst>
      </pc:sldChg>
      <pc:sldChg chg="del">
        <pc:chgData name="osamah almasarwah" userId="30efc0343ae0bb7c" providerId="LiveId" clId="{01B49C99-364E-4FA8-AFE8-F8895E99ECEB}" dt="2021-01-20T14:30:08.804" v="144" actId="2696"/>
        <pc:sldMkLst>
          <pc:docMk/>
          <pc:sldMk cId="3040926397" sldId="1300"/>
        </pc:sldMkLst>
      </pc:sldChg>
      <pc:sldChg chg="del">
        <pc:chgData name="osamah almasarwah" userId="30efc0343ae0bb7c" providerId="LiveId" clId="{01B49C99-364E-4FA8-AFE8-F8895E99ECEB}" dt="2021-01-20T14:30:06.209" v="143" actId="2696"/>
        <pc:sldMkLst>
          <pc:docMk/>
          <pc:sldMk cId="3829431959" sldId="1301"/>
        </pc:sldMkLst>
      </pc:sldChg>
      <pc:sldChg chg="addSp delSp modSp del mod">
        <pc:chgData name="osamah almasarwah" userId="30efc0343ae0bb7c" providerId="LiveId" clId="{01B49C99-364E-4FA8-AFE8-F8895E99ECEB}" dt="2021-01-20T21:25:48.996" v="2159" actId="2696"/>
        <pc:sldMkLst>
          <pc:docMk/>
          <pc:sldMk cId="217838010" sldId="1302"/>
        </pc:sldMkLst>
        <pc:spChg chg="mod">
          <ac:chgData name="osamah almasarwah" userId="30efc0343ae0bb7c" providerId="LiveId" clId="{01B49C99-364E-4FA8-AFE8-F8895E99ECEB}" dt="2021-01-20T21:03:37.190" v="1633" actId="20577"/>
          <ac:spMkLst>
            <pc:docMk/>
            <pc:sldMk cId="217838010" sldId="1302"/>
            <ac:spMk id="3" creationId="{C0468004-4702-46A3-BF59-43CAE069B016}"/>
          </ac:spMkLst>
        </pc:spChg>
        <pc:spChg chg="del">
          <ac:chgData name="osamah almasarwah" userId="30efc0343ae0bb7c" providerId="LiveId" clId="{01B49C99-364E-4FA8-AFE8-F8895E99ECEB}" dt="2021-01-20T19:49:33.933" v="1079" actId="478"/>
          <ac:spMkLst>
            <pc:docMk/>
            <pc:sldMk cId="217838010" sldId="1302"/>
            <ac:spMk id="51" creationId="{1D01254C-4DC6-4C76-9D78-D292EEEF2CC6}"/>
          </ac:spMkLst>
        </pc:spChg>
        <pc:spChg chg="add mod">
          <ac:chgData name="osamah almasarwah" userId="30efc0343ae0bb7c" providerId="LiveId" clId="{01B49C99-364E-4FA8-AFE8-F8895E99ECEB}" dt="2021-01-20T19:49:35" v="1080"/>
          <ac:spMkLst>
            <pc:docMk/>
            <pc:sldMk cId="217838010" sldId="1302"/>
            <ac:spMk id="54" creationId="{319FC982-F7C1-4385-BC60-1FBDDF9B1535}"/>
          </ac:spMkLst>
        </pc:spChg>
      </pc:sldChg>
      <pc:sldChg chg="addSp delSp modSp del mod">
        <pc:chgData name="osamah almasarwah" userId="30efc0343ae0bb7c" providerId="LiveId" clId="{01B49C99-364E-4FA8-AFE8-F8895E99ECEB}" dt="2021-01-20T21:25:45.759" v="2158" actId="2696"/>
        <pc:sldMkLst>
          <pc:docMk/>
          <pc:sldMk cId="2722566115" sldId="1303"/>
        </pc:sldMkLst>
        <pc:spChg chg="mod">
          <ac:chgData name="osamah almasarwah" userId="30efc0343ae0bb7c" providerId="LiveId" clId="{01B49C99-364E-4FA8-AFE8-F8895E99ECEB}" dt="2021-01-20T21:03:42.899" v="1635" actId="20577"/>
          <ac:spMkLst>
            <pc:docMk/>
            <pc:sldMk cId="2722566115" sldId="1303"/>
            <ac:spMk id="3" creationId="{C0468004-4702-46A3-BF59-43CAE069B016}"/>
          </ac:spMkLst>
        </pc:spChg>
        <pc:spChg chg="del">
          <ac:chgData name="osamah almasarwah" userId="30efc0343ae0bb7c" providerId="LiveId" clId="{01B49C99-364E-4FA8-AFE8-F8895E99ECEB}" dt="2021-01-20T19:49:37.913" v="1081" actId="478"/>
          <ac:spMkLst>
            <pc:docMk/>
            <pc:sldMk cId="2722566115" sldId="1303"/>
            <ac:spMk id="51" creationId="{1D01254C-4DC6-4C76-9D78-D292EEEF2CC6}"/>
          </ac:spMkLst>
        </pc:spChg>
        <pc:spChg chg="add mod">
          <ac:chgData name="osamah almasarwah" userId="30efc0343ae0bb7c" providerId="LiveId" clId="{01B49C99-364E-4FA8-AFE8-F8895E99ECEB}" dt="2021-01-20T19:49:39.051" v="1082"/>
          <ac:spMkLst>
            <pc:docMk/>
            <pc:sldMk cId="2722566115" sldId="1303"/>
            <ac:spMk id="52" creationId="{DACF58C8-08E6-44F0-8290-52DC93EB4927}"/>
          </ac:spMkLst>
        </pc:spChg>
      </pc:sldChg>
      <pc:sldChg chg="addSp delSp modSp add mod delAnim modAnim">
        <pc:chgData name="osamah almasarwah" userId="30efc0343ae0bb7c" providerId="LiveId" clId="{01B49C99-364E-4FA8-AFE8-F8895E99ECEB}" dt="2021-01-20T19:45:37.566" v="1070"/>
        <pc:sldMkLst>
          <pc:docMk/>
          <pc:sldMk cId="1932638636" sldId="1304"/>
        </pc:sldMkLst>
        <pc:spChg chg="mod">
          <ac:chgData name="osamah almasarwah" userId="30efc0343ae0bb7c" providerId="LiveId" clId="{01B49C99-364E-4FA8-AFE8-F8895E99ECEB}" dt="2021-01-20T14:34:32.877" v="197" actId="20577"/>
          <ac:spMkLst>
            <pc:docMk/>
            <pc:sldMk cId="1932638636" sldId="1304"/>
            <ac:spMk id="23" creationId="{2A532CDE-F50C-4688-89BF-F241969047BF}"/>
          </ac:spMkLst>
        </pc:spChg>
        <pc:spChg chg="mod">
          <ac:chgData name="osamah almasarwah" userId="30efc0343ae0bb7c" providerId="LiveId" clId="{01B49C99-364E-4FA8-AFE8-F8895E99ECEB}" dt="2021-01-20T14:32:51.543" v="168" actId="1076"/>
          <ac:spMkLst>
            <pc:docMk/>
            <pc:sldMk cId="1932638636" sldId="1304"/>
            <ac:spMk id="26" creationId="{90F73635-769D-46A1-AB52-EDAF4531FCE4}"/>
          </ac:spMkLst>
        </pc:spChg>
        <pc:spChg chg="mod">
          <ac:chgData name="osamah almasarwah" userId="30efc0343ae0bb7c" providerId="LiveId" clId="{01B49C99-364E-4FA8-AFE8-F8895E99ECEB}" dt="2021-01-20T14:33:24.794" v="173" actId="1076"/>
          <ac:spMkLst>
            <pc:docMk/>
            <pc:sldMk cId="1932638636" sldId="1304"/>
            <ac:spMk id="27" creationId="{AEF675F7-3D6D-49EE-B135-6088F4551241}"/>
          </ac:spMkLst>
        </pc:spChg>
        <pc:spChg chg="mod">
          <ac:chgData name="osamah almasarwah" userId="30efc0343ae0bb7c" providerId="LiveId" clId="{01B49C99-364E-4FA8-AFE8-F8895E99ECEB}" dt="2021-01-20T14:35:24.616" v="214" actId="20577"/>
          <ac:spMkLst>
            <pc:docMk/>
            <pc:sldMk cId="1932638636" sldId="1304"/>
            <ac:spMk id="28" creationId="{4543013A-9DB5-47ED-9298-9E3830843A75}"/>
          </ac:spMkLst>
        </pc:spChg>
        <pc:spChg chg="mod">
          <ac:chgData name="osamah almasarwah" userId="30efc0343ae0bb7c" providerId="LiveId" clId="{01B49C99-364E-4FA8-AFE8-F8895E99ECEB}" dt="2021-01-20T14:36:20.083" v="230" actId="20577"/>
          <ac:spMkLst>
            <pc:docMk/>
            <pc:sldMk cId="1932638636" sldId="1304"/>
            <ac:spMk id="29" creationId="{E3FD2EDD-0E8A-4BF8-8F8C-4A3B86B6710B}"/>
          </ac:spMkLst>
        </pc:spChg>
        <pc:spChg chg="mod">
          <ac:chgData name="osamah almasarwah" userId="30efc0343ae0bb7c" providerId="LiveId" clId="{01B49C99-364E-4FA8-AFE8-F8895E99ECEB}" dt="2021-01-20T14:36:48.415" v="236" actId="20577"/>
          <ac:spMkLst>
            <pc:docMk/>
            <pc:sldMk cId="1932638636" sldId="1304"/>
            <ac:spMk id="30" creationId="{5594756F-12B8-4F9D-9750-7B99ADD32C8E}"/>
          </ac:spMkLst>
        </pc:spChg>
        <pc:spChg chg="mod">
          <ac:chgData name="osamah almasarwah" userId="30efc0343ae0bb7c" providerId="LiveId" clId="{01B49C99-364E-4FA8-AFE8-F8895E99ECEB}" dt="2021-01-20T14:31:16.998" v="159" actId="1076"/>
          <ac:spMkLst>
            <pc:docMk/>
            <pc:sldMk cId="1932638636" sldId="1304"/>
            <ac:spMk id="31" creationId="{5FB43F53-C9C2-4C06-AA13-DEE423BD5674}"/>
          </ac:spMkLst>
        </pc:spChg>
        <pc:spChg chg="mod">
          <ac:chgData name="osamah almasarwah" userId="30efc0343ae0bb7c" providerId="LiveId" clId="{01B49C99-364E-4FA8-AFE8-F8895E99ECEB}" dt="2021-01-20T14:33:45.807" v="180" actId="20577"/>
          <ac:spMkLst>
            <pc:docMk/>
            <pc:sldMk cId="1932638636" sldId="1304"/>
            <ac:spMk id="32" creationId="{BDADE9EE-928E-46F3-9B86-0D7EC58664E9}"/>
          </ac:spMkLst>
        </pc:spChg>
        <pc:spChg chg="mod">
          <ac:chgData name="osamah almasarwah" userId="30efc0343ae0bb7c" providerId="LiveId" clId="{01B49C99-364E-4FA8-AFE8-F8895E99ECEB}" dt="2021-01-20T19:45:37.566" v="1070"/>
          <ac:spMkLst>
            <pc:docMk/>
            <pc:sldMk cId="1932638636" sldId="1304"/>
            <ac:spMk id="33" creationId="{7453E76F-DC1C-4D2F-82AB-1C0535AE4A15}"/>
          </ac:spMkLst>
        </pc:spChg>
        <pc:spChg chg="mod">
          <ac:chgData name="osamah almasarwah" userId="30efc0343ae0bb7c" providerId="LiveId" clId="{01B49C99-364E-4FA8-AFE8-F8895E99ECEB}" dt="2021-01-20T14:54:12.162" v="237" actId="1076"/>
          <ac:spMkLst>
            <pc:docMk/>
            <pc:sldMk cId="1932638636" sldId="1304"/>
            <ac:spMk id="35" creationId="{6F96A6F2-A71B-4110-B803-45F58F455949}"/>
          </ac:spMkLst>
        </pc:spChg>
        <pc:spChg chg="mod">
          <ac:chgData name="osamah almasarwah" userId="30efc0343ae0bb7c" providerId="LiveId" clId="{01B49C99-364E-4FA8-AFE8-F8895E99ECEB}" dt="2021-01-20T14:54:42.298" v="245" actId="20577"/>
          <ac:spMkLst>
            <pc:docMk/>
            <pc:sldMk cId="1932638636" sldId="1304"/>
            <ac:spMk id="36" creationId="{FBC58372-2D1A-425F-8CFB-6372B32FCED6}"/>
          </ac:spMkLst>
        </pc:spChg>
        <pc:spChg chg="mod">
          <ac:chgData name="osamah almasarwah" userId="30efc0343ae0bb7c" providerId="LiveId" clId="{01B49C99-364E-4FA8-AFE8-F8895E99ECEB}" dt="2021-01-20T14:54:49.977" v="247" actId="1076"/>
          <ac:spMkLst>
            <pc:docMk/>
            <pc:sldMk cId="1932638636" sldId="1304"/>
            <ac:spMk id="37" creationId="{737F4D1A-D92D-4F2C-B25D-6AA047B8E77F}"/>
          </ac:spMkLst>
        </pc:spChg>
        <pc:spChg chg="mod">
          <ac:chgData name="osamah almasarwah" userId="30efc0343ae0bb7c" providerId="LiveId" clId="{01B49C99-364E-4FA8-AFE8-F8895E99ECEB}" dt="2021-01-20T14:55:00.643" v="250" actId="1076"/>
          <ac:spMkLst>
            <pc:docMk/>
            <pc:sldMk cId="1932638636" sldId="1304"/>
            <ac:spMk id="38" creationId="{FC20CFE6-D543-4488-8196-507108F9310B}"/>
          </ac:spMkLst>
        </pc:spChg>
        <pc:spChg chg="mod">
          <ac:chgData name="osamah almasarwah" userId="30efc0343ae0bb7c" providerId="LiveId" clId="{01B49C99-364E-4FA8-AFE8-F8895E99ECEB}" dt="2021-01-20T14:56:41.472" v="261"/>
          <ac:spMkLst>
            <pc:docMk/>
            <pc:sldMk cId="1932638636" sldId="1304"/>
            <ac:spMk id="39" creationId="{A8C16F0D-4DB0-4FAC-ACA0-4CD6894536E5}"/>
          </ac:spMkLst>
        </pc:spChg>
        <pc:spChg chg="mod">
          <ac:chgData name="osamah almasarwah" userId="30efc0343ae0bb7c" providerId="LiveId" clId="{01B49C99-364E-4FA8-AFE8-F8895E99ECEB}" dt="2021-01-20T15:16:54.036" v="456" actId="20577"/>
          <ac:spMkLst>
            <pc:docMk/>
            <pc:sldMk cId="1932638636" sldId="1304"/>
            <ac:spMk id="40" creationId="{8538980C-DCD5-4629-9E13-79D15900ED87}"/>
          </ac:spMkLst>
        </pc:spChg>
        <pc:spChg chg="mod">
          <ac:chgData name="osamah almasarwah" userId="30efc0343ae0bb7c" providerId="LiveId" clId="{01B49C99-364E-4FA8-AFE8-F8895E99ECEB}" dt="2021-01-20T14:59:56.968" v="276" actId="20577"/>
          <ac:spMkLst>
            <pc:docMk/>
            <pc:sldMk cId="1932638636" sldId="1304"/>
            <ac:spMk id="41" creationId="{08BF3E16-CC8E-4D39-B992-EBEFA9A4EC76}"/>
          </ac:spMkLst>
        </pc:spChg>
        <pc:spChg chg="add mod">
          <ac:chgData name="osamah almasarwah" userId="30efc0343ae0bb7c" providerId="LiveId" clId="{01B49C99-364E-4FA8-AFE8-F8895E99ECEB}" dt="2021-01-20T14:34:01.989" v="185" actId="1076"/>
          <ac:spMkLst>
            <pc:docMk/>
            <pc:sldMk cId="1932638636" sldId="1304"/>
            <ac:spMk id="42" creationId="{A9AF974F-BAF1-4EDF-9387-0E5FE74B0FBD}"/>
          </ac:spMkLst>
        </pc:spChg>
        <pc:spChg chg="mod">
          <ac:chgData name="osamah almasarwah" userId="30efc0343ae0bb7c" providerId="LiveId" clId="{01B49C99-364E-4FA8-AFE8-F8895E99ECEB}" dt="2021-01-20T15:00:11.862" v="282" actId="1076"/>
          <ac:spMkLst>
            <pc:docMk/>
            <pc:sldMk cId="1932638636" sldId="1304"/>
            <ac:spMk id="50" creationId="{BB078AB1-61C2-4379-BE96-0DBB9F459557}"/>
          </ac:spMkLst>
        </pc:spChg>
        <pc:spChg chg="mod">
          <ac:chgData name="osamah almasarwah" userId="30efc0343ae0bb7c" providerId="LiveId" clId="{01B49C99-364E-4FA8-AFE8-F8895E99ECEB}" dt="2021-01-20T15:02:44.862" v="290" actId="1076"/>
          <ac:spMkLst>
            <pc:docMk/>
            <pc:sldMk cId="1932638636" sldId="1304"/>
            <ac:spMk id="51" creationId="{EBB775CC-563B-4D9F-8135-33DFFF2A074E}"/>
          </ac:spMkLst>
        </pc:spChg>
        <pc:spChg chg="mod">
          <ac:chgData name="osamah almasarwah" userId="30efc0343ae0bb7c" providerId="LiveId" clId="{01B49C99-364E-4FA8-AFE8-F8895E99ECEB}" dt="2021-01-20T15:02:47.550" v="291" actId="1076"/>
          <ac:spMkLst>
            <pc:docMk/>
            <pc:sldMk cId="1932638636" sldId="1304"/>
            <ac:spMk id="52" creationId="{2459291B-E78A-4E2D-AE5D-CD66E2D329D4}"/>
          </ac:spMkLst>
        </pc:spChg>
        <pc:spChg chg="del">
          <ac:chgData name="osamah almasarwah" userId="30efc0343ae0bb7c" providerId="LiveId" clId="{01B49C99-364E-4FA8-AFE8-F8895E99ECEB}" dt="2021-01-20T14:32:46.214" v="167" actId="478"/>
          <ac:spMkLst>
            <pc:docMk/>
            <pc:sldMk cId="1932638636" sldId="1304"/>
            <ac:spMk id="53" creationId="{3D51DF03-5D53-4CCA-9E64-751069075A57}"/>
          </ac:spMkLst>
        </pc:spChg>
        <pc:picChg chg="add mod">
          <ac:chgData name="osamah almasarwah" userId="30efc0343ae0bb7c" providerId="LiveId" clId="{01B49C99-364E-4FA8-AFE8-F8895E99ECEB}" dt="2021-01-20T14:31:12.805" v="158" actId="1076"/>
          <ac:picMkLst>
            <pc:docMk/>
            <pc:sldMk cId="1932638636" sldId="1304"/>
            <ac:picMk id="4" creationId="{ACF2E056-B076-4922-9737-3E900E39FB68}"/>
          </ac:picMkLst>
        </pc:picChg>
        <pc:picChg chg="del">
          <ac:chgData name="osamah almasarwah" userId="30efc0343ae0bb7c" providerId="LiveId" clId="{01B49C99-364E-4FA8-AFE8-F8895E99ECEB}" dt="2021-01-20T14:30:48.366" v="156" actId="478"/>
          <ac:picMkLst>
            <pc:docMk/>
            <pc:sldMk cId="1932638636" sldId="1304"/>
            <ac:picMk id="5" creationId="{CCDB4BE3-8CB4-451E-AF97-553A3140B765}"/>
          </ac:picMkLst>
        </pc:picChg>
        <pc:picChg chg="del">
          <ac:chgData name="osamah almasarwah" userId="30efc0343ae0bb7c" providerId="LiveId" clId="{01B49C99-364E-4FA8-AFE8-F8895E99ECEB}" dt="2021-01-20T14:30:44.742" v="154" actId="478"/>
          <ac:picMkLst>
            <pc:docMk/>
            <pc:sldMk cId="1932638636" sldId="1304"/>
            <ac:picMk id="8" creationId="{F92D1FC5-E82B-4E93-A238-8AEAF763E7EA}"/>
          </ac:picMkLst>
        </pc:picChg>
        <pc:picChg chg="del">
          <ac:chgData name="osamah almasarwah" userId="30efc0343ae0bb7c" providerId="LiveId" clId="{01B49C99-364E-4FA8-AFE8-F8895E99ECEB}" dt="2021-01-20T14:30:45.318" v="155" actId="478"/>
          <ac:picMkLst>
            <pc:docMk/>
            <pc:sldMk cId="1932638636" sldId="1304"/>
            <ac:picMk id="20" creationId="{ADF3E75F-1D67-4218-B2BD-BD0CE9047F01}"/>
          </ac:picMkLst>
        </pc:picChg>
        <pc:cxnChg chg="mod">
          <ac:chgData name="osamah almasarwah" userId="30efc0343ae0bb7c" providerId="LiveId" clId="{01B49C99-364E-4FA8-AFE8-F8895E99ECEB}" dt="2021-01-20T14:54:24.001" v="240" actId="14100"/>
          <ac:cxnSpMkLst>
            <pc:docMk/>
            <pc:sldMk cId="1932638636" sldId="1304"/>
            <ac:cxnSpMk id="34" creationId="{0B7D39B0-69B1-487C-BA71-D198C5B9C6E4}"/>
          </ac:cxnSpMkLst>
        </pc:cxnChg>
      </pc:sldChg>
      <pc:sldChg chg="addSp delSp modSp add mod addAnim delAnim modAnim">
        <pc:chgData name="osamah almasarwah" userId="30efc0343ae0bb7c" providerId="LiveId" clId="{01B49C99-364E-4FA8-AFE8-F8895E99ECEB}" dt="2021-01-20T15:24:51.377" v="518"/>
        <pc:sldMkLst>
          <pc:docMk/>
          <pc:sldMk cId="4108233784" sldId="1305"/>
        </pc:sldMkLst>
        <pc:spChg chg="mod">
          <ac:chgData name="osamah almasarwah" userId="30efc0343ae0bb7c" providerId="LiveId" clId="{01B49C99-364E-4FA8-AFE8-F8895E99ECEB}" dt="2021-01-20T15:10:19.878" v="357" actId="1076"/>
          <ac:spMkLst>
            <pc:docMk/>
            <pc:sldMk cId="4108233784" sldId="1305"/>
            <ac:spMk id="23" creationId="{2A532CDE-F50C-4688-89BF-F241969047BF}"/>
          </ac:spMkLst>
        </pc:spChg>
        <pc:spChg chg="mod">
          <ac:chgData name="osamah almasarwah" userId="30efc0343ae0bb7c" providerId="LiveId" clId="{01B49C99-364E-4FA8-AFE8-F8895E99ECEB}" dt="2021-01-20T15:05:41.001" v="315" actId="20577"/>
          <ac:spMkLst>
            <pc:docMk/>
            <pc:sldMk cId="4108233784" sldId="1305"/>
            <ac:spMk id="27" creationId="{AEF675F7-3D6D-49EE-B135-6088F4551241}"/>
          </ac:spMkLst>
        </pc:spChg>
        <pc:spChg chg="mod">
          <ac:chgData name="osamah almasarwah" userId="30efc0343ae0bb7c" providerId="LiveId" clId="{01B49C99-364E-4FA8-AFE8-F8895E99ECEB}" dt="2021-01-20T15:10:19.878" v="357" actId="1076"/>
          <ac:spMkLst>
            <pc:docMk/>
            <pc:sldMk cId="4108233784" sldId="1305"/>
            <ac:spMk id="28" creationId="{4543013A-9DB5-47ED-9298-9E3830843A75}"/>
          </ac:spMkLst>
        </pc:spChg>
        <pc:spChg chg="mod">
          <ac:chgData name="osamah almasarwah" userId="30efc0343ae0bb7c" providerId="LiveId" clId="{01B49C99-364E-4FA8-AFE8-F8895E99ECEB}" dt="2021-01-20T15:10:19.878" v="357" actId="1076"/>
          <ac:spMkLst>
            <pc:docMk/>
            <pc:sldMk cId="4108233784" sldId="1305"/>
            <ac:spMk id="29" creationId="{E3FD2EDD-0E8A-4BF8-8F8C-4A3B86B6710B}"/>
          </ac:spMkLst>
        </pc:spChg>
        <pc:spChg chg="mod">
          <ac:chgData name="osamah almasarwah" userId="30efc0343ae0bb7c" providerId="LiveId" clId="{01B49C99-364E-4FA8-AFE8-F8895E99ECEB}" dt="2021-01-20T15:14:48.187" v="417" actId="1076"/>
          <ac:spMkLst>
            <pc:docMk/>
            <pc:sldMk cId="4108233784" sldId="1305"/>
            <ac:spMk id="30" creationId="{5594756F-12B8-4F9D-9750-7B99ADD32C8E}"/>
          </ac:spMkLst>
        </pc:spChg>
        <pc:spChg chg="del mod">
          <ac:chgData name="osamah almasarwah" userId="30efc0343ae0bb7c" providerId="LiveId" clId="{01B49C99-364E-4FA8-AFE8-F8895E99ECEB}" dt="2021-01-20T15:05:27.349" v="309" actId="478"/>
          <ac:spMkLst>
            <pc:docMk/>
            <pc:sldMk cId="4108233784" sldId="1305"/>
            <ac:spMk id="32" creationId="{BDADE9EE-928E-46F3-9B86-0D7EC58664E9}"/>
          </ac:spMkLst>
        </pc:spChg>
        <pc:spChg chg="del">
          <ac:chgData name="osamah almasarwah" userId="30efc0343ae0bb7c" providerId="LiveId" clId="{01B49C99-364E-4FA8-AFE8-F8895E99ECEB}" dt="2021-01-20T15:06:47.028" v="323" actId="478"/>
          <ac:spMkLst>
            <pc:docMk/>
            <pc:sldMk cId="4108233784" sldId="1305"/>
            <ac:spMk id="33" creationId="{7453E76F-DC1C-4D2F-82AB-1C0535AE4A15}"/>
          </ac:spMkLst>
        </pc:spChg>
        <pc:spChg chg="del mod">
          <ac:chgData name="osamah almasarwah" userId="30efc0343ae0bb7c" providerId="LiveId" clId="{01B49C99-364E-4FA8-AFE8-F8895E99ECEB}" dt="2021-01-20T15:14:26.892" v="411" actId="478"/>
          <ac:spMkLst>
            <pc:docMk/>
            <pc:sldMk cId="4108233784" sldId="1305"/>
            <ac:spMk id="35" creationId="{6F96A6F2-A71B-4110-B803-45F58F455949}"/>
          </ac:spMkLst>
        </pc:spChg>
        <pc:spChg chg="del mod">
          <ac:chgData name="osamah almasarwah" userId="30efc0343ae0bb7c" providerId="LiveId" clId="{01B49C99-364E-4FA8-AFE8-F8895E99ECEB}" dt="2021-01-20T15:14:28.927" v="412" actId="478"/>
          <ac:spMkLst>
            <pc:docMk/>
            <pc:sldMk cId="4108233784" sldId="1305"/>
            <ac:spMk id="36" creationId="{FBC58372-2D1A-425F-8CFB-6372B32FCED6}"/>
          </ac:spMkLst>
        </pc:spChg>
        <pc:spChg chg="del mod">
          <ac:chgData name="osamah almasarwah" userId="30efc0343ae0bb7c" providerId="LiveId" clId="{01B49C99-364E-4FA8-AFE8-F8895E99ECEB}" dt="2021-01-20T15:14:31.161" v="413" actId="478"/>
          <ac:spMkLst>
            <pc:docMk/>
            <pc:sldMk cId="4108233784" sldId="1305"/>
            <ac:spMk id="37" creationId="{737F4D1A-D92D-4F2C-B25D-6AA047B8E77F}"/>
          </ac:spMkLst>
        </pc:spChg>
        <pc:spChg chg="del mod">
          <ac:chgData name="osamah almasarwah" userId="30efc0343ae0bb7c" providerId="LiveId" clId="{01B49C99-364E-4FA8-AFE8-F8895E99ECEB}" dt="2021-01-20T15:14:31.161" v="413" actId="478"/>
          <ac:spMkLst>
            <pc:docMk/>
            <pc:sldMk cId="4108233784" sldId="1305"/>
            <ac:spMk id="38" creationId="{FC20CFE6-D543-4488-8196-507108F9310B}"/>
          </ac:spMkLst>
        </pc:spChg>
        <pc:spChg chg="del mod">
          <ac:chgData name="osamah almasarwah" userId="30efc0343ae0bb7c" providerId="LiveId" clId="{01B49C99-364E-4FA8-AFE8-F8895E99ECEB}" dt="2021-01-20T15:14:36.586" v="414" actId="478"/>
          <ac:spMkLst>
            <pc:docMk/>
            <pc:sldMk cId="4108233784" sldId="1305"/>
            <ac:spMk id="39" creationId="{A8C16F0D-4DB0-4FAC-ACA0-4CD6894536E5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40" creationId="{8538980C-DCD5-4629-9E13-79D15900ED87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41" creationId="{08BF3E16-CC8E-4D39-B992-EBEFA9A4EC76}"/>
          </ac:spMkLst>
        </pc:spChg>
        <pc:spChg chg="del">
          <ac:chgData name="osamah almasarwah" userId="30efc0343ae0bb7c" providerId="LiveId" clId="{01B49C99-364E-4FA8-AFE8-F8895E99ECEB}" dt="2021-01-20T15:04:57.611" v="298" actId="478"/>
          <ac:spMkLst>
            <pc:docMk/>
            <pc:sldMk cId="4108233784" sldId="1305"/>
            <ac:spMk id="42" creationId="{A9AF974F-BAF1-4EDF-9387-0E5FE74B0FBD}"/>
          </ac:spMkLst>
        </pc:spChg>
        <pc:spChg chg="add mod">
          <ac:chgData name="osamah almasarwah" userId="30efc0343ae0bb7c" providerId="LiveId" clId="{01B49C99-364E-4FA8-AFE8-F8895E99ECEB}" dt="2021-01-20T15:06:27.786" v="322" actId="1076"/>
          <ac:spMkLst>
            <pc:docMk/>
            <pc:sldMk cId="4108233784" sldId="1305"/>
            <ac:spMk id="43" creationId="{7C712766-5494-4133-BBDA-1C895DA43137}"/>
          </ac:spMkLst>
        </pc:spChg>
        <pc:spChg chg="add mod">
          <ac:chgData name="osamah almasarwah" userId="30efc0343ae0bb7c" providerId="LiveId" clId="{01B49C99-364E-4FA8-AFE8-F8895E99ECEB}" dt="2021-01-20T15:11:13.173" v="366"/>
          <ac:spMkLst>
            <pc:docMk/>
            <pc:sldMk cId="4108233784" sldId="1305"/>
            <ac:spMk id="44" creationId="{378299F4-605C-4AFE-83C5-18926C859835}"/>
          </ac:spMkLst>
        </pc:spChg>
        <pc:spChg chg="add mod">
          <ac:chgData name="osamah almasarwah" userId="30efc0343ae0bb7c" providerId="LiveId" clId="{01B49C99-364E-4FA8-AFE8-F8895E99ECEB}" dt="2021-01-20T15:12:18.235" v="377" actId="20577"/>
          <ac:spMkLst>
            <pc:docMk/>
            <pc:sldMk cId="4108233784" sldId="1305"/>
            <ac:spMk id="45" creationId="{BA516E5C-D496-4848-8703-2CD85E458730}"/>
          </ac:spMkLst>
        </pc:spChg>
        <pc:spChg chg="add mod">
          <ac:chgData name="osamah almasarwah" userId="30efc0343ae0bb7c" providerId="LiveId" clId="{01B49C99-364E-4FA8-AFE8-F8895E99ECEB}" dt="2021-01-20T15:13:10.912" v="397" actId="20577"/>
          <ac:spMkLst>
            <pc:docMk/>
            <pc:sldMk cId="4108233784" sldId="1305"/>
            <ac:spMk id="46" creationId="{E401078C-F24D-40ED-BB3F-51961A99D936}"/>
          </ac:spMkLst>
        </pc:spChg>
        <pc:spChg chg="add 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47" creationId="{875C920D-62B4-401A-9D65-D2FD34B9DEC8}"/>
          </ac:spMkLst>
        </pc:spChg>
        <pc:spChg chg="add del 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50" creationId="{BB078AB1-61C2-4379-BE96-0DBB9F459557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51" creationId="{EBB775CC-563B-4D9F-8135-33DFFF2A074E}"/>
          </ac:spMkLst>
        </pc:spChg>
        <pc:spChg chg="mod">
          <ac:chgData name="osamah almasarwah" userId="30efc0343ae0bb7c" providerId="LiveId" clId="{01B49C99-364E-4FA8-AFE8-F8895E99ECEB}" dt="2021-01-20T15:24:14.557" v="510" actId="1076"/>
          <ac:spMkLst>
            <pc:docMk/>
            <pc:sldMk cId="4108233784" sldId="1305"/>
            <ac:spMk id="52" creationId="{2459291B-E78A-4E2D-AE5D-CD66E2D329D4}"/>
          </ac:spMkLst>
        </pc:spChg>
        <pc:spChg chg="add mod">
          <ac:chgData name="osamah almasarwah" userId="30efc0343ae0bb7c" providerId="LiveId" clId="{01B49C99-364E-4FA8-AFE8-F8895E99ECEB}" dt="2021-01-20T15:24:47.105" v="517" actId="20577"/>
          <ac:spMkLst>
            <pc:docMk/>
            <pc:sldMk cId="4108233784" sldId="1305"/>
            <ac:spMk id="54" creationId="{583E3D12-2819-45D7-8C23-5F16083739B9}"/>
          </ac:spMkLst>
        </pc:spChg>
        <pc:picChg chg="del">
          <ac:chgData name="osamah almasarwah" userId="30efc0343ae0bb7c" providerId="LiveId" clId="{01B49C99-364E-4FA8-AFE8-F8895E99ECEB}" dt="2021-01-20T15:04:17.626" v="294" actId="478"/>
          <ac:picMkLst>
            <pc:docMk/>
            <pc:sldMk cId="4108233784" sldId="1305"/>
            <ac:picMk id="4" creationId="{ACF2E056-B076-4922-9737-3E900E39FB68}"/>
          </ac:picMkLst>
        </pc:picChg>
        <pc:picChg chg="add mod">
          <ac:chgData name="osamah almasarwah" userId="30efc0343ae0bb7c" providerId="LiveId" clId="{01B49C99-364E-4FA8-AFE8-F8895E99ECEB}" dt="2021-01-20T15:04:35.260" v="296" actId="1076"/>
          <ac:picMkLst>
            <pc:docMk/>
            <pc:sldMk cId="4108233784" sldId="1305"/>
            <ac:picMk id="5" creationId="{6FBE553C-5B99-4538-8230-AB1C3BF0CB9B}"/>
          </ac:picMkLst>
        </pc:picChg>
        <pc:cxnChg chg="add mod">
          <ac:chgData name="osamah almasarwah" userId="30efc0343ae0bb7c" providerId="LiveId" clId="{01B49C99-364E-4FA8-AFE8-F8895E99ECEB}" dt="2021-01-20T15:21:04.752" v="488" actId="1076"/>
          <ac:cxnSpMkLst>
            <pc:docMk/>
            <pc:sldMk cId="4108233784" sldId="1305"/>
            <ac:cxnSpMk id="7" creationId="{0C1E9732-7E2D-4E51-B876-A5AE38022413}"/>
          </ac:cxnSpMkLst>
        </pc:cxnChg>
        <pc:cxnChg chg="mod">
          <ac:chgData name="osamah almasarwah" userId="30efc0343ae0bb7c" providerId="LiveId" clId="{01B49C99-364E-4FA8-AFE8-F8895E99ECEB}" dt="2021-01-20T15:10:22.011" v="358" actId="1076"/>
          <ac:cxnSpMkLst>
            <pc:docMk/>
            <pc:sldMk cId="4108233784" sldId="1305"/>
            <ac:cxnSpMk id="34" creationId="{0B7D39B0-69B1-487C-BA71-D198C5B9C6E4}"/>
          </ac:cxnSpMkLst>
        </pc:cxnChg>
        <pc:cxnChg chg="add mod">
          <ac:chgData name="osamah almasarwah" userId="30efc0343ae0bb7c" providerId="LiveId" clId="{01B49C99-364E-4FA8-AFE8-F8895E99ECEB}" dt="2021-01-20T15:21:07.905" v="489" actId="1076"/>
          <ac:cxnSpMkLst>
            <pc:docMk/>
            <pc:sldMk cId="4108233784" sldId="1305"/>
            <ac:cxnSpMk id="48" creationId="{0467AF95-223A-439F-BBB0-39D0CFAA9370}"/>
          </ac:cxnSpMkLst>
        </pc:cxnChg>
        <pc:cxnChg chg="add mod">
          <ac:chgData name="osamah almasarwah" userId="30efc0343ae0bb7c" providerId="LiveId" clId="{01B49C99-364E-4FA8-AFE8-F8895E99ECEB}" dt="2021-01-20T15:21:42.519" v="497" actId="1076"/>
          <ac:cxnSpMkLst>
            <pc:docMk/>
            <pc:sldMk cId="4108233784" sldId="1305"/>
            <ac:cxnSpMk id="49" creationId="{5B264F62-D930-43C8-810F-F28233875072}"/>
          </ac:cxnSpMkLst>
        </pc:cxnChg>
        <pc:cxnChg chg="add mod">
          <ac:chgData name="osamah almasarwah" userId="30efc0343ae0bb7c" providerId="LiveId" clId="{01B49C99-364E-4FA8-AFE8-F8895E99ECEB}" dt="2021-01-20T15:21:36.987" v="496" actId="1076"/>
          <ac:cxnSpMkLst>
            <pc:docMk/>
            <pc:sldMk cId="4108233784" sldId="1305"/>
            <ac:cxnSpMk id="53" creationId="{E7693B6F-9B83-4BE7-B59F-90F6F1B539A2}"/>
          </ac:cxnSpMkLst>
        </pc:cxnChg>
      </pc:sldChg>
      <pc:sldChg chg="addSp delSp modSp add mod delAnim modAnim">
        <pc:chgData name="osamah almasarwah" userId="30efc0343ae0bb7c" providerId="LiveId" clId="{01B49C99-364E-4FA8-AFE8-F8895E99ECEB}" dt="2021-01-20T15:37:12.667" v="628" actId="14100"/>
        <pc:sldMkLst>
          <pc:docMk/>
          <pc:sldMk cId="2047917689" sldId="1306"/>
        </pc:sldMkLst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23" creationId="{2A532CDE-F50C-4688-89BF-F241969047BF}"/>
          </ac:spMkLst>
        </pc:spChg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26" creationId="{90F73635-769D-46A1-AB52-EDAF4531FCE4}"/>
          </ac:spMkLst>
        </pc:spChg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27" creationId="{AEF675F7-3D6D-49EE-B135-6088F4551241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28" creationId="{4543013A-9DB5-47ED-9298-9E3830843A75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29" creationId="{E3FD2EDD-0E8A-4BF8-8F8C-4A3B86B6710B}"/>
          </ac:spMkLst>
        </pc:spChg>
        <pc:spChg chg="del">
          <ac:chgData name="osamah almasarwah" userId="30efc0343ae0bb7c" providerId="LiveId" clId="{01B49C99-364E-4FA8-AFE8-F8895E99ECEB}" dt="2021-01-20T15:26:47.469" v="527" actId="478"/>
          <ac:spMkLst>
            <pc:docMk/>
            <pc:sldMk cId="2047917689" sldId="1306"/>
            <ac:spMk id="30" creationId="{5594756F-12B8-4F9D-9750-7B99ADD32C8E}"/>
          </ac:spMkLst>
        </pc:spChg>
        <pc:spChg chg="del">
          <ac:chgData name="osamah almasarwah" userId="30efc0343ae0bb7c" providerId="LiveId" clId="{01B49C99-364E-4FA8-AFE8-F8895E99ECEB}" dt="2021-01-20T15:26:50.445" v="529" actId="478"/>
          <ac:spMkLst>
            <pc:docMk/>
            <pc:sldMk cId="2047917689" sldId="1306"/>
            <ac:spMk id="31" creationId="{5FB43F53-C9C2-4C06-AA13-DEE423BD5674}"/>
          </ac:spMkLst>
        </pc:spChg>
        <pc:spChg chg="add mod">
          <ac:chgData name="osamah almasarwah" userId="30efc0343ae0bb7c" providerId="LiveId" clId="{01B49C99-364E-4FA8-AFE8-F8895E99ECEB}" dt="2021-01-20T15:27:11.189" v="531" actId="1076"/>
          <ac:spMkLst>
            <pc:docMk/>
            <pc:sldMk cId="2047917689" sldId="1306"/>
            <ac:spMk id="32" creationId="{414AC2CB-017E-48A2-80E0-2E35B0829C26}"/>
          </ac:spMkLst>
        </pc:spChg>
        <pc:spChg chg="add mod">
          <ac:chgData name="osamah almasarwah" userId="30efc0343ae0bb7c" providerId="LiveId" clId="{01B49C99-364E-4FA8-AFE8-F8895E99ECEB}" dt="2021-01-20T15:27:26.263" v="536" actId="20577"/>
          <ac:spMkLst>
            <pc:docMk/>
            <pc:sldMk cId="2047917689" sldId="1306"/>
            <ac:spMk id="33" creationId="{866637E6-ABC7-45BD-9038-9A3E9D3FE848}"/>
          </ac:spMkLst>
        </pc:spChg>
        <pc:spChg chg="add mod">
          <ac:chgData name="osamah almasarwah" userId="30efc0343ae0bb7c" providerId="LiveId" clId="{01B49C99-364E-4FA8-AFE8-F8895E99ECEB}" dt="2021-01-20T15:27:11.189" v="531" actId="1076"/>
          <ac:spMkLst>
            <pc:docMk/>
            <pc:sldMk cId="2047917689" sldId="1306"/>
            <ac:spMk id="35" creationId="{2E6FD2FC-70AF-4FA3-93B3-0754F2520DED}"/>
          </ac:spMkLst>
        </pc:spChg>
        <pc:spChg chg="add mod">
          <ac:chgData name="osamah almasarwah" userId="30efc0343ae0bb7c" providerId="LiveId" clId="{01B49C99-364E-4FA8-AFE8-F8895E99ECEB}" dt="2021-01-20T15:27:48.221" v="539"/>
          <ac:spMkLst>
            <pc:docMk/>
            <pc:sldMk cId="2047917689" sldId="1306"/>
            <ac:spMk id="36" creationId="{8D22C40E-978D-41A4-B614-741D14DC6EC9}"/>
          </ac:spMkLst>
        </pc:spChg>
        <pc:spChg chg="add mod">
          <ac:chgData name="osamah almasarwah" userId="30efc0343ae0bb7c" providerId="LiveId" clId="{01B49C99-364E-4FA8-AFE8-F8895E99ECEB}" dt="2021-01-20T15:28:11.367" v="546" actId="1076"/>
          <ac:spMkLst>
            <pc:docMk/>
            <pc:sldMk cId="2047917689" sldId="1306"/>
            <ac:spMk id="37" creationId="{78205399-2691-42C4-A8D5-676DB8BC9FC0}"/>
          </ac:spMkLst>
        </pc:spChg>
        <pc:spChg chg="add mod">
          <ac:chgData name="osamah almasarwah" userId="30efc0343ae0bb7c" providerId="LiveId" clId="{01B49C99-364E-4FA8-AFE8-F8895E99ECEB}" dt="2021-01-20T15:28:27.626" v="552" actId="1076"/>
          <ac:spMkLst>
            <pc:docMk/>
            <pc:sldMk cId="2047917689" sldId="1306"/>
            <ac:spMk id="38" creationId="{3672A16E-0F2D-4F65-BB50-281F607F6556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0" creationId="{8538980C-DCD5-4629-9E13-79D15900ED87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1" creationId="{08BF3E16-CC8E-4D39-B992-EBEFA9A4EC76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42" creationId="{5AB08964-1E2B-4E7C-BDB9-72D4C4D5986C}"/>
          </ac:spMkLst>
        </pc:spChg>
        <pc:spChg chg="del">
          <ac:chgData name="osamah almasarwah" userId="30efc0343ae0bb7c" providerId="LiveId" clId="{01B49C99-364E-4FA8-AFE8-F8895E99ECEB}" dt="2021-01-20T15:26:41.680" v="524" actId="478"/>
          <ac:spMkLst>
            <pc:docMk/>
            <pc:sldMk cId="2047917689" sldId="1306"/>
            <ac:spMk id="43" creationId="{7C712766-5494-4133-BBDA-1C895DA43137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4" creationId="{378299F4-605C-4AFE-83C5-18926C859835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5" creationId="{BA516E5C-D496-4848-8703-2CD85E458730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6" creationId="{E401078C-F24D-40ED-BB3F-51961A99D936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47" creationId="{875C920D-62B4-401A-9D65-D2FD34B9DEC8}"/>
          </ac:spMkLst>
        </pc:spChg>
        <pc:spChg chg="del">
          <ac:chgData name="osamah almasarwah" userId="30efc0343ae0bb7c" providerId="LiveId" clId="{01B49C99-364E-4FA8-AFE8-F8895E99ECEB}" dt="2021-01-20T15:26:48.520" v="528" actId="478"/>
          <ac:spMkLst>
            <pc:docMk/>
            <pc:sldMk cId="2047917689" sldId="1306"/>
            <ac:spMk id="50" creationId="{BB078AB1-61C2-4379-BE96-0DBB9F459557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51" creationId="{EBB775CC-563B-4D9F-8135-33DFFF2A074E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52" creationId="{2459291B-E78A-4E2D-AE5D-CD66E2D329D4}"/>
          </ac:spMkLst>
        </pc:spChg>
        <pc:spChg chg="del">
          <ac:chgData name="osamah almasarwah" userId="30efc0343ae0bb7c" providerId="LiveId" clId="{01B49C99-364E-4FA8-AFE8-F8895E99ECEB}" dt="2021-01-20T15:26:44.776" v="526" actId="478"/>
          <ac:spMkLst>
            <pc:docMk/>
            <pc:sldMk cId="2047917689" sldId="1306"/>
            <ac:spMk id="54" creationId="{583E3D12-2819-45D7-8C23-5F16083739B9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55" creationId="{719684B4-24AB-4DF2-80A9-618313A17F48}"/>
          </ac:spMkLst>
        </pc:spChg>
        <pc:spChg chg="mod">
          <ac:chgData name="osamah almasarwah" userId="30efc0343ae0bb7c" providerId="LiveId" clId="{01B49C99-364E-4FA8-AFE8-F8895E99ECEB}" dt="2021-01-20T15:37:12.667" v="628" actId="14100"/>
          <ac:spMkLst>
            <pc:docMk/>
            <pc:sldMk cId="2047917689" sldId="1306"/>
            <ac:spMk id="56" creationId="{9953402C-F118-4751-A51A-CFA51E49E519}"/>
          </ac:spMkLst>
        </pc:spChg>
        <pc:spChg chg="add mod">
          <ac:chgData name="osamah almasarwah" userId="30efc0343ae0bb7c" providerId="LiveId" clId="{01B49C99-364E-4FA8-AFE8-F8895E99ECEB}" dt="2021-01-20T15:33:23.092" v="591" actId="1076"/>
          <ac:spMkLst>
            <pc:docMk/>
            <pc:sldMk cId="2047917689" sldId="1306"/>
            <ac:spMk id="57" creationId="{150EDDF1-9484-486E-A831-B52E971294DC}"/>
          </ac:spMkLst>
        </pc:spChg>
        <pc:spChg chg="add mod">
          <ac:chgData name="osamah almasarwah" userId="30efc0343ae0bb7c" providerId="LiveId" clId="{01B49C99-364E-4FA8-AFE8-F8895E99ECEB}" dt="2021-01-20T15:33:30.788" v="595" actId="1076"/>
          <ac:spMkLst>
            <pc:docMk/>
            <pc:sldMk cId="2047917689" sldId="1306"/>
            <ac:spMk id="58" creationId="{E63BC8B9-E3AD-4176-A43A-4FA47575C111}"/>
          </ac:spMkLst>
        </pc:spChg>
        <pc:spChg chg="add mod">
          <ac:chgData name="osamah almasarwah" userId="30efc0343ae0bb7c" providerId="LiveId" clId="{01B49C99-364E-4FA8-AFE8-F8895E99ECEB}" dt="2021-01-20T15:33:39.286" v="598" actId="1076"/>
          <ac:spMkLst>
            <pc:docMk/>
            <pc:sldMk cId="2047917689" sldId="1306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61" creationId="{60AD4928-BE56-418E-B03C-DE3A918B4736}"/>
          </ac:spMkLst>
        </pc:spChg>
        <pc:spChg chg="mod">
          <ac:chgData name="osamah almasarwah" userId="30efc0343ae0bb7c" providerId="LiveId" clId="{01B49C99-364E-4FA8-AFE8-F8895E99ECEB}" dt="2021-01-20T15:27:06.251" v="530"/>
          <ac:spMkLst>
            <pc:docMk/>
            <pc:sldMk cId="2047917689" sldId="1306"/>
            <ac:spMk id="62" creationId="{9D9EF98C-D942-48AD-8743-E13A5FB7AD19}"/>
          </ac:spMkLst>
        </pc:spChg>
        <pc:spChg chg="add mod">
          <ac:chgData name="osamah almasarwah" userId="30efc0343ae0bb7c" providerId="LiveId" clId="{01B49C99-364E-4FA8-AFE8-F8895E99ECEB}" dt="2021-01-20T15:33:53.830" v="602" actId="14100"/>
          <ac:spMkLst>
            <pc:docMk/>
            <pc:sldMk cId="2047917689" sldId="1306"/>
            <ac:spMk id="63" creationId="{F4BBB2FC-4F9A-4875-9F09-A0C2DA593C5B}"/>
          </ac:spMkLst>
        </pc:spChg>
        <pc:grpChg chg="add mod">
          <ac:chgData name="osamah almasarwah" userId="30efc0343ae0bb7c" providerId="LiveId" clId="{01B49C99-364E-4FA8-AFE8-F8895E99ECEB}" dt="2021-01-20T15:27:11.189" v="531" actId="1076"/>
          <ac:grpSpMkLst>
            <pc:docMk/>
            <pc:sldMk cId="2047917689" sldId="1306"/>
            <ac:grpSpMk id="39" creationId="{7949147F-6117-4442-8B60-4F02E076CAD0}"/>
          </ac:grpSpMkLst>
        </pc:grpChg>
        <pc:grpChg chg="add mod">
          <ac:chgData name="osamah almasarwah" userId="30efc0343ae0bb7c" providerId="LiveId" clId="{01B49C99-364E-4FA8-AFE8-F8895E99ECEB}" dt="2021-01-20T15:27:11.189" v="531" actId="1076"/>
          <ac:grpSpMkLst>
            <pc:docMk/>
            <pc:sldMk cId="2047917689" sldId="1306"/>
            <ac:grpSpMk id="60" creationId="{1FDA69B3-0AEF-4B63-A279-DABC0E8FBFA5}"/>
          </ac:grpSpMkLst>
        </pc:grpChg>
        <pc:picChg chg="add mod">
          <ac:chgData name="osamah almasarwah" userId="30efc0343ae0bb7c" providerId="LiveId" clId="{01B49C99-364E-4FA8-AFE8-F8895E99ECEB}" dt="2021-01-20T15:26:37.975" v="523" actId="14100"/>
          <ac:picMkLst>
            <pc:docMk/>
            <pc:sldMk cId="2047917689" sldId="1306"/>
            <ac:picMk id="4" creationId="{3C45E535-C975-4A89-86CC-BA2DFEDFAFE3}"/>
          </ac:picMkLst>
        </pc:picChg>
        <pc:picChg chg="del">
          <ac:chgData name="osamah almasarwah" userId="30efc0343ae0bb7c" providerId="LiveId" clId="{01B49C99-364E-4FA8-AFE8-F8895E99ECEB}" dt="2021-01-20T15:26:12.580" v="520" actId="478"/>
          <ac:picMkLst>
            <pc:docMk/>
            <pc:sldMk cId="2047917689" sldId="1306"/>
            <ac:picMk id="5" creationId="{6FBE553C-5B99-4538-8230-AB1C3BF0CB9B}"/>
          </ac:picMkLst>
        </pc:pic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7" creationId="{0C1E9732-7E2D-4E51-B876-A5AE38022413}"/>
          </ac:cxnSpMkLst>
        </pc:cxnChg>
        <pc:cxnChg chg="del">
          <ac:chgData name="osamah almasarwah" userId="30efc0343ae0bb7c" providerId="LiveId" clId="{01B49C99-364E-4FA8-AFE8-F8895E99ECEB}" dt="2021-01-20T15:26:43.257" v="525" actId="478"/>
          <ac:cxnSpMkLst>
            <pc:docMk/>
            <pc:sldMk cId="2047917689" sldId="1306"/>
            <ac:cxnSpMk id="34" creationId="{0B7D39B0-69B1-487C-BA71-D198C5B9C6E4}"/>
          </ac:cxnSpMkLst>
        </pc:cxn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48" creationId="{0467AF95-223A-439F-BBB0-39D0CFAA9370}"/>
          </ac:cxnSpMkLst>
        </pc:cxn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49" creationId="{5B264F62-D930-43C8-810F-F28233875072}"/>
          </ac:cxnSpMkLst>
        </pc:cxnChg>
        <pc:cxnChg chg="del">
          <ac:chgData name="osamah almasarwah" userId="30efc0343ae0bb7c" providerId="LiveId" clId="{01B49C99-364E-4FA8-AFE8-F8895E99ECEB}" dt="2021-01-20T15:26:44.776" v="526" actId="478"/>
          <ac:cxnSpMkLst>
            <pc:docMk/>
            <pc:sldMk cId="2047917689" sldId="1306"/>
            <ac:cxnSpMk id="53" creationId="{E7693B6F-9B83-4BE7-B59F-90F6F1B539A2}"/>
          </ac:cxnSpMkLst>
        </pc:cxnChg>
      </pc:sldChg>
      <pc:sldChg chg="addSp delSp modSp add mod">
        <pc:chgData name="osamah almasarwah" userId="30efc0343ae0bb7c" providerId="LiveId" clId="{01B49C99-364E-4FA8-AFE8-F8895E99ECEB}" dt="2021-01-20T15:38:21.125" v="661" actId="1076"/>
        <pc:sldMkLst>
          <pc:docMk/>
          <pc:sldMk cId="3348365569" sldId="1307"/>
        </pc:sldMkLst>
        <pc:spChg chg="mod">
          <ac:chgData name="osamah almasarwah" userId="30efc0343ae0bb7c" providerId="LiveId" clId="{01B49C99-364E-4FA8-AFE8-F8895E99ECEB}" dt="2021-01-20T15:35:22.378" v="611" actId="20577"/>
          <ac:spMkLst>
            <pc:docMk/>
            <pc:sldMk cId="3348365569" sldId="1307"/>
            <ac:spMk id="33" creationId="{866637E6-ABC7-45BD-9038-9A3E9D3FE848}"/>
          </ac:spMkLst>
        </pc:spChg>
        <pc:spChg chg="mod">
          <ac:chgData name="osamah almasarwah" userId="30efc0343ae0bb7c" providerId="LiveId" clId="{01B49C99-364E-4FA8-AFE8-F8895E99ECEB}" dt="2021-01-20T15:36:12.142" v="614" actId="1076"/>
          <ac:spMkLst>
            <pc:docMk/>
            <pc:sldMk cId="3348365569" sldId="1307"/>
            <ac:spMk id="36" creationId="{8D22C40E-978D-41A4-B614-741D14DC6EC9}"/>
          </ac:spMkLst>
        </pc:spChg>
        <pc:spChg chg="mod">
          <ac:chgData name="osamah almasarwah" userId="30efc0343ae0bb7c" providerId="LiveId" clId="{01B49C99-364E-4FA8-AFE8-F8895E99ECEB}" dt="2021-01-20T15:36:29.982" v="619" actId="20577"/>
          <ac:spMkLst>
            <pc:docMk/>
            <pc:sldMk cId="3348365569" sldId="1307"/>
            <ac:spMk id="37" creationId="{78205399-2691-42C4-A8D5-676DB8BC9FC0}"/>
          </ac:spMkLst>
        </pc:spChg>
        <pc:spChg chg="mod">
          <ac:chgData name="osamah almasarwah" userId="30efc0343ae0bb7c" providerId="LiveId" clId="{01B49C99-364E-4FA8-AFE8-F8895E99ECEB}" dt="2021-01-20T15:36:53.338" v="624" actId="20577"/>
          <ac:spMkLst>
            <pc:docMk/>
            <pc:sldMk cId="3348365569" sldId="1307"/>
            <ac:spMk id="38" creationId="{3672A16E-0F2D-4F65-BB50-281F607F6556}"/>
          </ac:spMkLst>
        </pc:spChg>
        <pc:spChg chg="mod">
          <ac:chgData name="osamah almasarwah" userId="30efc0343ae0bb7c" providerId="LiveId" clId="{01B49C99-364E-4FA8-AFE8-F8895E99ECEB}" dt="2021-01-20T15:37:06.157" v="627" actId="20577"/>
          <ac:spMkLst>
            <pc:docMk/>
            <pc:sldMk cId="3348365569" sldId="1307"/>
            <ac:spMk id="56" creationId="{9953402C-F118-4751-A51A-CFA51E49E519}"/>
          </ac:spMkLst>
        </pc:spChg>
        <pc:spChg chg="mod">
          <ac:chgData name="osamah almasarwah" userId="30efc0343ae0bb7c" providerId="LiveId" clId="{01B49C99-364E-4FA8-AFE8-F8895E99ECEB}" dt="2021-01-20T15:37:43.972" v="641" actId="1076"/>
          <ac:spMkLst>
            <pc:docMk/>
            <pc:sldMk cId="3348365569" sldId="1307"/>
            <ac:spMk id="57" creationId="{150EDDF1-9484-486E-A831-B52E971294DC}"/>
          </ac:spMkLst>
        </pc:spChg>
        <pc:spChg chg="mod">
          <ac:chgData name="osamah almasarwah" userId="30efc0343ae0bb7c" providerId="LiveId" clId="{01B49C99-364E-4FA8-AFE8-F8895E99ECEB}" dt="2021-01-20T15:38:04.366" v="655" actId="1037"/>
          <ac:spMkLst>
            <pc:docMk/>
            <pc:sldMk cId="3348365569" sldId="1307"/>
            <ac:spMk id="58" creationId="{E63BC8B9-E3AD-4176-A43A-4FA47575C111}"/>
          </ac:spMkLst>
        </pc:spChg>
        <pc:spChg chg="mod">
          <ac:chgData name="osamah almasarwah" userId="30efc0343ae0bb7c" providerId="LiveId" clId="{01B49C99-364E-4FA8-AFE8-F8895E99ECEB}" dt="2021-01-20T15:38:08.568" v="657" actId="20577"/>
          <ac:spMkLst>
            <pc:docMk/>
            <pc:sldMk cId="3348365569" sldId="1307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38:21.125" v="661" actId="1076"/>
          <ac:spMkLst>
            <pc:docMk/>
            <pc:sldMk cId="3348365569" sldId="1307"/>
            <ac:spMk id="63" creationId="{F4BBB2FC-4F9A-4875-9F09-A0C2DA593C5B}"/>
          </ac:spMkLst>
        </pc:spChg>
        <pc:picChg chg="del">
          <ac:chgData name="osamah almasarwah" userId="30efc0343ae0bb7c" providerId="LiveId" clId="{01B49C99-364E-4FA8-AFE8-F8895E99ECEB}" dt="2021-01-20T15:34:46.105" v="604" actId="478"/>
          <ac:picMkLst>
            <pc:docMk/>
            <pc:sldMk cId="3348365569" sldId="1307"/>
            <ac:picMk id="4" creationId="{3C45E535-C975-4A89-86CC-BA2DFEDFAFE3}"/>
          </ac:picMkLst>
        </pc:picChg>
        <pc:picChg chg="add mod">
          <ac:chgData name="osamah almasarwah" userId="30efc0343ae0bb7c" providerId="LiveId" clId="{01B49C99-364E-4FA8-AFE8-F8895E99ECEB}" dt="2021-01-20T15:35:08.102" v="607" actId="14100"/>
          <ac:picMkLst>
            <pc:docMk/>
            <pc:sldMk cId="3348365569" sldId="1307"/>
            <ac:picMk id="5" creationId="{D6A2D05F-F35A-44E8-B646-C1A1E5B4F0A3}"/>
          </ac:picMkLst>
        </pc:picChg>
      </pc:sldChg>
      <pc:sldChg chg="addSp delSp modSp add mod addAnim delAnim modAnim">
        <pc:chgData name="osamah almasarwah" userId="30efc0343ae0bb7c" providerId="LiveId" clId="{01B49C99-364E-4FA8-AFE8-F8895E99ECEB}" dt="2021-01-20T15:44:42.380" v="760" actId="114"/>
        <pc:sldMkLst>
          <pc:docMk/>
          <pc:sldMk cId="443885017" sldId="1308"/>
        </pc:sldMkLst>
        <pc:spChg chg="add del mod">
          <ac:chgData name="osamah almasarwah" userId="30efc0343ae0bb7c" providerId="LiveId" clId="{01B49C99-364E-4FA8-AFE8-F8895E99ECEB}" dt="2021-01-20T15:41:23.933" v="716" actId="478"/>
          <ac:spMkLst>
            <pc:docMk/>
            <pc:sldMk cId="443885017" sldId="1308"/>
            <ac:spMk id="6" creationId="{E9BD0B33-AD3C-4877-A3AC-F3F3961B9812}"/>
          </ac:spMkLst>
        </pc:spChg>
        <pc:spChg chg="mod">
          <ac:chgData name="osamah almasarwah" userId="30efc0343ae0bb7c" providerId="LiveId" clId="{01B49C99-364E-4FA8-AFE8-F8895E99ECEB}" dt="2021-01-20T15:44:42.380" v="760" actId="114"/>
          <ac:spMkLst>
            <pc:docMk/>
            <pc:sldMk cId="443885017" sldId="1308"/>
            <ac:spMk id="33" creationId="{866637E6-ABC7-45BD-9038-9A3E9D3FE848}"/>
          </ac:spMkLst>
        </pc:spChg>
        <pc:spChg chg="mod">
          <ac:chgData name="osamah almasarwah" userId="30efc0343ae0bb7c" providerId="LiveId" clId="{01B49C99-364E-4FA8-AFE8-F8895E99ECEB}" dt="2021-01-20T15:40:16.423" v="688" actId="14100"/>
          <ac:spMkLst>
            <pc:docMk/>
            <pc:sldMk cId="443885017" sldId="1308"/>
            <ac:spMk id="36" creationId="{8D22C40E-978D-41A4-B614-741D14DC6EC9}"/>
          </ac:spMkLst>
        </pc:spChg>
        <pc:spChg chg="mod">
          <ac:chgData name="osamah almasarwah" userId="30efc0343ae0bb7c" providerId="LiveId" clId="{01B49C99-364E-4FA8-AFE8-F8895E99ECEB}" dt="2021-01-20T15:42:14.519" v="732" actId="21"/>
          <ac:spMkLst>
            <pc:docMk/>
            <pc:sldMk cId="443885017" sldId="1308"/>
            <ac:spMk id="37" creationId="{78205399-2691-42C4-A8D5-676DB8BC9FC0}"/>
          </ac:spMkLst>
        </pc:spChg>
        <pc:spChg chg="del">
          <ac:chgData name="osamah almasarwah" userId="30efc0343ae0bb7c" providerId="LiveId" clId="{01B49C99-364E-4FA8-AFE8-F8895E99ECEB}" dt="2021-01-20T15:40:52.263" v="711" actId="478"/>
          <ac:spMkLst>
            <pc:docMk/>
            <pc:sldMk cId="443885017" sldId="1308"/>
            <ac:spMk id="38" creationId="{3672A16E-0F2D-4F65-BB50-281F607F6556}"/>
          </ac:spMkLst>
        </pc:spChg>
        <pc:spChg chg="mod">
          <ac:chgData name="osamah almasarwah" userId="30efc0343ae0bb7c" providerId="LiveId" clId="{01B49C99-364E-4FA8-AFE8-F8895E99ECEB}" dt="2021-01-20T15:41:59.198" v="728" actId="20577"/>
          <ac:spMkLst>
            <pc:docMk/>
            <pc:sldMk cId="443885017" sldId="1308"/>
            <ac:spMk id="42" creationId="{5AB08964-1E2B-4E7C-BDB9-72D4C4D5986C}"/>
          </ac:spMkLst>
        </pc:spChg>
        <pc:spChg chg="mod">
          <ac:chgData name="osamah almasarwah" userId="30efc0343ae0bb7c" providerId="LiveId" clId="{01B49C99-364E-4FA8-AFE8-F8895E99ECEB}" dt="2021-01-20T15:41:59.198" v="728" actId="20577"/>
          <ac:spMkLst>
            <pc:docMk/>
            <pc:sldMk cId="443885017" sldId="1308"/>
            <ac:spMk id="55" creationId="{719684B4-24AB-4DF2-80A9-618313A17F48}"/>
          </ac:spMkLst>
        </pc:spChg>
        <pc:spChg chg="mod">
          <ac:chgData name="osamah almasarwah" userId="30efc0343ae0bb7c" providerId="LiveId" clId="{01B49C99-364E-4FA8-AFE8-F8895E99ECEB}" dt="2021-01-20T15:42:03.681" v="730" actId="1076"/>
          <ac:spMkLst>
            <pc:docMk/>
            <pc:sldMk cId="443885017" sldId="1308"/>
            <ac:spMk id="56" creationId="{9953402C-F118-4751-A51A-CFA51E49E519}"/>
          </ac:spMkLst>
        </pc:spChg>
        <pc:spChg chg="mod">
          <ac:chgData name="osamah almasarwah" userId="30efc0343ae0bb7c" providerId="LiveId" clId="{01B49C99-364E-4FA8-AFE8-F8895E99ECEB}" dt="2021-01-20T15:42:50.056" v="740" actId="1076"/>
          <ac:spMkLst>
            <pc:docMk/>
            <pc:sldMk cId="443885017" sldId="1308"/>
            <ac:spMk id="57" creationId="{150EDDF1-9484-486E-A831-B52E971294DC}"/>
          </ac:spMkLst>
        </pc:spChg>
        <pc:spChg chg="mod">
          <ac:chgData name="osamah almasarwah" userId="30efc0343ae0bb7c" providerId="LiveId" clId="{01B49C99-364E-4FA8-AFE8-F8895E99ECEB}" dt="2021-01-20T15:43:20.272" v="745" actId="14100"/>
          <ac:spMkLst>
            <pc:docMk/>
            <pc:sldMk cId="443885017" sldId="1308"/>
            <ac:spMk id="58" creationId="{E63BC8B9-E3AD-4176-A43A-4FA47575C111}"/>
          </ac:spMkLst>
        </pc:spChg>
        <pc:spChg chg="mod">
          <ac:chgData name="osamah almasarwah" userId="30efc0343ae0bb7c" providerId="LiveId" clId="{01B49C99-364E-4FA8-AFE8-F8895E99ECEB}" dt="2021-01-20T15:43:29.185" v="749" actId="1076"/>
          <ac:spMkLst>
            <pc:docMk/>
            <pc:sldMk cId="443885017" sldId="1308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43:48.197" v="753" actId="20577"/>
          <ac:spMkLst>
            <pc:docMk/>
            <pc:sldMk cId="443885017" sldId="1308"/>
            <ac:spMk id="63" creationId="{F4BBB2FC-4F9A-4875-9F09-A0C2DA593C5B}"/>
          </ac:spMkLst>
        </pc:spChg>
        <pc:grpChg chg="mod">
          <ac:chgData name="osamah almasarwah" userId="30efc0343ae0bb7c" providerId="LiveId" clId="{01B49C99-364E-4FA8-AFE8-F8895E99ECEB}" dt="2021-01-20T15:41:59.198" v="728" actId="20577"/>
          <ac:grpSpMkLst>
            <pc:docMk/>
            <pc:sldMk cId="443885017" sldId="1308"/>
            <ac:grpSpMk id="39" creationId="{7949147F-6117-4442-8B60-4F02E076CAD0}"/>
          </ac:grpSpMkLst>
        </pc:grpChg>
        <pc:picChg chg="add mod">
          <ac:chgData name="osamah almasarwah" userId="30efc0343ae0bb7c" providerId="LiveId" clId="{01B49C99-364E-4FA8-AFE8-F8895E99ECEB}" dt="2021-01-20T15:39:45.159" v="665" actId="1076"/>
          <ac:picMkLst>
            <pc:docMk/>
            <pc:sldMk cId="443885017" sldId="1308"/>
            <ac:picMk id="4" creationId="{2C44BF83-D201-4BA3-87D1-B6E6DD7EC98D}"/>
          </ac:picMkLst>
        </pc:picChg>
        <pc:picChg chg="del">
          <ac:chgData name="osamah almasarwah" userId="30efc0343ae0bb7c" providerId="LiveId" clId="{01B49C99-364E-4FA8-AFE8-F8895E99ECEB}" dt="2021-01-20T15:39:25.397" v="663" actId="478"/>
          <ac:picMkLst>
            <pc:docMk/>
            <pc:sldMk cId="443885017" sldId="1308"/>
            <ac:picMk id="5" creationId="{D6A2D05F-F35A-44E8-B646-C1A1E5B4F0A3}"/>
          </ac:picMkLst>
        </pc:picChg>
      </pc:sldChg>
      <pc:sldChg chg="addSp delSp modSp add mod">
        <pc:chgData name="osamah almasarwah" userId="30efc0343ae0bb7c" providerId="LiveId" clId="{01B49C99-364E-4FA8-AFE8-F8895E99ECEB}" dt="2021-01-20T15:47:21.459" v="810" actId="20577"/>
        <pc:sldMkLst>
          <pc:docMk/>
          <pc:sldMk cId="279505888" sldId="1309"/>
        </pc:sldMkLst>
        <pc:spChg chg="mod">
          <ac:chgData name="osamah almasarwah" userId="30efc0343ae0bb7c" providerId="LiveId" clId="{01B49C99-364E-4FA8-AFE8-F8895E99ECEB}" dt="2021-01-20T15:45:00.309" v="767" actId="114"/>
          <ac:spMkLst>
            <pc:docMk/>
            <pc:sldMk cId="279505888" sldId="1309"/>
            <ac:spMk id="33" creationId="{866637E6-ABC7-45BD-9038-9A3E9D3FE848}"/>
          </ac:spMkLst>
        </pc:spChg>
        <pc:spChg chg="mod">
          <ac:chgData name="osamah almasarwah" userId="30efc0343ae0bb7c" providerId="LiveId" clId="{01B49C99-364E-4FA8-AFE8-F8895E99ECEB}" dt="2021-01-20T15:45:10.985" v="768"/>
          <ac:spMkLst>
            <pc:docMk/>
            <pc:sldMk cId="279505888" sldId="1309"/>
            <ac:spMk id="36" creationId="{8D22C40E-978D-41A4-B614-741D14DC6EC9}"/>
          </ac:spMkLst>
        </pc:spChg>
        <pc:spChg chg="mod">
          <ac:chgData name="osamah almasarwah" userId="30efc0343ae0bb7c" providerId="LiveId" clId="{01B49C99-364E-4FA8-AFE8-F8895E99ECEB}" dt="2021-01-20T15:45:30.618" v="778" actId="20577"/>
          <ac:spMkLst>
            <pc:docMk/>
            <pc:sldMk cId="279505888" sldId="1309"/>
            <ac:spMk id="37" creationId="{78205399-2691-42C4-A8D5-676DB8BC9FC0}"/>
          </ac:spMkLst>
        </pc:spChg>
        <pc:spChg chg="mod">
          <ac:chgData name="osamah almasarwah" userId="30efc0343ae0bb7c" providerId="LiveId" clId="{01B49C99-364E-4FA8-AFE8-F8895E99ECEB}" dt="2021-01-20T15:45:45.357" v="784" actId="20577"/>
          <ac:spMkLst>
            <pc:docMk/>
            <pc:sldMk cId="279505888" sldId="1309"/>
            <ac:spMk id="42" creationId="{5AB08964-1E2B-4E7C-BDB9-72D4C4D5986C}"/>
          </ac:spMkLst>
        </pc:spChg>
        <pc:spChg chg="mod">
          <ac:chgData name="osamah almasarwah" userId="30efc0343ae0bb7c" providerId="LiveId" clId="{01B49C99-364E-4FA8-AFE8-F8895E99ECEB}" dt="2021-01-20T15:45:45.357" v="784" actId="20577"/>
          <ac:spMkLst>
            <pc:docMk/>
            <pc:sldMk cId="279505888" sldId="1309"/>
            <ac:spMk id="55" creationId="{719684B4-24AB-4DF2-80A9-618313A17F48}"/>
          </ac:spMkLst>
        </pc:spChg>
        <pc:spChg chg="mod">
          <ac:chgData name="osamah almasarwah" userId="30efc0343ae0bb7c" providerId="LiveId" clId="{01B49C99-364E-4FA8-AFE8-F8895E99ECEB}" dt="2021-01-20T15:45:47.388" v="786" actId="20577"/>
          <ac:spMkLst>
            <pc:docMk/>
            <pc:sldMk cId="279505888" sldId="1309"/>
            <ac:spMk id="56" creationId="{9953402C-F118-4751-A51A-CFA51E49E519}"/>
          </ac:spMkLst>
        </pc:spChg>
        <pc:spChg chg="mod">
          <ac:chgData name="osamah almasarwah" userId="30efc0343ae0bb7c" providerId="LiveId" clId="{01B49C99-364E-4FA8-AFE8-F8895E99ECEB}" dt="2021-01-20T15:46:31.248" v="804" actId="20577"/>
          <ac:spMkLst>
            <pc:docMk/>
            <pc:sldMk cId="279505888" sldId="1309"/>
            <ac:spMk id="57" creationId="{150EDDF1-9484-486E-A831-B52E971294DC}"/>
          </ac:spMkLst>
        </pc:spChg>
        <pc:spChg chg="mod">
          <ac:chgData name="osamah almasarwah" userId="30efc0343ae0bb7c" providerId="LiveId" clId="{01B49C99-364E-4FA8-AFE8-F8895E99ECEB}" dt="2021-01-20T15:47:04.530" v="807" actId="20577"/>
          <ac:spMkLst>
            <pc:docMk/>
            <pc:sldMk cId="279505888" sldId="1309"/>
            <ac:spMk id="58" creationId="{E63BC8B9-E3AD-4176-A43A-4FA47575C111}"/>
          </ac:spMkLst>
        </pc:spChg>
        <pc:spChg chg="mod">
          <ac:chgData name="osamah almasarwah" userId="30efc0343ae0bb7c" providerId="LiveId" clId="{01B49C99-364E-4FA8-AFE8-F8895E99ECEB}" dt="2021-01-20T15:47:08.835" v="808" actId="20577"/>
          <ac:spMkLst>
            <pc:docMk/>
            <pc:sldMk cId="279505888" sldId="1309"/>
            <ac:spMk id="59" creationId="{ED079E86-3749-4FB4-AACE-C1F5826D5C11}"/>
          </ac:spMkLst>
        </pc:spChg>
        <pc:spChg chg="mod">
          <ac:chgData name="osamah almasarwah" userId="30efc0343ae0bb7c" providerId="LiveId" clId="{01B49C99-364E-4FA8-AFE8-F8895E99ECEB}" dt="2021-01-20T15:47:21.459" v="810" actId="20577"/>
          <ac:spMkLst>
            <pc:docMk/>
            <pc:sldMk cId="279505888" sldId="1309"/>
            <ac:spMk id="63" creationId="{F4BBB2FC-4F9A-4875-9F09-A0C2DA593C5B}"/>
          </ac:spMkLst>
        </pc:spChg>
        <pc:grpChg chg="mod">
          <ac:chgData name="osamah almasarwah" userId="30efc0343ae0bb7c" providerId="LiveId" clId="{01B49C99-364E-4FA8-AFE8-F8895E99ECEB}" dt="2021-01-20T15:45:45.357" v="784" actId="20577"/>
          <ac:grpSpMkLst>
            <pc:docMk/>
            <pc:sldMk cId="279505888" sldId="1309"/>
            <ac:grpSpMk id="39" creationId="{7949147F-6117-4442-8B60-4F02E076CAD0}"/>
          </ac:grpSpMkLst>
        </pc:grpChg>
        <pc:picChg chg="del">
          <ac:chgData name="osamah almasarwah" userId="30efc0343ae0bb7c" providerId="LiveId" clId="{01B49C99-364E-4FA8-AFE8-F8895E99ECEB}" dt="2021-01-20T15:44:13.664" v="755" actId="478"/>
          <ac:picMkLst>
            <pc:docMk/>
            <pc:sldMk cId="279505888" sldId="1309"/>
            <ac:picMk id="4" creationId="{2C44BF83-D201-4BA3-87D1-B6E6DD7EC98D}"/>
          </ac:picMkLst>
        </pc:picChg>
        <pc:picChg chg="add mod">
          <ac:chgData name="osamah almasarwah" userId="30efc0343ae0bb7c" providerId="LiveId" clId="{01B49C99-364E-4FA8-AFE8-F8895E99ECEB}" dt="2021-01-20T15:44:33.905" v="758" actId="1076"/>
          <ac:picMkLst>
            <pc:docMk/>
            <pc:sldMk cId="279505888" sldId="1309"/>
            <ac:picMk id="5" creationId="{25AE4215-8E3C-4BA7-9B46-BE0F2C37AFED}"/>
          </ac:picMkLst>
        </pc:picChg>
      </pc:sldChg>
      <pc:sldChg chg="addSp delSp modSp add mod delAnim modAnim">
        <pc:chgData name="osamah almasarwah" userId="30efc0343ae0bb7c" providerId="LiveId" clId="{01B49C99-364E-4FA8-AFE8-F8895E99ECEB}" dt="2021-01-20T15:49:43.333" v="848" actId="1076"/>
        <pc:sldMkLst>
          <pc:docMk/>
          <pc:sldMk cId="2619120766" sldId="1310"/>
        </pc:sldMkLst>
        <pc:spChg chg="add del mod">
          <ac:chgData name="osamah almasarwah" userId="30efc0343ae0bb7c" providerId="LiveId" clId="{01B49C99-364E-4FA8-AFE8-F8895E99ECEB}" dt="2021-01-20T15:48:28.735" v="819" actId="478"/>
          <ac:spMkLst>
            <pc:docMk/>
            <pc:sldMk cId="2619120766" sldId="1310"/>
            <ac:spMk id="24" creationId="{4779E6C5-8146-4EC2-963E-4C9234E0FF3A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26" creationId="{C9EAD2FF-139F-4E40-9B51-57261ABA24F2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27" creationId="{0BAA0C99-34C3-451C-919F-A83E76CC14DF}"/>
          </ac:spMkLst>
        </pc:spChg>
        <pc:spChg chg="add 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28" creationId="{2C1E52B8-3E2E-4F1F-9107-7A4303ADC79B}"/>
          </ac:spMkLst>
        </pc:spChg>
        <pc:spChg chg="add mod">
          <ac:chgData name="osamah almasarwah" userId="30efc0343ae0bb7c" providerId="LiveId" clId="{01B49C99-364E-4FA8-AFE8-F8895E99ECEB}" dt="2021-01-20T15:48:36.936" v="821" actId="20577"/>
          <ac:spMkLst>
            <pc:docMk/>
            <pc:sldMk cId="2619120766" sldId="1310"/>
            <ac:spMk id="29" creationId="{ED4D759A-39E1-43A5-A750-D5531BE7468F}"/>
          </ac:spMkLst>
        </pc:spChg>
        <pc:spChg chg="add mod">
          <ac:chgData name="osamah almasarwah" userId="30efc0343ae0bb7c" providerId="LiveId" clId="{01B49C99-364E-4FA8-AFE8-F8895E99ECEB}" dt="2021-01-20T15:48:40.943" v="823" actId="20577"/>
          <ac:spMkLst>
            <pc:docMk/>
            <pc:sldMk cId="2619120766" sldId="1310"/>
            <ac:spMk id="30" creationId="{4CC6D5E4-C0AE-4743-B1D4-971B17D5BA36}"/>
          </ac:spMkLst>
        </pc:spChg>
        <pc:spChg chg="add 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31" creationId="{4785567B-EC25-4D49-B7A6-3621911E20B3}"/>
          </ac:spMkLst>
        </pc:spChg>
        <pc:spChg chg="mod">
          <ac:chgData name="osamah almasarwah" userId="30efc0343ae0bb7c" providerId="LiveId" clId="{01B49C99-364E-4FA8-AFE8-F8895E99ECEB}" dt="2021-01-20T15:47:56.312" v="814" actId="1076"/>
          <ac:spMkLst>
            <pc:docMk/>
            <pc:sldMk cId="2619120766" sldId="1310"/>
            <ac:spMk id="32" creationId="{414AC2CB-017E-48A2-80E0-2E35B0829C26}"/>
          </ac:spMkLst>
        </pc:spChg>
        <pc:spChg chg="del">
          <ac:chgData name="osamah almasarwah" userId="30efc0343ae0bb7c" providerId="LiveId" clId="{01B49C99-364E-4FA8-AFE8-F8895E99ECEB}" dt="2021-01-20T15:48:02.661" v="816" actId="478"/>
          <ac:spMkLst>
            <pc:docMk/>
            <pc:sldMk cId="2619120766" sldId="1310"/>
            <ac:spMk id="33" creationId="{866637E6-ABC7-45BD-9038-9A3E9D3FE848}"/>
          </ac:spMkLst>
        </pc:spChg>
        <pc:spChg chg="add mod">
          <ac:chgData name="osamah almasarwah" userId="30efc0343ae0bb7c" providerId="LiveId" clId="{01B49C99-364E-4FA8-AFE8-F8895E99ECEB}" dt="2021-01-20T15:48:46.189" v="825" actId="20577"/>
          <ac:spMkLst>
            <pc:docMk/>
            <pc:sldMk cId="2619120766" sldId="1310"/>
            <ac:spMk id="34" creationId="{FEFE4E46-E3EB-4BE0-B3A1-D83222BC35B3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35" creationId="{2E6FD2FC-70AF-4FA3-93B3-0754F2520DED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36" creationId="{8D22C40E-978D-41A4-B614-741D14DC6EC9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37" creationId="{78205399-2691-42C4-A8D5-676DB8BC9FC0}"/>
          </ac:spMkLst>
        </pc:spChg>
        <pc:spChg chg="add mod">
          <ac:chgData name="osamah almasarwah" userId="30efc0343ae0bb7c" providerId="LiveId" clId="{01B49C99-364E-4FA8-AFE8-F8895E99ECEB}" dt="2021-01-20T15:48:50.310" v="827" actId="20577"/>
          <ac:spMkLst>
            <pc:docMk/>
            <pc:sldMk cId="2619120766" sldId="1310"/>
            <ac:spMk id="38" creationId="{8949F687-3FA2-4C96-8375-0E8DF94F0C0F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1" creationId="{14E531EA-10C1-40B7-8215-CC42EB4EEFE4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3" creationId="{C74833E9-968A-408D-A687-4BABCE0920C8}"/>
          </ac:spMkLst>
        </pc:spChg>
        <pc:spChg chg="mod">
          <ac:chgData name="osamah almasarwah" userId="30efc0343ae0bb7c" providerId="LiveId" clId="{01B49C99-364E-4FA8-AFE8-F8895E99ECEB}" dt="2021-01-20T15:49:13.709" v="837" actId="1076"/>
          <ac:spMkLst>
            <pc:docMk/>
            <pc:sldMk cId="2619120766" sldId="1310"/>
            <ac:spMk id="44" creationId="{AC2BE047-60CE-4EF1-818F-CEB11FA0A90B}"/>
          </ac:spMkLst>
        </pc:spChg>
        <pc:spChg chg="add mod">
          <ac:chgData name="osamah almasarwah" userId="30efc0343ae0bb7c" providerId="LiveId" clId="{01B49C99-364E-4FA8-AFE8-F8895E99ECEB}" dt="2021-01-20T15:49:27.250" v="840" actId="20577"/>
          <ac:spMkLst>
            <pc:docMk/>
            <pc:sldMk cId="2619120766" sldId="1310"/>
            <ac:spMk id="45" creationId="{29FF0FC9-41A1-433B-90A5-2FA170C24831}"/>
          </ac:spMkLst>
        </pc:spChg>
        <pc:spChg chg="add mod">
          <ac:chgData name="osamah almasarwah" userId="30efc0343ae0bb7c" providerId="LiveId" clId="{01B49C99-364E-4FA8-AFE8-F8895E99ECEB}" dt="2021-01-20T15:49:31.514" v="841" actId="20577"/>
          <ac:spMkLst>
            <pc:docMk/>
            <pc:sldMk cId="2619120766" sldId="1310"/>
            <ac:spMk id="46" creationId="{5DB4B58C-DA8D-48A5-992E-262AF22B1AEB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8" creationId="{5444A0A7-4438-4CE0-9755-4BA2ADE3A0D6}"/>
          </ac:spMkLst>
        </pc:spChg>
        <pc:spChg chg="mod">
          <ac:chgData name="osamah almasarwah" userId="30efc0343ae0bb7c" providerId="LiveId" clId="{01B49C99-364E-4FA8-AFE8-F8895E99ECEB}" dt="2021-01-20T15:48:25.002" v="818"/>
          <ac:spMkLst>
            <pc:docMk/>
            <pc:sldMk cId="2619120766" sldId="1310"/>
            <ac:spMk id="49" creationId="{F3C8CAFC-C2A5-450C-BEAF-D5E0C5271DBE}"/>
          </ac:spMkLst>
        </pc:spChg>
        <pc:spChg chg="add mod">
          <ac:chgData name="osamah almasarwah" userId="30efc0343ae0bb7c" providerId="LiveId" clId="{01B49C99-364E-4FA8-AFE8-F8895E99ECEB}" dt="2021-01-20T15:49:43.333" v="848" actId="1076"/>
          <ac:spMkLst>
            <pc:docMk/>
            <pc:sldMk cId="2619120766" sldId="1310"/>
            <ac:spMk id="50" creationId="{E5BC1443-03CD-4298-B7CC-EA313595890E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57" creationId="{150EDDF1-9484-486E-A831-B52E971294DC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58" creationId="{E63BC8B9-E3AD-4176-A43A-4FA47575C111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59" creationId="{ED079E86-3749-4FB4-AACE-C1F5826D5C11}"/>
          </ac:spMkLst>
        </pc:spChg>
        <pc:spChg chg="del">
          <ac:chgData name="osamah almasarwah" userId="30efc0343ae0bb7c" providerId="LiveId" clId="{01B49C99-364E-4FA8-AFE8-F8895E99ECEB}" dt="2021-01-20T15:48:06.498" v="817" actId="478"/>
          <ac:spMkLst>
            <pc:docMk/>
            <pc:sldMk cId="2619120766" sldId="1310"/>
            <ac:spMk id="63" creationId="{F4BBB2FC-4F9A-4875-9F09-A0C2DA593C5B}"/>
          </ac:spMkLst>
        </pc:spChg>
        <pc:grpChg chg="add mod">
          <ac:chgData name="osamah almasarwah" userId="30efc0343ae0bb7c" providerId="LiveId" clId="{01B49C99-364E-4FA8-AFE8-F8895E99ECEB}" dt="2021-01-20T15:48:25.002" v="818"/>
          <ac:grpSpMkLst>
            <pc:docMk/>
            <pc:sldMk cId="2619120766" sldId="1310"/>
            <ac:grpSpMk id="25" creationId="{26ACF86E-79D8-4F1A-9A76-8A0C13FBD8A4}"/>
          </ac:grpSpMkLst>
        </pc:grpChg>
        <pc:grpChg chg="del">
          <ac:chgData name="osamah almasarwah" userId="30efc0343ae0bb7c" providerId="LiveId" clId="{01B49C99-364E-4FA8-AFE8-F8895E99ECEB}" dt="2021-01-20T15:48:06.498" v="817" actId="478"/>
          <ac:grpSpMkLst>
            <pc:docMk/>
            <pc:sldMk cId="2619120766" sldId="1310"/>
            <ac:grpSpMk id="39" creationId="{7949147F-6117-4442-8B60-4F02E076CAD0}"/>
          </ac:grpSpMkLst>
        </pc:grpChg>
        <pc:grpChg chg="add mod">
          <ac:chgData name="osamah almasarwah" userId="30efc0343ae0bb7c" providerId="LiveId" clId="{01B49C99-364E-4FA8-AFE8-F8895E99ECEB}" dt="2021-01-20T15:48:25.002" v="818"/>
          <ac:grpSpMkLst>
            <pc:docMk/>
            <pc:sldMk cId="2619120766" sldId="1310"/>
            <ac:grpSpMk id="40" creationId="{0BA42B52-17EB-454E-980F-2AF7CA6256FF}"/>
          </ac:grpSpMkLst>
        </pc:grpChg>
        <pc:grpChg chg="add mod">
          <ac:chgData name="osamah almasarwah" userId="30efc0343ae0bb7c" providerId="LiveId" clId="{01B49C99-364E-4FA8-AFE8-F8895E99ECEB}" dt="2021-01-20T15:48:25.002" v="818"/>
          <ac:grpSpMkLst>
            <pc:docMk/>
            <pc:sldMk cId="2619120766" sldId="1310"/>
            <ac:grpSpMk id="47" creationId="{E9AD3C54-1D6C-45E8-82BD-EEF4B2C25DD7}"/>
          </ac:grpSpMkLst>
        </pc:grpChg>
        <pc:grpChg chg="del">
          <ac:chgData name="osamah almasarwah" userId="30efc0343ae0bb7c" providerId="LiveId" clId="{01B49C99-364E-4FA8-AFE8-F8895E99ECEB}" dt="2021-01-20T15:48:06.498" v="817" actId="478"/>
          <ac:grpSpMkLst>
            <pc:docMk/>
            <pc:sldMk cId="2619120766" sldId="1310"/>
            <ac:grpSpMk id="60" creationId="{1FDA69B3-0AEF-4B63-A279-DABC0E8FBFA5}"/>
          </ac:grpSpMkLst>
        </pc:grpChg>
        <pc:picChg chg="add mod">
          <ac:chgData name="osamah almasarwah" userId="30efc0343ae0bb7c" providerId="LiveId" clId="{01B49C99-364E-4FA8-AFE8-F8895E99ECEB}" dt="2021-01-20T15:47:58.962" v="815" actId="1076"/>
          <ac:picMkLst>
            <pc:docMk/>
            <pc:sldMk cId="2619120766" sldId="1310"/>
            <ac:picMk id="4" creationId="{C124D447-18A7-403E-AADF-644B692246D5}"/>
          </ac:picMkLst>
        </pc:picChg>
        <pc:picChg chg="del">
          <ac:chgData name="osamah almasarwah" userId="30efc0343ae0bb7c" providerId="LiveId" clId="{01B49C99-364E-4FA8-AFE8-F8895E99ECEB}" dt="2021-01-20T15:47:38.114" v="812" actId="478"/>
          <ac:picMkLst>
            <pc:docMk/>
            <pc:sldMk cId="2619120766" sldId="1310"/>
            <ac:picMk id="5" creationId="{25AE4215-8E3C-4BA7-9B46-BE0F2C37AFED}"/>
          </ac:picMkLst>
        </pc:picChg>
      </pc:sldChg>
      <pc:sldChg chg="addSp delSp modSp add mod ord delAnim modAnim">
        <pc:chgData name="osamah almasarwah" userId="30efc0343ae0bb7c" providerId="LiveId" clId="{01B49C99-364E-4FA8-AFE8-F8895E99ECEB}" dt="2021-01-20T15:59:27.647" v="1013"/>
        <pc:sldMkLst>
          <pc:docMk/>
          <pc:sldMk cId="1704099678" sldId="1311"/>
        </pc:sldMkLst>
        <pc:spChg chg="add del mod">
          <ac:chgData name="osamah almasarwah" userId="30efc0343ae0bb7c" providerId="LiveId" clId="{01B49C99-364E-4FA8-AFE8-F8895E99ECEB}" dt="2021-01-20T15:54:00.289" v="918" actId="478"/>
          <ac:spMkLst>
            <pc:docMk/>
            <pc:sldMk cId="1704099678" sldId="1311"/>
            <ac:spMk id="11" creationId="{AA858BFE-5BD0-4213-92E6-38AEF786540C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28" creationId="{2C1E52B8-3E2E-4F1F-9107-7A4303ADC79B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29" creationId="{ED4D759A-39E1-43A5-A750-D5531BE7468F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0" creationId="{4CC6D5E4-C0AE-4743-B1D4-971B17D5BA36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1" creationId="{4785567B-EC25-4D49-B7A6-3621911E20B3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2" creationId="{414AC2CB-017E-48A2-80E0-2E35B0829C26}"/>
          </ac:spMkLst>
        </pc:spChg>
        <pc:spChg chg="add mod">
          <ac:chgData name="osamah almasarwah" userId="30efc0343ae0bb7c" providerId="LiveId" clId="{01B49C99-364E-4FA8-AFE8-F8895E99ECEB}" dt="2021-01-20T15:51:52.984" v="861"/>
          <ac:spMkLst>
            <pc:docMk/>
            <pc:sldMk cId="1704099678" sldId="1311"/>
            <ac:spMk id="33" creationId="{4ED26035-FD93-4881-BB75-AFFE4634E5E2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4" creationId="{FEFE4E46-E3EB-4BE0-B3A1-D83222BC35B3}"/>
          </ac:spMkLst>
        </pc:spChg>
        <pc:spChg chg="add mod">
          <ac:chgData name="osamah almasarwah" userId="30efc0343ae0bb7c" providerId="LiveId" clId="{01B49C99-364E-4FA8-AFE8-F8895E99ECEB}" dt="2021-01-20T15:51:52.984" v="861"/>
          <ac:spMkLst>
            <pc:docMk/>
            <pc:sldMk cId="1704099678" sldId="1311"/>
            <ac:spMk id="35" creationId="{1498FB5E-BDBC-4CCE-B1C8-3B395E79AAB0}"/>
          </ac:spMkLst>
        </pc:spChg>
        <pc:spChg chg="add mod">
          <ac:chgData name="osamah almasarwah" userId="30efc0343ae0bb7c" providerId="LiveId" clId="{01B49C99-364E-4FA8-AFE8-F8895E99ECEB}" dt="2021-01-20T15:52:26.416" v="873" actId="20577"/>
          <ac:spMkLst>
            <pc:docMk/>
            <pc:sldMk cId="1704099678" sldId="1311"/>
            <ac:spMk id="36" creationId="{E1E0B4B3-21E5-452B-9958-3C7E47A62CC1}"/>
          </ac:spMkLst>
        </pc:spChg>
        <pc:spChg chg="add mod">
          <ac:chgData name="osamah almasarwah" userId="30efc0343ae0bb7c" providerId="LiveId" clId="{01B49C99-364E-4FA8-AFE8-F8895E99ECEB}" dt="2021-01-20T15:52:58.334" v="888" actId="20577"/>
          <ac:spMkLst>
            <pc:docMk/>
            <pc:sldMk cId="1704099678" sldId="1311"/>
            <ac:spMk id="37" creationId="{C3C4A856-0C36-43AE-BE29-583B58185886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38" creationId="{8949F687-3FA2-4C96-8375-0E8DF94F0C0F}"/>
          </ac:spMkLst>
        </pc:spChg>
        <pc:spChg chg="add mod">
          <ac:chgData name="osamah almasarwah" userId="30efc0343ae0bb7c" providerId="LiveId" clId="{01B49C99-364E-4FA8-AFE8-F8895E99ECEB}" dt="2021-01-20T15:56:49.751" v="977"/>
          <ac:spMkLst>
            <pc:docMk/>
            <pc:sldMk cId="1704099678" sldId="1311"/>
            <ac:spMk id="39" creationId="{15DB2C19-5CFD-43E5-BE59-14BB042785D5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45" creationId="{29FF0FC9-41A1-433B-90A5-2FA170C24831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46" creationId="{5DB4B58C-DA8D-48A5-992E-262AF22B1AEB}"/>
          </ac:spMkLst>
        </pc:spChg>
        <pc:spChg chg="del">
          <ac:chgData name="osamah almasarwah" userId="30efc0343ae0bb7c" providerId="LiveId" clId="{01B49C99-364E-4FA8-AFE8-F8895E99ECEB}" dt="2021-01-20T15:50:22.372" v="851" actId="478"/>
          <ac:spMkLst>
            <pc:docMk/>
            <pc:sldMk cId="1704099678" sldId="1311"/>
            <ac:spMk id="50" creationId="{E5BC1443-03CD-4298-B7CC-EA313595890E}"/>
          </ac:spMkLst>
        </pc:spChg>
        <pc:spChg chg="mod">
          <ac:chgData name="osamah almasarwah" userId="30efc0343ae0bb7c" providerId="LiveId" clId="{01B49C99-364E-4FA8-AFE8-F8895E99ECEB}" dt="2021-01-20T15:54:32.117" v="939" actId="1076"/>
          <ac:spMkLst>
            <pc:docMk/>
            <pc:sldMk cId="1704099678" sldId="1311"/>
            <ac:spMk id="51" creationId="{31F45DFC-A747-4582-9C07-808BC01069DD}"/>
          </ac:spMkLst>
        </pc:spChg>
        <pc:spChg chg="mod">
          <ac:chgData name="osamah almasarwah" userId="30efc0343ae0bb7c" providerId="LiveId" clId="{01B49C99-364E-4FA8-AFE8-F8895E99ECEB}" dt="2021-01-20T15:54:25.373" v="936" actId="20577"/>
          <ac:spMkLst>
            <pc:docMk/>
            <pc:sldMk cId="1704099678" sldId="1311"/>
            <ac:spMk id="52" creationId="{58B81F7C-2B84-42D4-8D6B-8B98558796FB}"/>
          </ac:spMkLst>
        </pc:spChg>
        <pc:spChg chg="add mod">
          <ac:chgData name="osamah almasarwah" userId="30efc0343ae0bb7c" providerId="LiveId" clId="{01B49C99-364E-4FA8-AFE8-F8895E99ECEB}" dt="2021-01-20T15:54:58.683" v="942" actId="1076"/>
          <ac:spMkLst>
            <pc:docMk/>
            <pc:sldMk cId="1704099678" sldId="1311"/>
            <ac:spMk id="53" creationId="{15708E52-A777-472B-96B5-BC8963A08298}"/>
          </ac:spMkLst>
        </pc:spChg>
        <pc:spChg chg="add mod">
          <ac:chgData name="osamah almasarwah" userId="30efc0343ae0bb7c" providerId="LiveId" clId="{01B49C99-364E-4FA8-AFE8-F8895E99ECEB}" dt="2021-01-20T15:56:10.366" v="965"/>
          <ac:spMkLst>
            <pc:docMk/>
            <pc:sldMk cId="1704099678" sldId="1311"/>
            <ac:spMk id="54" creationId="{E2E362E5-7B7F-42A6-B78B-36EA44A2AE8B}"/>
          </ac:spMkLst>
        </pc:spChg>
        <pc:spChg chg="add mod">
          <ac:chgData name="osamah almasarwah" userId="30efc0343ae0bb7c" providerId="LiveId" clId="{01B49C99-364E-4FA8-AFE8-F8895E99ECEB}" dt="2021-01-20T15:56:16.786" v="967" actId="20577"/>
          <ac:spMkLst>
            <pc:docMk/>
            <pc:sldMk cId="1704099678" sldId="1311"/>
            <ac:spMk id="55" creationId="{ECE99B15-CC1E-4605-BF62-B3D706541C33}"/>
          </ac:spMkLst>
        </pc:spChg>
        <pc:spChg chg="add mod">
          <ac:chgData name="osamah almasarwah" userId="30efc0343ae0bb7c" providerId="LiveId" clId="{01B49C99-364E-4FA8-AFE8-F8895E99ECEB}" dt="2021-01-20T15:56:21.889" v="968" actId="20577"/>
          <ac:spMkLst>
            <pc:docMk/>
            <pc:sldMk cId="1704099678" sldId="1311"/>
            <ac:spMk id="56" creationId="{DAC56159-908D-4A4E-9F49-A3545091E1F9}"/>
          </ac:spMkLst>
        </pc:spChg>
        <pc:spChg chg="add mod">
          <ac:chgData name="osamah almasarwah" userId="30efc0343ae0bb7c" providerId="LiveId" clId="{01B49C99-364E-4FA8-AFE8-F8895E99ECEB}" dt="2021-01-20T15:57:02.444" v="979" actId="20577"/>
          <ac:spMkLst>
            <pc:docMk/>
            <pc:sldMk cId="1704099678" sldId="1311"/>
            <ac:spMk id="57" creationId="{0090375D-90C4-449B-BB88-3ABE7EFCF7CA}"/>
          </ac:spMkLst>
        </pc:spChg>
        <pc:grpChg chg="add mod">
          <ac:chgData name="osamah almasarwah" userId="30efc0343ae0bb7c" providerId="LiveId" clId="{01B49C99-364E-4FA8-AFE8-F8895E99ECEB}" dt="2021-01-20T15:51:25.687" v="859" actId="164"/>
          <ac:grpSpMkLst>
            <pc:docMk/>
            <pc:sldMk cId="1704099678" sldId="1311"/>
            <ac:grpSpMk id="10" creationId="{D3DADDD4-3044-4FE7-B9E8-B90CEC85E263}"/>
          </ac:grpSpMkLst>
        </pc:grpChg>
        <pc:grpChg chg="del">
          <ac:chgData name="osamah almasarwah" userId="30efc0343ae0bb7c" providerId="LiveId" clId="{01B49C99-364E-4FA8-AFE8-F8895E99ECEB}" dt="2021-01-20T15:50:22.372" v="851" actId="478"/>
          <ac:grpSpMkLst>
            <pc:docMk/>
            <pc:sldMk cId="1704099678" sldId="1311"/>
            <ac:grpSpMk id="25" creationId="{26ACF86E-79D8-4F1A-9A76-8A0C13FBD8A4}"/>
          </ac:grpSpMkLst>
        </pc:grpChg>
        <pc:grpChg chg="del">
          <ac:chgData name="osamah almasarwah" userId="30efc0343ae0bb7c" providerId="LiveId" clId="{01B49C99-364E-4FA8-AFE8-F8895E99ECEB}" dt="2021-01-20T15:50:22.372" v="851" actId="478"/>
          <ac:grpSpMkLst>
            <pc:docMk/>
            <pc:sldMk cId="1704099678" sldId="1311"/>
            <ac:grpSpMk id="40" creationId="{0BA42B52-17EB-454E-980F-2AF7CA6256FF}"/>
          </ac:grpSpMkLst>
        </pc:grpChg>
        <pc:grpChg chg="add mod">
          <ac:chgData name="osamah almasarwah" userId="30efc0343ae0bb7c" providerId="LiveId" clId="{01B49C99-364E-4FA8-AFE8-F8895E99ECEB}" dt="2021-01-20T15:54:25.373" v="936" actId="20577"/>
          <ac:grpSpMkLst>
            <pc:docMk/>
            <pc:sldMk cId="1704099678" sldId="1311"/>
            <ac:grpSpMk id="42" creationId="{80FC6579-C151-4B98-AB1B-A43AA0E3FFDC}"/>
          </ac:grpSpMkLst>
        </pc:grpChg>
        <pc:grpChg chg="del">
          <ac:chgData name="osamah almasarwah" userId="30efc0343ae0bb7c" providerId="LiveId" clId="{01B49C99-364E-4FA8-AFE8-F8895E99ECEB}" dt="2021-01-20T15:50:22.372" v="851" actId="478"/>
          <ac:grpSpMkLst>
            <pc:docMk/>
            <pc:sldMk cId="1704099678" sldId="1311"/>
            <ac:grpSpMk id="47" creationId="{E9AD3C54-1D6C-45E8-82BD-EEF4B2C25DD7}"/>
          </ac:grpSpMkLst>
        </pc:grpChg>
        <pc:picChg chg="del">
          <ac:chgData name="osamah almasarwah" userId="30efc0343ae0bb7c" providerId="LiveId" clId="{01B49C99-364E-4FA8-AFE8-F8895E99ECEB}" dt="2021-01-20T15:50:17.897" v="850" actId="478"/>
          <ac:picMkLst>
            <pc:docMk/>
            <pc:sldMk cId="1704099678" sldId="1311"/>
            <ac:picMk id="4" creationId="{C124D447-18A7-403E-AADF-644B692246D5}"/>
          </ac:picMkLst>
        </pc:picChg>
        <pc:picChg chg="add mod">
          <ac:chgData name="osamah almasarwah" userId="30efc0343ae0bb7c" providerId="LiveId" clId="{01B49C99-364E-4FA8-AFE8-F8895E99ECEB}" dt="2021-01-20T15:51:25.687" v="859" actId="164"/>
          <ac:picMkLst>
            <pc:docMk/>
            <pc:sldMk cId="1704099678" sldId="1311"/>
            <ac:picMk id="5" creationId="{D29402EC-A669-4EE9-BE31-A76F0416DD8A}"/>
          </ac:picMkLst>
        </pc:picChg>
        <pc:picChg chg="add del mod">
          <ac:chgData name="osamah almasarwah" userId="30efc0343ae0bb7c" providerId="LiveId" clId="{01B49C99-364E-4FA8-AFE8-F8895E99ECEB}" dt="2021-01-20T15:51:07.550" v="856" actId="478"/>
          <ac:picMkLst>
            <pc:docMk/>
            <pc:sldMk cId="1704099678" sldId="1311"/>
            <ac:picMk id="7" creationId="{06448156-A962-4718-89B4-E194B4DEB745}"/>
          </ac:picMkLst>
        </pc:picChg>
        <pc:picChg chg="add mod">
          <ac:chgData name="osamah almasarwah" userId="30efc0343ae0bb7c" providerId="LiveId" clId="{01B49C99-364E-4FA8-AFE8-F8895E99ECEB}" dt="2021-01-20T15:51:25.687" v="859" actId="164"/>
          <ac:picMkLst>
            <pc:docMk/>
            <pc:sldMk cId="1704099678" sldId="1311"/>
            <ac:picMk id="9" creationId="{491AC759-067C-4421-AA3D-4000DC72D61D}"/>
          </ac:picMkLst>
        </pc:picChg>
      </pc:sldChg>
      <pc:sldChg chg="addSp modSp add mod modAnim">
        <pc:chgData name="osamah almasarwah" userId="30efc0343ae0bb7c" providerId="LiveId" clId="{01B49C99-364E-4FA8-AFE8-F8895E99ECEB}" dt="2021-01-20T16:06:45.801" v="1067" actId="20577"/>
        <pc:sldMkLst>
          <pc:docMk/>
          <pc:sldMk cId="1793849306" sldId="1312"/>
        </pc:sldMkLst>
        <pc:spChg chg="add 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8" creationId="{E855E32D-B8E3-4E2C-85E0-E8B524DC270D}"/>
          </ac:spMkLst>
        </pc:spChg>
        <pc:spChg chg="add mod">
          <ac:chgData name="osamah almasarwah" userId="30efc0343ae0bb7c" providerId="LiveId" clId="{01B49C99-364E-4FA8-AFE8-F8895E99ECEB}" dt="2021-01-20T15:57:36.227" v="981"/>
          <ac:spMkLst>
            <pc:docMk/>
            <pc:sldMk cId="1793849306" sldId="1312"/>
            <ac:spMk id="11" creationId="{8E7BA840-D41D-4ACB-8728-624FB0726464}"/>
          </ac:spMkLst>
        </pc:spChg>
        <pc:spChg chg="add 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12" creationId="{FDB11E0F-BA5B-454F-9223-2E78DD1D3566}"/>
          </ac:spMkLst>
        </pc:spChg>
        <pc:spChg chg="add mod">
          <ac:chgData name="osamah almasarwah" userId="30efc0343ae0bb7c" providerId="LiveId" clId="{01B49C99-364E-4FA8-AFE8-F8895E99ECEB}" dt="2021-01-20T15:57:51.326" v="984" actId="1076"/>
          <ac:spMkLst>
            <pc:docMk/>
            <pc:sldMk cId="1793849306" sldId="1312"/>
            <ac:spMk id="13" creationId="{36A5A688-2BB0-4AF4-87C3-706C8CD62698}"/>
          </ac:spMkLst>
        </pc:spChg>
        <pc:spChg chg="add mod">
          <ac:chgData name="osamah almasarwah" userId="30efc0343ae0bb7c" providerId="LiveId" clId="{01B49C99-364E-4FA8-AFE8-F8895E99ECEB}" dt="2021-01-20T15:59:00.205" v="1005" actId="14100"/>
          <ac:spMkLst>
            <pc:docMk/>
            <pc:sldMk cId="1793849306" sldId="1312"/>
            <ac:spMk id="14" creationId="{D656B139-E91C-4C80-A8F5-A6966907D9BF}"/>
          </ac:spMkLst>
        </pc:spChg>
        <pc:spChg chg="add mod">
          <ac:chgData name="osamah almasarwah" userId="30efc0343ae0bb7c" providerId="LiveId" clId="{01B49C99-364E-4FA8-AFE8-F8895E99ECEB}" dt="2021-01-20T16:05:07.986" v="1056" actId="20577"/>
          <ac:spMkLst>
            <pc:docMk/>
            <pc:sldMk cId="1793849306" sldId="1312"/>
            <ac:spMk id="16" creationId="{6251192A-1436-4969-AB89-E7D54363F1DC}"/>
          </ac:spMkLst>
        </pc:spChg>
        <pc:spChg chg="mod">
          <ac:chgData name="osamah almasarwah" userId="30efc0343ae0bb7c" providerId="LiveId" clId="{01B49C99-364E-4FA8-AFE8-F8895E99ECEB}" dt="2021-01-20T15:59:39.527" v="1014"/>
          <ac:spMkLst>
            <pc:docMk/>
            <pc:sldMk cId="1793849306" sldId="1312"/>
            <ac:spMk id="18" creationId="{E1A3CD3D-9588-49BD-90C5-99B17B453E7C}"/>
          </ac:spMkLst>
        </pc:spChg>
        <pc:spChg chg="mod">
          <ac:chgData name="osamah almasarwah" userId="30efc0343ae0bb7c" providerId="LiveId" clId="{01B49C99-364E-4FA8-AFE8-F8895E99ECEB}" dt="2021-01-20T15:59:39.527" v="1014"/>
          <ac:spMkLst>
            <pc:docMk/>
            <pc:sldMk cId="1793849306" sldId="1312"/>
            <ac:spMk id="20" creationId="{84BB11D5-F87E-44BD-AE83-1617A5BC4C0D}"/>
          </ac:spMkLst>
        </pc:spChg>
        <pc:spChg chg="mod">
          <ac:chgData name="osamah almasarwah" userId="30efc0343ae0bb7c" providerId="LiveId" clId="{01B49C99-364E-4FA8-AFE8-F8895E99ECEB}" dt="2021-01-20T16:00:39.849" v="1028" actId="1076"/>
          <ac:spMkLst>
            <pc:docMk/>
            <pc:sldMk cId="1793849306" sldId="1312"/>
            <ac:spMk id="21" creationId="{7A126186-80D6-45C1-9A7D-A49E50BC2E0E}"/>
          </ac:spMkLst>
        </pc:spChg>
        <pc:spChg chg="add mod">
          <ac:chgData name="osamah almasarwah" userId="30efc0343ae0bb7c" providerId="LiveId" clId="{01B49C99-364E-4FA8-AFE8-F8895E99ECEB}" dt="2021-01-20T16:05:11.301" v="1057" actId="20577"/>
          <ac:spMkLst>
            <pc:docMk/>
            <pc:sldMk cId="1793849306" sldId="1312"/>
            <ac:spMk id="22" creationId="{0D520F4E-134A-4FCE-AC23-0D0B550A110F}"/>
          </ac:spMkLst>
        </pc:spChg>
        <pc:spChg chg="add mod">
          <ac:chgData name="osamah almasarwah" userId="30efc0343ae0bb7c" providerId="LiveId" clId="{01B49C99-364E-4FA8-AFE8-F8895E99ECEB}" dt="2021-01-20T16:06:20.385" v="1061" actId="20577"/>
          <ac:spMkLst>
            <pc:docMk/>
            <pc:sldMk cId="1793849306" sldId="1312"/>
            <ac:spMk id="23" creationId="{4D0DC9CF-D869-41DE-BDB0-36415A8FD62D}"/>
          </ac:spMkLst>
        </pc:spChg>
        <pc:spChg chg="add mod">
          <ac:chgData name="osamah almasarwah" userId="30efc0343ae0bb7c" providerId="LiveId" clId="{01B49C99-364E-4FA8-AFE8-F8895E99ECEB}" dt="2021-01-20T16:06:25.377" v="1062" actId="20577"/>
          <ac:spMkLst>
            <pc:docMk/>
            <pc:sldMk cId="1793849306" sldId="1312"/>
            <ac:spMk id="24" creationId="{F8038D51-0F13-4778-8629-A9E9EAC303A2}"/>
          </ac:spMkLst>
        </pc:spChg>
        <pc:spChg chg="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26" creationId="{0F123F86-4135-44DC-8383-075980AEC513}"/>
          </ac:spMkLst>
        </pc:spChg>
        <pc:spChg chg="mod">
          <ac:chgData name="osamah almasarwah" userId="30efc0343ae0bb7c" providerId="LiveId" clId="{01B49C99-364E-4FA8-AFE8-F8895E99ECEB}" dt="2021-01-20T15:57:22.952" v="980"/>
          <ac:spMkLst>
            <pc:docMk/>
            <pc:sldMk cId="1793849306" sldId="1312"/>
            <ac:spMk id="27" creationId="{1243A4C4-C429-44B2-8B82-28D3A94CE9AE}"/>
          </ac:spMkLst>
        </pc:spChg>
        <pc:spChg chg="add mod">
          <ac:chgData name="osamah almasarwah" userId="30efc0343ae0bb7c" providerId="LiveId" clId="{01B49C99-364E-4FA8-AFE8-F8895E99ECEB}" dt="2021-01-20T16:06:45.801" v="1067" actId="20577"/>
          <ac:spMkLst>
            <pc:docMk/>
            <pc:sldMk cId="1793849306" sldId="1312"/>
            <ac:spMk id="28" creationId="{E9D088AE-66D1-4AAA-9C5F-A2D2390532B3}"/>
          </ac:spMkLst>
        </pc:spChg>
        <pc:grpChg chg="add mod">
          <ac:chgData name="osamah almasarwah" userId="30efc0343ae0bb7c" providerId="LiveId" clId="{01B49C99-364E-4FA8-AFE8-F8895E99ECEB}" dt="2021-01-20T15:59:39.527" v="1014"/>
          <ac:grpSpMkLst>
            <pc:docMk/>
            <pc:sldMk cId="1793849306" sldId="1312"/>
            <ac:grpSpMk id="17" creationId="{61E9A84C-89F2-4B48-88FC-5680DAD80821}"/>
          </ac:grpSpMkLst>
        </pc:grpChg>
        <pc:grpChg chg="add mod">
          <ac:chgData name="osamah almasarwah" userId="30efc0343ae0bb7c" providerId="LiveId" clId="{01B49C99-364E-4FA8-AFE8-F8895E99ECEB}" dt="2021-01-20T15:57:22.952" v="980"/>
          <ac:grpSpMkLst>
            <pc:docMk/>
            <pc:sldMk cId="1793849306" sldId="1312"/>
            <ac:grpSpMk id="25" creationId="{972658B2-97C2-4761-AFF5-933BA3F351CB}"/>
          </ac:grpSpMkLst>
        </pc:grpChg>
      </pc:sldChg>
      <pc:sldChg chg="add del">
        <pc:chgData name="osamah almasarwah" userId="30efc0343ae0bb7c" providerId="LiveId" clId="{01B49C99-364E-4FA8-AFE8-F8895E99ECEB}" dt="2021-01-20T21:21:54.691" v="2025" actId="2696"/>
        <pc:sldMkLst>
          <pc:docMk/>
          <pc:sldMk cId="1873590722" sldId="1313"/>
        </pc:sldMkLst>
      </pc:sldChg>
    </pc:docChg>
  </pc:docChgLst>
  <pc:docChgLst>
    <pc:chgData name="osamah almasarwah" userId="30efc0343ae0bb7c" providerId="LiveId" clId="{F0FA3684-A63E-4666-9D34-C25A6554F230}"/>
    <pc:docChg chg="undo custSel addSld modSld">
      <pc:chgData name="osamah almasarwah" userId="30efc0343ae0bb7c" providerId="LiveId" clId="{F0FA3684-A63E-4666-9D34-C25A6554F230}" dt="2021-03-04T16:16:25.341" v="281" actId="1037"/>
      <pc:docMkLst>
        <pc:docMk/>
      </pc:docMkLst>
      <pc:sldChg chg="addSp delSp modSp mod addAnim delAnim modAnim">
        <pc:chgData name="osamah almasarwah" userId="30efc0343ae0bb7c" providerId="LiveId" clId="{F0FA3684-A63E-4666-9D34-C25A6554F230}" dt="2021-03-04T15:57:33.378" v="61" actId="167"/>
        <pc:sldMkLst>
          <pc:docMk/>
          <pc:sldMk cId="2644885620" sldId="1288"/>
        </pc:sldMkLst>
        <pc:spChg chg="mod">
          <ac:chgData name="osamah almasarwah" userId="30efc0343ae0bb7c" providerId="LiveId" clId="{F0FA3684-A63E-4666-9D34-C25A6554F230}" dt="2021-03-04T15:56:37.333" v="48" actId="1076"/>
          <ac:spMkLst>
            <pc:docMk/>
            <pc:sldMk cId="2644885620" sldId="1288"/>
            <ac:spMk id="8" creationId="{A33AAC42-18CC-4187-A90F-131D1BC61DEB}"/>
          </ac:spMkLst>
        </pc:spChg>
        <pc:spChg chg="mod">
          <ac:chgData name="osamah almasarwah" userId="30efc0343ae0bb7c" providerId="LiveId" clId="{F0FA3684-A63E-4666-9D34-C25A6554F230}" dt="2021-03-04T15:56:33.589" v="47" actId="1076"/>
          <ac:spMkLst>
            <pc:docMk/>
            <pc:sldMk cId="2644885620" sldId="1288"/>
            <ac:spMk id="10" creationId="{D456E824-A8D6-4FCD-8E58-212EC0D77E11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13" creationId="{A302D6DD-F566-46E5-AA02-DB3BAD87C677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14" creationId="{4D6ADD50-2CF6-40BF-8D91-E24A87980FFC}"/>
          </ac:spMkLst>
        </pc:spChg>
        <pc:spChg chg="del">
          <ac:chgData name="osamah almasarwah" userId="30efc0343ae0bb7c" providerId="LiveId" clId="{F0FA3684-A63E-4666-9D34-C25A6554F230}" dt="2021-03-04T15:53:16.963" v="3" actId="478"/>
          <ac:spMkLst>
            <pc:docMk/>
            <pc:sldMk cId="2644885620" sldId="1288"/>
            <ac:spMk id="21" creationId="{07657B9E-AAF7-4328-870A-E998E660AF5A}"/>
          </ac:spMkLst>
        </pc:spChg>
        <pc:spChg chg="del">
          <ac:chgData name="osamah almasarwah" userId="30efc0343ae0bb7c" providerId="LiveId" clId="{F0FA3684-A63E-4666-9D34-C25A6554F230}" dt="2021-03-04T15:53:18.900" v="4" actId="478"/>
          <ac:spMkLst>
            <pc:docMk/>
            <pc:sldMk cId="2644885620" sldId="1288"/>
            <ac:spMk id="29" creationId="{5DDA8127-2405-4DC8-8DC8-E6AB232865DA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39" creationId="{F5C4D89A-5C75-49B9-A042-3C539AD4EB75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40" creationId="{B43AB31D-1DDB-4CCE-B0A7-36FD2884C8BD}"/>
          </ac:spMkLst>
        </pc:spChg>
        <pc:spChg chg="del">
          <ac:chgData name="osamah almasarwah" userId="30efc0343ae0bb7c" providerId="LiveId" clId="{F0FA3684-A63E-4666-9D34-C25A6554F230}" dt="2021-03-04T15:53:19.642" v="5" actId="478"/>
          <ac:spMkLst>
            <pc:docMk/>
            <pc:sldMk cId="2644885620" sldId="1288"/>
            <ac:spMk id="41" creationId="{BCD4F134-DD4A-4596-8CF3-C0A90DAAB456}"/>
          </ac:spMkLst>
        </pc:spChg>
        <pc:spChg chg="del">
          <ac:chgData name="osamah almasarwah" userId="30efc0343ae0bb7c" providerId="LiveId" clId="{F0FA3684-A63E-4666-9D34-C25A6554F230}" dt="2021-03-04T15:53:21.373" v="6" actId="478"/>
          <ac:spMkLst>
            <pc:docMk/>
            <pc:sldMk cId="2644885620" sldId="1288"/>
            <ac:spMk id="51" creationId="{9030832F-503A-4AEC-9B79-6DE94F93295C}"/>
          </ac:spMkLst>
        </pc:spChg>
        <pc:spChg chg="del">
          <ac:chgData name="osamah almasarwah" userId="30efc0343ae0bb7c" providerId="LiveId" clId="{F0FA3684-A63E-4666-9D34-C25A6554F230}" dt="2021-03-04T15:53:21.373" v="6" actId="478"/>
          <ac:spMkLst>
            <pc:docMk/>
            <pc:sldMk cId="2644885620" sldId="1288"/>
            <ac:spMk id="52" creationId="{918A40F1-9F64-46D3-84C7-A47E7ED5D173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53" creationId="{7BB48538-19CF-4461-937C-93C3E74FD043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54" creationId="{D7697217-79DB-41DB-8911-7D5506F62639}"/>
          </ac:spMkLst>
        </pc:spChg>
        <pc:spChg chg="mod ord">
          <ac:chgData name="osamah almasarwah" userId="30efc0343ae0bb7c" providerId="LiveId" clId="{F0FA3684-A63E-4666-9D34-C25A6554F230}" dt="2021-03-04T15:57:25.011" v="59" actId="167"/>
          <ac:spMkLst>
            <pc:docMk/>
            <pc:sldMk cId="2644885620" sldId="1288"/>
            <ac:spMk id="55" creationId="{699FC4FD-ADFB-40F4-AE0A-F5632CB72074}"/>
          </ac:spMkLst>
        </pc:spChg>
        <pc:spChg chg="mod ord">
          <ac:chgData name="osamah almasarwah" userId="30efc0343ae0bb7c" providerId="LiveId" clId="{F0FA3684-A63E-4666-9D34-C25A6554F230}" dt="2021-03-04T15:57:33.378" v="61" actId="167"/>
          <ac:spMkLst>
            <pc:docMk/>
            <pc:sldMk cId="2644885620" sldId="1288"/>
            <ac:spMk id="56" creationId="{C8E09A5F-7F68-4A54-A936-4B77C0A3B85F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57" creationId="{FD2E97D7-DC67-49D8-9568-12A0C3AA7E20}"/>
          </ac:spMkLst>
        </pc:spChg>
        <pc:spChg chg="add del">
          <ac:chgData name="osamah almasarwah" userId="30efc0343ae0bb7c" providerId="LiveId" clId="{F0FA3684-A63E-4666-9D34-C25A6554F230}" dt="2021-03-04T15:53:28.146" v="9" actId="478"/>
          <ac:spMkLst>
            <pc:docMk/>
            <pc:sldMk cId="2644885620" sldId="1288"/>
            <ac:spMk id="58" creationId="{B419ED39-F0ED-4B18-8414-568C40B275DB}"/>
          </ac:spMkLst>
        </pc:spChg>
        <pc:spChg chg="del">
          <ac:chgData name="osamah almasarwah" userId="30efc0343ae0bb7c" providerId="LiveId" clId="{F0FA3684-A63E-4666-9D34-C25A6554F230}" dt="2021-03-04T15:53:21.373" v="6" actId="478"/>
          <ac:spMkLst>
            <pc:docMk/>
            <pc:sldMk cId="2644885620" sldId="1288"/>
            <ac:spMk id="61" creationId="{1673C9EF-F0FE-4B7C-B183-F67BD6E6B7B9}"/>
          </ac:spMkLst>
        </pc:spChg>
        <pc:spChg chg="del">
          <ac:chgData name="osamah almasarwah" userId="30efc0343ae0bb7c" providerId="LiveId" clId="{F0FA3684-A63E-4666-9D34-C25A6554F230}" dt="2021-03-04T15:53:21.373" v="6" actId="478"/>
          <ac:spMkLst>
            <pc:docMk/>
            <pc:sldMk cId="2644885620" sldId="1288"/>
            <ac:spMk id="62" creationId="{B4A5249A-FCF2-47CA-91BD-671B7A32DDC6}"/>
          </ac:spMkLst>
        </pc:spChg>
        <pc:spChg chg="add mod">
          <ac:chgData name="osamah almasarwah" userId="30efc0343ae0bb7c" providerId="LiveId" clId="{F0FA3684-A63E-4666-9D34-C25A6554F230}" dt="2021-03-04T15:56:28.523" v="46" actId="1076"/>
          <ac:spMkLst>
            <pc:docMk/>
            <pc:sldMk cId="2644885620" sldId="1288"/>
            <ac:spMk id="69" creationId="{6FFD8428-06F1-47A8-9C5C-525FF6980E13}"/>
          </ac:spMkLst>
        </pc:spChg>
        <pc:spChg chg="add mod">
          <ac:chgData name="osamah almasarwah" userId="30efc0343ae0bb7c" providerId="LiveId" clId="{F0FA3684-A63E-4666-9D34-C25A6554F230}" dt="2021-03-04T15:56:23.426" v="45" actId="1076"/>
          <ac:spMkLst>
            <pc:docMk/>
            <pc:sldMk cId="2644885620" sldId="1288"/>
            <ac:spMk id="70" creationId="{5F1EB0CB-5098-485E-84FF-256C89B23843}"/>
          </ac:spMkLst>
        </pc:spChg>
        <pc:grpChg chg="add del">
          <ac:chgData name="osamah almasarwah" userId="30efc0343ae0bb7c" providerId="LiveId" clId="{F0FA3684-A63E-4666-9D34-C25A6554F230}" dt="2021-03-04T15:53:28.146" v="9" actId="478"/>
          <ac:grpSpMkLst>
            <pc:docMk/>
            <pc:sldMk cId="2644885620" sldId="1288"/>
            <ac:grpSpMk id="60" creationId="{BB15FB0C-FEAF-42F7-8B0E-56DF4E799A11}"/>
          </ac:grpSpMkLst>
        </pc:grpChg>
        <pc:grpChg chg="del">
          <ac:chgData name="osamah almasarwah" userId="30efc0343ae0bb7c" providerId="LiveId" clId="{F0FA3684-A63E-4666-9D34-C25A6554F230}" dt="2021-03-04T15:53:21.373" v="6" actId="478"/>
          <ac:grpSpMkLst>
            <pc:docMk/>
            <pc:sldMk cId="2644885620" sldId="1288"/>
            <ac:grpSpMk id="78" creationId="{9FE9D10C-ADE3-4B26-9F8A-62C1CD54B7E0}"/>
          </ac:grpSpMkLst>
        </pc:grpChg>
        <pc:grpChg chg="add del">
          <ac:chgData name="osamah almasarwah" userId="30efc0343ae0bb7c" providerId="LiveId" clId="{F0FA3684-A63E-4666-9D34-C25A6554F230}" dt="2021-03-04T15:53:28.146" v="9" actId="478"/>
          <ac:grpSpMkLst>
            <pc:docMk/>
            <pc:sldMk cId="2644885620" sldId="1288"/>
            <ac:grpSpMk id="88" creationId="{B450C15F-DAEC-4A63-8F2E-37334FF756DA}"/>
          </ac:grpSpMkLst>
        </pc:grpChg>
      </pc:sldChg>
      <pc:sldChg chg="addSp delSp modSp mod delAnim modAnim">
        <pc:chgData name="osamah almasarwah" userId="30efc0343ae0bb7c" providerId="LiveId" clId="{F0FA3684-A63E-4666-9D34-C25A6554F230}" dt="2021-03-04T16:16:25.341" v="281" actId="1037"/>
        <pc:sldMkLst>
          <pc:docMk/>
          <pc:sldMk cId="1848579233" sldId="1289"/>
        </pc:sldMkLst>
        <pc:spChg chg="del">
          <ac:chgData name="osamah almasarwah" userId="30efc0343ae0bb7c" providerId="LiveId" clId="{F0FA3684-A63E-4666-9D34-C25A6554F230}" dt="2021-03-04T16:00:14.241" v="83" actId="478"/>
          <ac:spMkLst>
            <pc:docMk/>
            <pc:sldMk cId="1848579233" sldId="1289"/>
            <ac:spMk id="54" creationId="{7AA479BC-1A5A-4C07-8DC2-E838BD3E587E}"/>
          </ac:spMkLst>
        </pc:spChg>
        <pc:spChg chg="mod ord">
          <ac:chgData name="osamah almasarwah" userId="30efc0343ae0bb7c" providerId="LiveId" clId="{F0FA3684-A63E-4666-9D34-C25A6554F230}" dt="2021-03-04T16:05:25.066" v="144" actId="167"/>
          <ac:spMkLst>
            <pc:docMk/>
            <pc:sldMk cId="1848579233" sldId="1289"/>
            <ac:spMk id="55" creationId="{23D93AE0-8162-4A38-9E13-4731A76653CB}"/>
          </ac:spMkLst>
        </pc:spChg>
        <pc:spChg chg="mod ord">
          <ac:chgData name="osamah almasarwah" userId="30efc0343ae0bb7c" providerId="LiveId" clId="{F0FA3684-A63E-4666-9D34-C25A6554F230}" dt="2021-03-04T16:05:28.744" v="145" actId="167"/>
          <ac:spMkLst>
            <pc:docMk/>
            <pc:sldMk cId="1848579233" sldId="1289"/>
            <ac:spMk id="57" creationId="{05D3DCA9-1C34-484A-9DB7-5D20EF5C768F}"/>
          </ac:spMkLst>
        </pc:spChg>
        <pc:spChg chg="del">
          <ac:chgData name="osamah almasarwah" userId="30efc0343ae0bb7c" providerId="LiveId" clId="{F0FA3684-A63E-4666-9D34-C25A6554F230}" dt="2021-03-04T16:00:10.789" v="82" actId="478"/>
          <ac:spMkLst>
            <pc:docMk/>
            <pc:sldMk cId="1848579233" sldId="1289"/>
            <ac:spMk id="79" creationId="{5B09AF4D-F182-430B-9E64-D5711E17F8EE}"/>
          </ac:spMkLst>
        </pc:spChg>
        <pc:spChg chg="add mod">
          <ac:chgData name="osamah almasarwah" userId="30efc0343ae0bb7c" providerId="LiveId" clId="{F0FA3684-A63E-4666-9D34-C25A6554F230}" dt="2021-03-04T16:03:39.323" v="121" actId="1076"/>
          <ac:spMkLst>
            <pc:docMk/>
            <pc:sldMk cId="1848579233" sldId="1289"/>
            <ac:spMk id="80" creationId="{F4AC2147-19F2-4041-A832-A20E5F0EEF04}"/>
          </ac:spMkLst>
        </pc:spChg>
        <pc:spChg chg="mod ord">
          <ac:chgData name="osamah almasarwah" userId="30efc0343ae0bb7c" providerId="LiveId" clId="{F0FA3684-A63E-4666-9D34-C25A6554F230}" dt="2021-03-04T16:05:31.476" v="146" actId="167"/>
          <ac:spMkLst>
            <pc:docMk/>
            <pc:sldMk cId="1848579233" sldId="1289"/>
            <ac:spMk id="93" creationId="{E6B722FE-46C7-45B2-9F0D-7B484E933836}"/>
          </ac:spMkLst>
        </pc:spChg>
        <pc:spChg chg="mod ord">
          <ac:chgData name="osamah almasarwah" userId="30efc0343ae0bb7c" providerId="LiveId" clId="{F0FA3684-A63E-4666-9D34-C25A6554F230}" dt="2021-03-04T16:05:35.854" v="148" actId="167"/>
          <ac:spMkLst>
            <pc:docMk/>
            <pc:sldMk cId="1848579233" sldId="1289"/>
            <ac:spMk id="94" creationId="{4BFF1AD1-D3B5-40E9-9DEE-C56CAF85B875}"/>
          </ac:spMkLst>
        </pc:spChg>
        <pc:spChg chg="del">
          <ac:chgData name="osamah almasarwah" userId="30efc0343ae0bb7c" providerId="LiveId" clId="{F0FA3684-A63E-4666-9D34-C25A6554F230}" dt="2021-03-04T16:00:14.241" v="83" actId="478"/>
          <ac:spMkLst>
            <pc:docMk/>
            <pc:sldMk cId="1848579233" sldId="1289"/>
            <ac:spMk id="95" creationId="{D60F4986-D995-4FA6-B9A6-6BFCEF049D5D}"/>
          </ac:spMkLst>
        </pc:spChg>
        <pc:spChg chg="del">
          <ac:chgData name="osamah almasarwah" userId="30efc0343ae0bb7c" providerId="LiveId" clId="{F0FA3684-A63E-4666-9D34-C25A6554F230}" dt="2021-03-04T16:00:14.241" v="83" actId="478"/>
          <ac:spMkLst>
            <pc:docMk/>
            <pc:sldMk cId="1848579233" sldId="1289"/>
            <ac:spMk id="96" creationId="{00ECA24C-1AC3-4F83-9272-1108A0D9F3B6}"/>
          </ac:spMkLst>
        </pc:spChg>
        <pc:spChg chg="del">
          <ac:chgData name="osamah almasarwah" userId="30efc0343ae0bb7c" providerId="LiveId" clId="{F0FA3684-A63E-4666-9D34-C25A6554F230}" dt="2021-03-04T16:00:14.241" v="83" actId="478"/>
          <ac:spMkLst>
            <pc:docMk/>
            <pc:sldMk cId="1848579233" sldId="1289"/>
            <ac:spMk id="97" creationId="{0EBE0E91-F75F-4BCF-99E3-CACDCE4A1E0F}"/>
          </ac:spMkLst>
        </pc:spChg>
        <pc:spChg chg="del">
          <ac:chgData name="osamah almasarwah" userId="30efc0343ae0bb7c" providerId="LiveId" clId="{F0FA3684-A63E-4666-9D34-C25A6554F230}" dt="2021-03-04T16:00:14.241" v="83" actId="478"/>
          <ac:spMkLst>
            <pc:docMk/>
            <pc:sldMk cId="1848579233" sldId="1289"/>
            <ac:spMk id="98" creationId="{C133C2AE-797D-49BA-AC71-FACF453A28FE}"/>
          </ac:spMkLst>
        </pc:spChg>
        <pc:spChg chg="add mod">
          <ac:chgData name="osamah almasarwah" userId="30efc0343ae0bb7c" providerId="LiveId" clId="{F0FA3684-A63E-4666-9D34-C25A6554F230}" dt="2021-03-04T16:03:36.882" v="120" actId="1076"/>
          <ac:spMkLst>
            <pc:docMk/>
            <pc:sldMk cId="1848579233" sldId="1289"/>
            <ac:spMk id="103" creationId="{1AAE2048-CED9-447F-AB70-F9B04406D432}"/>
          </ac:spMkLst>
        </pc:spChg>
        <pc:spChg chg="add mod">
          <ac:chgData name="osamah almasarwah" userId="30efc0343ae0bb7c" providerId="LiveId" clId="{F0FA3684-A63E-4666-9D34-C25A6554F230}" dt="2021-03-04T16:03:29.706" v="118" actId="1076"/>
          <ac:spMkLst>
            <pc:docMk/>
            <pc:sldMk cId="1848579233" sldId="1289"/>
            <ac:spMk id="106" creationId="{458F820F-765A-48EC-8F7D-DE7B4D1B5275}"/>
          </ac:spMkLst>
        </pc:spChg>
        <pc:spChg chg="add mod">
          <ac:chgData name="osamah almasarwah" userId="30efc0343ae0bb7c" providerId="LiveId" clId="{F0FA3684-A63E-4666-9D34-C25A6554F230}" dt="2021-03-04T16:03:26.207" v="117" actId="1076"/>
          <ac:spMkLst>
            <pc:docMk/>
            <pc:sldMk cId="1848579233" sldId="1289"/>
            <ac:spMk id="107" creationId="{2A9F0720-BF51-4D84-B5E5-06008284949A}"/>
          </ac:spMkLst>
        </pc:spChg>
        <pc:spChg chg="del">
          <ac:chgData name="osamah almasarwah" userId="30efc0343ae0bb7c" providerId="LiveId" clId="{F0FA3684-A63E-4666-9D34-C25A6554F230}" dt="2021-03-04T16:00:10.789" v="82" actId="478"/>
          <ac:spMkLst>
            <pc:docMk/>
            <pc:sldMk cId="1848579233" sldId="1289"/>
            <ac:spMk id="120" creationId="{B44FFB61-F7C5-41BC-BEFB-88D1411C3044}"/>
          </ac:spMkLst>
        </pc:spChg>
        <pc:spChg chg="del">
          <ac:chgData name="osamah almasarwah" userId="30efc0343ae0bb7c" providerId="LiveId" clId="{F0FA3684-A63E-4666-9D34-C25A6554F230}" dt="2021-03-04T16:00:10.789" v="82" actId="478"/>
          <ac:spMkLst>
            <pc:docMk/>
            <pc:sldMk cId="1848579233" sldId="1289"/>
            <ac:spMk id="121" creationId="{672F71F0-2FFF-44C3-9157-E0FA6B1C6289}"/>
          </ac:spMkLst>
        </pc:spChg>
        <pc:spChg chg="del">
          <ac:chgData name="osamah almasarwah" userId="30efc0343ae0bb7c" providerId="LiveId" clId="{F0FA3684-A63E-4666-9D34-C25A6554F230}" dt="2021-03-04T16:00:10.789" v="82" actId="478"/>
          <ac:spMkLst>
            <pc:docMk/>
            <pc:sldMk cId="1848579233" sldId="1289"/>
            <ac:spMk id="122" creationId="{D0D0BD33-4DE1-4FB2-8E27-ED51CDEFB1B3}"/>
          </ac:spMkLst>
        </pc:spChg>
        <pc:spChg chg="del">
          <ac:chgData name="osamah almasarwah" userId="30efc0343ae0bb7c" providerId="LiveId" clId="{F0FA3684-A63E-4666-9D34-C25A6554F230}" dt="2021-03-04T16:00:10.789" v="82" actId="478"/>
          <ac:spMkLst>
            <pc:docMk/>
            <pc:sldMk cId="1848579233" sldId="1289"/>
            <ac:spMk id="123" creationId="{0B5F66DA-7F5F-4F06-9588-0A66998F0FCF}"/>
          </ac:spMkLst>
        </pc:spChg>
        <pc:grpChg chg="del">
          <ac:chgData name="osamah almasarwah" userId="30efc0343ae0bb7c" providerId="LiveId" clId="{F0FA3684-A63E-4666-9D34-C25A6554F230}" dt="2021-03-04T16:00:14.241" v="83" actId="478"/>
          <ac:grpSpMkLst>
            <pc:docMk/>
            <pc:sldMk cId="1848579233" sldId="1289"/>
            <ac:grpSpMk id="61" creationId="{4474D464-1265-43D1-BA27-6D8C258CD663}"/>
          </ac:grpSpMkLst>
        </pc:grpChg>
        <pc:grpChg chg="mod">
          <ac:chgData name="osamah almasarwah" userId="30efc0343ae0bb7c" providerId="LiveId" clId="{F0FA3684-A63E-4666-9D34-C25A6554F230}" dt="2021-03-04T16:01:22.274" v="95" actId="1076"/>
          <ac:grpSpMkLst>
            <pc:docMk/>
            <pc:sldMk cId="1848579233" sldId="1289"/>
            <ac:grpSpMk id="71" creationId="{BEE9FE2D-E44A-4295-AFFE-A8925C2173A4}"/>
          </ac:grpSpMkLst>
        </pc:grpChg>
        <pc:grpChg chg="mod">
          <ac:chgData name="osamah almasarwah" userId="30efc0343ae0bb7c" providerId="LiveId" clId="{F0FA3684-A63E-4666-9D34-C25A6554F230}" dt="2021-03-04T16:01:16.293" v="94" actId="1076"/>
          <ac:grpSpMkLst>
            <pc:docMk/>
            <pc:sldMk cId="1848579233" sldId="1289"/>
            <ac:grpSpMk id="72" creationId="{9B73E8B4-3658-4AC3-B407-F941F6488901}"/>
          </ac:grpSpMkLst>
        </pc:grpChg>
        <pc:grpChg chg="mod">
          <ac:chgData name="osamah almasarwah" userId="30efc0343ae0bb7c" providerId="LiveId" clId="{F0FA3684-A63E-4666-9D34-C25A6554F230}" dt="2021-03-04T16:01:11.699" v="93" actId="1076"/>
          <ac:grpSpMkLst>
            <pc:docMk/>
            <pc:sldMk cId="1848579233" sldId="1289"/>
            <ac:grpSpMk id="73" creationId="{FFEFAF17-777D-4018-8956-28BB9A073450}"/>
          </ac:grpSpMkLst>
        </pc:grpChg>
        <pc:grpChg chg="mod">
          <ac:chgData name="osamah almasarwah" userId="30efc0343ae0bb7c" providerId="LiveId" clId="{F0FA3684-A63E-4666-9D34-C25A6554F230}" dt="2021-03-04T16:16:25.341" v="281" actId="1037"/>
          <ac:grpSpMkLst>
            <pc:docMk/>
            <pc:sldMk cId="1848579233" sldId="1289"/>
            <ac:grpSpMk id="74" creationId="{A325C23E-A30C-4600-9CC3-82C2594DE480}"/>
          </ac:grpSpMkLst>
        </pc:grpChg>
        <pc:grpChg chg="del">
          <ac:chgData name="osamah almasarwah" userId="30efc0343ae0bb7c" providerId="LiveId" clId="{F0FA3684-A63E-4666-9D34-C25A6554F230}" dt="2021-03-04T16:00:14.241" v="83" actId="478"/>
          <ac:grpSpMkLst>
            <pc:docMk/>
            <pc:sldMk cId="1848579233" sldId="1289"/>
            <ac:grpSpMk id="81" creationId="{95A8B3A3-692C-4F32-9C19-7A9C1CA0A88C}"/>
          </ac:grpSpMkLst>
        </pc:grpChg>
        <pc:grpChg chg="del">
          <ac:chgData name="osamah almasarwah" userId="30efc0343ae0bb7c" providerId="LiveId" clId="{F0FA3684-A63E-4666-9D34-C25A6554F230}" dt="2021-03-04T16:00:14.241" v="83" actId="478"/>
          <ac:grpSpMkLst>
            <pc:docMk/>
            <pc:sldMk cId="1848579233" sldId="1289"/>
            <ac:grpSpMk id="84" creationId="{9C3B5B9C-702F-478A-ACCC-5DBC09A0195A}"/>
          </ac:grpSpMkLst>
        </pc:grpChg>
        <pc:grpChg chg="del">
          <ac:chgData name="osamah almasarwah" userId="30efc0343ae0bb7c" providerId="LiveId" clId="{F0FA3684-A63E-4666-9D34-C25A6554F230}" dt="2021-03-04T16:00:14.241" v="83" actId="478"/>
          <ac:grpSpMkLst>
            <pc:docMk/>
            <pc:sldMk cId="1848579233" sldId="1289"/>
            <ac:grpSpMk id="87" creationId="{6AFD31BE-3988-47D4-92F0-2F85CE646741}"/>
          </ac:grpSpMkLst>
        </pc:grpChg>
        <pc:grpChg chg="del">
          <ac:chgData name="osamah almasarwah" userId="30efc0343ae0bb7c" providerId="LiveId" clId="{F0FA3684-A63E-4666-9D34-C25A6554F230}" dt="2021-03-04T16:00:14.241" v="83" actId="478"/>
          <ac:grpSpMkLst>
            <pc:docMk/>
            <pc:sldMk cId="1848579233" sldId="1289"/>
            <ac:grpSpMk id="90" creationId="{1FFB910B-8EAF-410C-964A-38C6284B04DE}"/>
          </ac:grpSpMkLst>
        </pc:grpChg>
        <pc:grpChg chg="del">
          <ac:chgData name="osamah almasarwah" userId="30efc0343ae0bb7c" providerId="LiveId" clId="{F0FA3684-A63E-4666-9D34-C25A6554F230}" dt="2021-03-04T16:00:10.789" v="82" actId="478"/>
          <ac:grpSpMkLst>
            <pc:docMk/>
            <pc:sldMk cId="1848579233" sldId="1289"/>
            <ac:grpSpMk id="99" creationId="{A8152ACC-B614-434A-9325-C498A70A2236}"/>
          </ac:grpSpMkLst>
        </pc:grpChg>
        <pc:grpChg chg="del">
          <ac:chgData name="osamah almasarwah" userId="30efc0343ae0bb7c" providerId="LiveId" clId="{F0FA3684-A63E-4666-9D34-C25A6554F230}" dt="2021-03-04T16:00:10.789" v="82" actId="478"/>
          <ac:grpSpMkLst>
            <pc:docMk/>
            <pc:sldMk cId="1848579233" sldId="1289"/>
            <ac:grpSpMk id="111" creationId="{F10CAEFD-94CF-496B-A07E-80349E02A4DE}"/>
          </ac:grpSpMkLst>
        </pc:grpChg>
        <pc:grpChg chg="del">
          <ac:chgData name="osamah almasarwah" userId="30efc0343ae0bb7c" providerId="LiveId" clId="{F0FA3684-A63E-4666-9D34-C25A6554F230}" dt="2021-03-04T16:00:10.789" v="82" actId="478"/>
          <ac:grpSpMkLst>
            <pc:docMk/>
            <pc:sldMk cId="1848579233" sldId="1289"/>
            <ac:grpSpMk id="114" creationId="{93503C81-C7AE-43C9-B022-E16BE6666794}"/>
          </ac:grpSpMkLst>
        </pc:grpChg>
        <pc:grpChg chg="del">
          <ac:chgData name="osamah almasarwah" userId="30efc0343ae0bb7c" providerId="LiveId" clId="{F0FA3684-A63E-4666-9D34-C25A6554F230}" dt="2021-03-04T16:00:10.789" v="82" actId="478"/>
          <ac:grpSpMkLst>
            <pc:docMk/>
            <pc:sldMk cId="1848579233" sldId="1289"/>
            <ac:grpSpMk id="117" creationId="{F768DD6B-B2E4-4E55-8156-F29F4860AA82}"/>
          </ac:grpSpMkLst>
        </pc:grpChg>
        <pc:grpChg chg="del">
          <ac:chgData name="osamah almasarwah" userId="30efc0343ae0bb7c" providerId="LiveId" clId="{F0FA3684-A63E-4666-9D34-C25A6554F230}" dt="2021-03-04T16:00:10.789" v="82" actId="478"/>
          <ac:grpSpMkLst>
            <pc:docMk/>
            <pc:sldMk cId="1848579233" sldId="1289"/>
            <ac:grpSpMk id="124" creationId="{40185B29-398E-447B-856F-158C2EB23CBF}"/>
          </ac:grpSpMkLst>
        </pc:grpChg>
      </pc:sldChg>
      <pc:sldChg chg="addSp delSp modSp mod delAnim modAnim">
        <pc:chgData name="osamah almasarwah" userId="30efc0343ae0bb7c" providerId="LiveId" clId="{F0FA3684-A63E-4666-9D34-C25A6554F230}" dt="2021-03-04T16:12:41.729" v="244" actId="167"/>
        <pc:sldMkLst>
          <pc:docMk/>
          <pc:sldMk cId="2464830191" sldId="1290"/>
        </pc:sldMkLst>
        <pc:spChg chg="ord">
          <ac:chgData name="osamah almasarwah" userId="30efc0343ae0bb7c" providerId="LiveId" clId="{F0FA3684-A63E-4666-9D34-C25A6554F230}" dt="2021-03-04T16:12:31.983" v="241" actId="167"/>
          <ac:spMkLst>
            <pc:docMk/>
            <pc:sldMk cId="2464830191" sldId="1290"/>
            <ac:spMk id="43" creationId="{FE9F56C0-3289-4876-A927-277C9EF10FE2}"/>
          </ac:spMkLst>
        </pc:spChg>
        <pc:spChg chg="mod ord">
          <ac:chgData name="osamah almasarwah" userId="30efc0343ae0bb7c" providerId="LiveId" clId="{F0FA3684-A63E-4666-9D34-C25A6554F230}" dt="2021-03-04T16:12:35.240" v="242" actId="167"/>
          <ac:spMkLst>
            <pc:docMk/>
            <pc:sldMk cId="2464830191" sldId="1290"/>
            <ac:spMk id="44" creationId="{DBA43F76-2841-44E9-9D65-8403B3479CED}"/>
          </ac:spMkLst>
        </pc:spChg>
        <pc:spChg chg="mod ord">
          <ac:chgData name="osamah almasarwah" userId="30efc0343ae0bb7c" providerId="LiveId" clId="{F0FA3684-A63E-4666-9D34-C25A6554F230}" dt="2021-03-04T16:12:38.350" v="243" actId="167"/>
          <ac:spMkLst>
            <pc:docMk/>
            <pc:sldMk cId="2464830191" sldId="1290"/>
            <ac:spMk id="45" creationId="{FBD9CBF3-51D2-470E-8EE7-2308AA95B82A}"/>
          </ac:spMkLst>
        </pc:spChg>
        <pc:spChg chg="mod ord">
          <ac:chgData name="osamah almasarwah" userId="30efc0343ae0bb7c" providerId="LiveId" clId="{F0FA3684-A63E-4666-9D34-C25A6554F230}" dt="2021-03-04T16:12:41.729" v="244" actId="167"/>
          <ac:spMkLst>
            <pc:docMk/>
            <pc:sldMk cId="2464830191" sldId="1290"/>
            <ac:spMk id="46" creationId="{92EA2663-EFED-4041-80D0-EE063A32B828}"/>
          </ac:spMkLst>
        </pc:spChg>
        <pc:spChg chg="add mod">
          <ac:chgData name="osamah almasarwah" userId="30efc0343ae0bb7c" providerId="LiveId" clId="{F0FA3684-A63E-4666-9D34-C25A6554F230}" dt="2021-03-04T16:11:14.975" v="218" actId="1076"/>
          <ac:spMkLst>
            <pc:docMk/>
            <pc:sldMk cId="2464830191" sldId="1290"/>
            <ac:spMk id="57" creationId="{79BC3261-6758-4569-BB21-2E2A02213663}"/>
          </ac:spMkLst>
        </pc:spChg>
        <pc:spChg chg="add mod">
          <ac:chgData name="osamah almasarwah" userId="30efc0343ae0bb7c" providerId="LiveId" clId="{F0FA3684-A63E-4666-9D34-C25A6554F230}" dt="2021-03-04T16:11:17.529" v="219" actId="1076"/>
          <ac:spMkLst>
            <pc:docMk/>
            <pc:sldMk cId="2464830191" sldId="1290"/>
            <ac:spMk id="59" creationId="{CCD6953A-049C-4E87-A0BF-87F656A7DD57}"/>
          </ac:spMkLst>
        </pc:spChg>
        <pc:spChg chg="del">
          <ac:chgData name="osamah almasarwah" userId="30efc0343ae0bb7c" providerId="LiveId" clId="{F0FA3684-A63E-4666-9D34-C25A6554F230}" dt="2021-03-04T16:00:54.624" v="90" actId="478"/>
          <ac:spMkLst>
            <pc:docMk/>
            <pc:sldMk cId="2464830191" sldId="1290"/>
            <ac:spMk id="60" creationId="{B27F85E2-4E70-47A7-BB35-3E2C380FF342}"/>
          </ac:spMkLst>
        </pc:spChg>
        <pc:spChg chg="add mod">
          <ac:chgData name="osamah almasarwah" userId="30efc0343ae0bb7c" providerId="LiveId" clId="{F0FA3684-A63E-4666-9D34-C25A6554F230}" dt="2021-03-04T16:11:11.720" v="217" actId="1076"/>
          <ac:spMkLst>
            <pc:docMk/>
            <pc:sldMk cId="2464830191" sldId="1290"/>
            <ac:spMk id="61" creationId="{8D16F225-564B-4E08-B692-5965B2C320CF}"/>
          </ac:spMkLst>
        </pc:spChg>
        <pc:spChg chg="add mod">
          <ac:chgData name="osamah almasarwah" userId="30efc0343ae0bb7c" providerId="LiveId" clId="{F0FA3684-A63E-4666-9D34-C25A6554F230}" dt="2021-03-04T16:11:08.578" v="216" actId="1076"/>
          <ac:spMkLst>
            <pc:docMk/>
            <pc:sldMk cId="2464830191" sldId="1290"/>
            <ac:spMk id="62" creationId="{572F0664-E791-4BCE-97EE-62DDC2CDB22C}"/>
          </ac:spMkLst>
        </pc:spChg>
        <pc:spChg chg="del">
          <ac:chgData name="osamah almasarwah" userId="30efc0343ae0bb7c" providerId="LiveId" clId="{F0FA3684-A63E-4666-9D34-C25A6554F230}" dt="2021-03-04T16:00:54.624" v="90" actId="478"/>
          <ac:spMkLst>
            <pc:docMk/>
            <pc:sldMk cId="2464830191" sldId="1290"/>
            <ac:spMk id="83" creationId="{5C851F34-D4C7-4B7F-8603-8A5D4876532C}"/>
          </ac:spMkLst>
        </pc:spChg>
        <pc:spChg chg="del">
          <ac:chgData name="osamah almasarwah" userId="30efc0343ae0bb7c" providerId="LiveId" clId="{F0FA3684-A63E-4666-9D34-C25A6554F230}" dt="2021-03-04T16:00:54.624" v="90" actId="478"/>
          <ac:spMkLst>
            <pc:docMk/>
            <pc:sldMk cId="2464830191" sldId="1290"/>
            <ac:spMk id="84" creationId="{BCB662B2-ADAD-4DDE-8FD4-78D57578AB17}"/>
          </ac:spMkLst>
        </pc:spChg>
        <pc:spChg chg="del">
          <ac:chgData name="osamah almasarwah" userId="30efc0343ae0bb7c" providerId="LiveId" clId="{F0FA3684-A63E-4666-9D34-C25A6554F230}" dt="2021-03-04T16:00:54.624" v="90" actId="478"/>
          <ac:spMkLst>
            <pc:docMk/>
            <pc:sldMk cId="2464830191" sldId="1290"/>
            <ac:spMk id="85" creationId="{2158ADFE-96F2-4B12-B9AF-9BB4F043A5F9}"/>
          </ac:spMkLst>
        </pc:spChg>
        <pc:spChg chg="del">
          <ac:chgData name="osamah almasarwah" userId="30efc0343ae0bb7c" providerId="LiveId" clId="{F0FA3684-A63E-4666-9D34-C25A6554F230}" dt="2021-03-04T16:00:54.624" v="90" actId="478"/>
          <ac:spMkLst>
            <pc:docMk/>
            <pc:sldMk cId="2464830191" sldId="1290"/>
            <ac:spMk id="86" creationId="{D1F3BE63-745C-48AA-B1A4-1CB32164D9FC}"/>
          </ac:spMkLst>
        </pc:spChg>
        <pc:grpChg chg="del">
          <ac:chgData name="osamah almasarwah" userId="30efc0343ae0bb7c" providerId="LiveId" clId="{F0FA3684-A63E-4666-9D34-C25A6554F230}" dt="2021-03-04T16:00:54.624" v="90" actId="478"/>
          <ac:grpSpMkLst>
            <pc:docMk/>
            <pc:sldMk cId="2464830191" sldId="1290"/>
            <ac:grpSpMk id="64" creationId="{F4541D4F-278F-472B-832F-E73D96920C9D}"/>
          </ac:grpSpMkLst>
        </pc:grpChg>
        <pc:grpChg chg="del">
          <ac:chgData name="osamah almasarwah" userId="30efc0343ae0bb7c" providerId="LiveId" clId="{F0FA3684-A63E-4666-9D34-C25A6554F230}" dt="2021-03-04T16:00:54.624" v="90" actId="478"/>
          <ac:grpSpMkLst>
            <pc:docMk/>
            <pc:sldMk cId="2464830191" sldId="1290"/>
            <ac:grpSpMk id="73" creationId="{E3E5AE8E-D47B-4738-BD77-DE468873AC83}"/>
          </ac:grpSpMkLst>
        </pc:grpChg>
        <pc:grpChg chg="del">
          <ac:chgData name="osamah almasarwah" userId="30efc0343ae0bb7c" providerId="LiveId" clId="{F0FA3684-A63E-4666-9D34-C25A6554F230}" dt="2021-03-04T16:00:54.624" v="90" actId="478"/>
          <ac:grpSpMkLst>
            <pc:docMk/>
            <pc:sldMk cId="2464830191" sldId="1290"/>
            <ac:grpSpMk id="77" creationId="{AAECCFAC-5FAC-408E-B63F-CB7F666E1448}"/>
          </ac:grpSpMkLst>
        </pc:grpChg>
        <pc:grpChg chg="del">
          <ac:chgData name="osamah almasarwah" userId="30efc0343ae0bb7c" providerId="LiveId" clId="{F0FA3684-A63E-4666-9D34-C25A6554F230}" dt="2021-03-04T16:00:54.624" v="90" actId="478"/>
          <ac:grpSpMkLst>
            <pc:docMk/>
            <pc:sldMk cId="2464830191" sldId="1290"/>
            <ac:grpSpMk id="80" creationId="{A7312537-958A-4012-8966-07F1F85E513A}"/>
          </ac:grpSpMkLst>
        </pc:grpChg>
        <pc:grpChg chg="del">
          <ac:chgData name="osamah almasarwah" userId="30efc0343ae0bb7c" providerId="LiveId" clId="{F0FA3684-A63E-4666-9D34-C25A6554F230}" dt="2021-03-04T16:00:54.624" v="90" actId="478"/>
          <ac:grpSpMkLst>
            <pc:docMk/>
            <pc:sldMk cId="2464830191" sldId="1290"/>
            <ac:grpSpMk id="87" creationId="{831EF988-EBEA-4FF2-8DB1-47FCC4E432CC}"/>
          </ac:grpSpMkLst>
        </pc:grpChg>
        <pc:grpChg chg="mod">
          <ac:chgData name="osamah almasarwah" userId="30efc0343ae0bb7c" providerId="LiveId" clId="{F0FA3684-A63E-4666-9D34-C25A6554F230}" dt="2021-03-04T16:02:02.873" v="102" actId="1076"/>
          <ac:grpSpMkLst>
            <pc:docMk/>
            <pc:sldMk cId="2464830191" sldId="1290"/>
            <ac:grpSpMk id="108" creationId="{269C7A21-6A9C-4462-B1E3-D8F5BAEC36D8}"/>
          </ac:grpSpMkLst>
        </pc:grpChg>
        <pc:grpChg chg="mod">
          <ac:chgData name="osamah almasarwah" userId="30efc0343ae0bb7c" providerId="LiveId" clId="{F0FA3684-A63E-4666-9D34-C25A6554F230}" dt="2021-03-04T16:02:07.275" v="103" actId="1076"/>
          <ac:grpSpMkLst>
            <pc:docMk/>
            <pc:sldMk cId="2464830191" sldId="1290"/>
            <ac:grpSpMk id="114" creationId="{3044B34E-4DF1-4D39-AF79-BA949FE15CCC}"/>
          </ac:grpSpMkLst>
        </pc:grpChg>
        <pc:grpChg chg="mod">
          <ac:chgData name="osamah almasarwah" userId="30efc0343ae0bb7c" providerId="LiveId" clId="{F0FA3684-A63E-4666-9D34-C25A6554F230}" dt="2021-03-04T16:02:15.775" v="104" actId="1076"/>
          <ac:grpSpMkLst>
            <pc:docMk/>
            <pc:sldMk cId="2464830191" sldId="1290"/>
            <ac:grpSpMk id="117" creationId="{64BDC341-1887-4243-ACBB-8834453A7848}"/>
          </ac:grpSpMkLst>
        </pc:grpChg>
      </pc:sldChg>
      <pc:sldChg chg="addSp delSp modSp add mod delAnim modAnim">
        <pc:chgData name="osamah almasarwah" userId="30efc0343ae0bb7c" providerId="LiveId" clId="{F0FA3684-A63E-4666-9D34-C25A6554F230}" dt="2021-03-04T16:15:40.979" v="276"/>
        <pc:sldMkLst>
          <pc:docMk/>
          <pc:sldMk cId="3893013858" sldId="1313"/>
        </pc:sldMkLst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2" creationId="{2643FA02-62A8-420E-A16E-08ABDC726E06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8" creationId="{A33AAC42-18CC-4187-A90F-131D1BC61DEB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10" creationId="{D456E824-A8D6-4FCD-8E58-212EC0D77E11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13" creationId="{A302D6DD-F566-46E5-AA02-DB3BAD87C677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14" creationId="{4D6ADD50-2CF6-40BF-8D91-E24A87980FFC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21" creationId="{07657B9E-AAF7-4328-870A-E998E660AF5A}"/>
          </ac:spMkLst>
        </pc:spChg>
        <pc:spChg chg="del">
          <ac:chgData name="osamah almasarwah" userId="30efc0343ae0bb7c" providerId="LiveId" clId="{F0FA3684-A63E-4666-9D34-C25A6554F230}" dt="2021-03-04T15:55:19.320" v="33" actId="478"/>
          <ac:spMkLst>
            <pc:docMk/>
            <pc:sldMk cId="3893013858" sldId="1313"/>
            <ac:spMk id="29" creationId="{5DDA8127-2405-4DC8-8DC8-E6AB232865DA}"/>
          </ac:spMkLst>
        </pc:spChg>
        <pc:spChg chg="del">
          <ac:chgData name="osamah almasarwah" userId="30efc0343ae0bb7c" providerId="LiveId" clId="{F0FA3684-A63E-4666-9D34-C25A6554F230}" dt="2021-03-04T15:55:25.120" v="35" actId="478"/>
          <ac:spMkLst>
            <pc:docMk/>
            <pc:sldMk cId="3893013858" sldId="1313"/>
            <ac:spMk id="39" creationId="{F5C4D89A-5C75-49B9-A042-3C539AD4EB75}"/>
          </ac:spMkLst>
        </pc:spChg>
        <pc:spChg chg="del">
          <ac:chgData name="osamah almasarwah" userId="30efc0343ae0bb7c" providerId="LiveId" clId="{F0FA3684-A63E-4666-9D34-C25A6554F230}" dt="2021-03-04T15:55:25.120" v="35" actId="478"/>
          <ac:spMkLst>
            <pc:docMk/>
            <pc:sldMk cId="3893013858" sldId="1313"/>
            <ac:spMk id="40" creationId="{B43AB31D-1DDB-4CCE-B0A7-36FD2884C8BD}"/>
          </ac:spMkLst>
        </pc:spChg>
        <pc:spChg chg="mod">
          <ac:chgData name="osamah almasarwah" userId="30efc0343ae0bb7c" providerId="LiveId" clId="{F0FA3684-A63E-4666-9D34-C25A6554F230}" dt="2021-03-04T15:55:35.528" v="37" actId="1076"/>
          <ac:spMkLst>
            <pc:docMk/>
            <pc:sldMk cId="3893013858" sldId="1313"/>
            <ac:spMk id="41" creationId="{BCD4F134-DD4A-4596-8CF3-C0A90DAAB456}"/>
          </ac:spMkLst>
        </pc:spChg>
        <pc:spChg chg="mod">
          <ac:chgData name="osamah almasarwah" userId="30efc0343ae0bb7c" providerId="LiveId" clId="{F0FA3684-A63E-4666-9D34-C25A6554F230}" dt="2021-03-04T15:58:54.209" v="67" actId="1076"/>
          <ac:spMkLst>
            <pc:docMk/>
            <pc:sldMk cId="3893013858" sldId="1313"/>
            <ac:spMk id="51" creationId="{9030832F-503A-4AEC-9B79-6DE94F93295C}"/>
          </ac:spMkLst>
        </pc:spChg>
        <pc:spChg chg="mod">
          <ac:chgData name="osamah almasarwah" userId="30efc0343ae0bb7c" providerId="LiveId" clId="{F0FA3684-A63E-4666-9D34-C25A6554F230}" dt="2021-03-04T15:58:58.065" v="68" actId="1076"/>
          <ac:spMkLst>
            <pc:docMk/>
            <pc:sldMk cId="3893013858" sldId="1313"/>
            <ac:spMk id="52" creationId="{918A40F1-9F64-46D3-84C7-A47E7ED5D173}"/>
          </ac:spMkLst>
        </pc:spChg>
        <pc:spChg chg="del">
          <ac:chgData name="osamah almasarwah" userId="30efc0343ae0bb7c" providerId="LiveId" clId="{F0FA3684-A63E-4666-9D34-C25A6554F230}" dt="2021-03-04T15:55:25.120" v="35" actId="478"/>
          <ac:spMkLst>
            <pc:docMk/>
            <pc:sldMk cId="3893013858" sldId="1313"/>
            <ac:spMk id="53" creationId="{7BB48538-19CF-4461-937C-93C3E74FD043}"/>
          </ac:spMkLst>
        </pc:spChg>
        <pc:spChg chg="del">
          <ac:chgData name="osamah almasarwah" userId="30efc0343ae0bb7c" providerId="LiveId" clId="{F0FA3684-A63E-4666-9D34-C25A6554F230}" dt="2021-03-04T15:55:25.120" v="35" actId="478"/>
          <ac:spMkLst>
            <pc:docMk/>
            <pc:sldMk cId="3893013858" sldId="1313"/>
            <ac:spMk id="54" creationId="{D7697217-79DB-41DB-8911-7D5506F62639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55" creationId="{699FC4FD-ADFB-40F4-AE0A-F5632CB72074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56" creationId="{C8E09A5F-7F68-4A54-A936-4B77C0A3B85F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57" creationId="{FD2E97D7-DC67-49D8-9568-12A0C3AA7E20}"/>
          </ac:spMkLst>
        </pc:spChg>
        <pc:spChg chg="del">
          <ac:chgData name="osamah almasarwah" userId="30efc0343ae0bb7c" providerId="LiveId" clId="{F0FA3684-A63E-4666-9D34-C25A6554F230}" dt="2021-03-04T15:55:22.852" v="34" actId="478"/>
          <ac:spMkLst>
            <pc:docMk/>
            <pc:sldMk cId="3893013858" sldId="1313"/>
            <ac:spMk id="58" creationId="{B419ED39-F0ED-4B18-8414-568C40B275DB}"/>
          </ac:spMkLst>
        </pc:spChg>
        <pc:spChg chg="mod ord">
          <ac:chgData name="osamah almasarwah" userId="30efc0343ae0bb7c" providerId="LiveId" clId="{F0FA3684-A63E-4666-9D34-C25A6554F230}" dt="2021-03-04T15:59:35.556" v="78" actId="167"/>
          <ac:spMkLst>
            <pc:docMk/>
            <pc:sldMk cId="3893013858" sldId="1313"/>
            <ac:spMk id="61" creationId="{1673C9EF-F0FE-4B7C-B183-F67BD6E6B7B9}"/>
          </ac:spMkLst>
        </pc:spChg>
        <pc:spChg chg="mod ord">
          <ac:chgData name="osamah almasarwah" userId="30efc0343ae0bb7c" providerId="LiveId" clId="{F0FA3684-A63E-4666-9D34-C25A6554F230}" dt="2021-03-04T15:59:38.774" v="79" actId="167"/>
          <ac:spMkLst>
            <pc:docMk/>
            <pc:sldMk cId="3893013858" sldId="1313"/>
            <ac:spMk id="62" creationId="{B4A5249A-FCF2-47CA-91BD-671B7A32DDC6}"/>
          </ac:spMkLst>
        </pc:spChg>
        <pc:spChg chg="add mod">
          <ac:chgData name="osamah almasarwah" userId="30efc0343ae0bb7c" providerId="LiveId" clId="{F0FA3684-A63E-4666-9D34-C25A6554F230}" dt="2021-03-04T15:58:49.764" v="66" actId="1076"/>
          <ac:spMkLst>
            <pc:docMk/>
            <pc:sldMk cId="3893013858" sldId="1313"/>
            <ac:spMk id="69" creationId="{029CE273-70E9-4648-86C5-F168D58FED85}"/>
          </ac:spMkLst>
        </pc:spChg>
        <pc:spChg chg="add mod">
          <ac:chgData name="osamah almasarwah" userId="30efc0343ae0bb7c" providerId="LiveId" clId="{F0FA3684-A63E-4666-9D34-C25A6554F230}" dt="2021-03-04T15:56:07.471" v="43"/>
          <ac:spMkLst>
            <pc:docMk/>
            <pc:sldMk cId="3893013858" sldId="1313"/>
            <ac:spMk id="70" creationId="{9A4F47C3-34A6-40FA-95D3-A84265CD4927}"/>
          </ac:spMkLst>
        </pc:spChg>
        <pc:grpChg chg="del">
          <ac:chgData name="osamah almasarwah" userId="30efc0343ae0bb7c" providerId="LiveId" clId="{F0FA3684-A63E-4666-9D34-C25A6554F230}" dt="2021-03-04T15:55:28.178" v="36" actId="478"/>
          <ac:grpSpMkLst>
            <pc:docMk/>
            <pc:sldMk cId="3893013858" sldId="1313"/>
            <ac:grpSpMk id="20" creationId="{68DEBF55-CBDB-4E40-82CA-5DD7516A8E7B}"/>
          </ac:grpSpMkLst>
        </pc:grpChg>
        <pc:grpChg chg="del">
          <ac:chgData name="osamah almasarwah" userId="30efc0343ae0bb7c" providerId="LiveId" clId="{F0FA3684-A63E-4666-9D34-C25A6554F230}" dt="2021-03-04T15:55:28.178" v="36" actId="478"/>
          <ac:grpSpMkLst>
            <pc:docMk/>
            <pc:sldMk cId="3893013858" sldId="1313"/>
            <ac:grpSpMk id="60" creationId="{BB15FB0C-FEAF-42F7-8B0E-56DF4E799A11}"/>
          </ac:grpSpMkLst>
        </pc:grpChg>
        <pc:grpChg chg="mod">
          <ac:chgData name="osamah almasarwah" userId="30efc0343ae0bb7c" providerId="LiveId" clId="{F0FA3684-A63E-4666-9D34-C25A6554F230}" dt="2021-03-04T15:55:35.528" v="37" actId="1076"/>
          <ac:grpSpMkLst>
            <pc:docMk/>
            <pc:sldMk cId="3893013858" sldId="1313"/>
            <ac:grpSpMk id="78" creationId="{9FE9D10C-ADE3-4B26-9F8A-62C1CD54B7E0}"/>
          </ac:grpSpMkLst>
        </pc:grpChg>
        <pc:grpChg chg="del">
          <ac:chgData name="osamah almasarwah" userId="30efc0343ae0bb7c" providerId="LiveId" clId="{F0FA3684-A63E-4666-9D34-C25A6554F230}" dt="2021-03-04T15:55:25.120" v="35" actId="478"/>
          <ac:grpSpMkLst>
            <pc:docMk/>
            <pc:sldMk cId="3893013858" sldId="1313"/>
            <ac:grpSpMk id="88" creationId="{B450C15F-DAEC-4A63-8F2E-37334FF756DA}"/>
          </ac:grpSpMkLst>
        </pc:grpChg>
      </pc:sldChg>
      <pc:sldChg chg="addSp delSp modSp add mod delAnim modAnim">
        <pc:chgData name="osamah almasarwah" userId="30efc0343ae0bb7c" providerId="LiveId" clId="{F0FA3684-A63E-4666-9D34-C25A6554F230}" dt="2021-03-04T15:58:34.812" v="65"/>
        <pc:sldMkLst>
          <pc:docMk/>
          <pc:sldMk cId="341571069" sldId="1314"/>
        </pc:sldMkLst>
        <pc:spChg chg="del">
          <ac:chgData name="osamah almasarwah" userId="30efc0343ae0bb7c" providerId="LiveId" clId="{F0FA3684-A63E-4666-9D34-C25A6554F230}" dt="2021-03-04T15:54:47.841" v="25" actId="478"/>
          <ac:spMkLst>
            <pc:docMk/>
            <pc:sldMk cId="341571069" sldId="1314"/>
            <ac:spMk id="2" creationId="{2643FA02-62A8-420E-A16E-08ABDC726E06}"/>
          </ac:spMkLst>
        </pc:spChg>
        <pc:spChg chg="del">
          <ac:chgData name="osamah almasarwah" userId="30efc0343ae0bb7c" providerId="LiveId" clId="{F0FA3684-A63E-4666-9D34-C25A6554F230}" dt="2021-03-04T15:54:47.841" v="25" actId="478"/>
          <ac:spMkLst>
            <pc:docMk/>
            <pc:sldMk cId="341571069" sldId="1314"/>
            <ac:spMk id="8" creationId="{A33AAC42-18CC-4187-A90F-131D1BC61DEB}"/>
          </ac:spMkLst>
        </pc:spChg>
        <pc:spChg chg="del">
          <ac:chgData name="osamah almasarwah" userId="30efc0343ae0bb7c" providerId="LiveId" clId="{F0FA3684-A63E-4666-9D34-C25A6554F230}" dt="2021-03-04T15:54:47.841" v="25" actId="478"/>
          <ac:spMkLst>
            <pc:docMk/>
            <pc:sldMk cId="341571069" sldId="1314"/>
            <ac:spMk id="10" creationId="{D456E824-A8D6-4FCD-8E58-212EC0D77E11}"/>
          </ac:spMkLst>
        </pc:spChg>
        <pc:spChg chg="del">
          <ac:chgData name="osamah almasarwah" userId="30efc0343ae0bb7c" providerId="LiveId" clId="{F0FA3684-A63E-4666-9D34-C25A6554F230}" dt="2021-03-04T15:54:42.900" v="23" actId="478"/>
          <ac:spMkLst>
            <pc:docMk/>
            <pc:sldMk cId="341571069" sldId="1314"/>
            <ac:spMk id="13" creationId="{A302D6DD-F566-46E5-AA02-DB3BAD87C677}"/>
          </ac:spMkLst>
        </pc:spChg>
        <pc:spChg chg="del">
          <ac:chgData name="osamah almasarwah" userId="30efc0343ae0bb7c" providerId="LiveId" clId="{F0FA3684-A63E-4666-9D34-C25A6554F230}" dt="2021-03-04T15:54:42.900" v="23" actId="478"/>
          <ac:spMkLst>
            <pc:docMk/>
            <pc:sldMk cId="341571069" sldId="1314"/>
            <ac:spMk id="14" creationId="{4D6ADD50-2CF6-40BF-8D91-E24A87980FFC}"/>
          </ac:spMkLst>
        </pc:spChg>
        <pc:spChg chg="del">
          <ac:chgData name="osamah almasarwah" userId="30efc0343ae0bb7c" providerId="LiveId" clId="{F0FA3684-A63E-4666-9D34-C25A6554F230}" dt="2021-03-04T15:54:40.760" v="22" actId="478"/>
          <ac:spMkLst>
            <pc:docMk/>
            <pc:sldMk cId="341571069" sldId="1314"/>
            <ac:spMk id="21" creationId="{07657B9E-AAF7-4328-870A-E998E660AF5A}"/>
          </ac:spMkLst>
        </pc:spChg>
        <pc:spChg chg="mod">
          <ac:chgData name="osamah almasarwah" userId="30efc0343ae0bb7c" providerId="LiveId" clId="{F0FA3684-A63E-4666-9D34-C25A6554F230}" dt="2021-03-04T15:55:07.079" v="30" actId="1076"/>
          <ac:spMkLst>
            <pc:docMk/>
            <pc:sldMk cId="341571069" sldId="1314"/>
            <ac:spMk id="29" creationId="{5DDA8127-2405-4DC8-8DC8-E6AB232865DA}"/>
          </ac:spMkLst>
        </pc:spChg>
        <pc:spChg chg="del mod">
          <ac:chgData name="osamah almasarwah" userId="30efc0343ae0bb7c" providerId="LiveId" clId="{F0FA3684-A63E-4666-9D34-C25A6554F230}" dt="2021-03-04T15:58:26.761" v="64" actId="478"/>
          <ac:spMkLst>
            <pc:docMk/>
            <pc:sldMk cId="341571069" sldId="1314"/>
            <ac:spMk id="39" creationId="{F5C4D89A-5C75-49B9-A042-3C539AD4EB75}"/>
          </ac:spMkLst>
        </pc:spChg>
        <pc:spChg chg="del mod">
          <ac:chgData name="osamah almasarwah" userId="30efc0343ae0bb7c" providerId="LiveId" clId="{F0FA3684-A63E-4666-9D34-C25A6554F230}" dt="2021-03-04T15:58:26.761" v="64" actId="478"/>
          <ac:spMkLst>
            <pc:docMk/>
            <pc:sldMk cId="341571069" sldId="1314"/>
            <ac:spMk id="40" creationId="{B43AB31D-1DDB-4CCE-B0A7-36FD2884C8BD}"/>
          </ac:spMkLst>
        </pc:spChg>
        <pc:spChg chg="del">
          <ac:chgData name="osamah almasarwah" userId="30efc0343ae0bb7c" providerId="LiveId" clId="{F0FA3684-A63E-4666-9D34-C25A6554F230}" dt="2021-03-04T15:54:54.742" v="27" actId="478"/>
          <ac:spMkLst>
            <pc:docMk/>
            <pc:sldMk cId="341571069" sldId="1314"/>
            <ac:spMk id="41" creationId="{BCD4F134-DD4A-4596-8CF3-C0A90DAAB456}"/>
          </ac:spMkLst>
        </pc:spChg>
        <pc:spChg chg="del">
          <ac:chgData name="osamah almasarwah" userId="30efc0343ae0bb7c" providerId="LiveId" clId="{F0FA3684-A63E-4666-9D34-C25A6554F230}" dt="2021-03-04T15:55:00.527" v="29" actId="478"/>
          <ac:spMkLst>
            <pc:docMk/>
            <pc:sldMk cId="341571069" sldId="1314"/>
            <ac:spMk id="51" creationId="{9030832F-503A-4AEC-9B79-6DE94F93295C}"/>
          </ac:spMkLst>
        </pc:spChg>
        <pc:spChg chg="del">
          <ac:chgData name="osamah almasarwah" userId="30efc0343ae0bb7c" providerId="LiveId" clId="{F0FA3684-A63E-4666-9D34-C25A6554F230}" dt="2021-03-04T15:55:00.527" v="29" actId="478"/>
          <ac:spMkLst>
            <pc:docMk/>
            <pc:sldMk cId="341571069" sldId="1314"/>
            <ac:spMk id="52" creationId="{918A40F1-9F64-46D3-84C7-A47E7ED5D173}"/>
          </ac:spMkLst>
        </pc:spChg>
        <pc:spChg chg="del mod">
          <ac:chgData name="osamah almasarwah" userId="30efc0343ae0bb7c" providerId="LiveId" clId="{F0FA3684-A63E-4666-9D34-C25A6554F230}" dt="2021-03-04T15:58:26.761" v="64" actId="478"/>
          <ac:spMkLst>
            <pc:docMk/>
            <pc:sldMk cId="341571069" sldId="1314"/>
            <ac:spMk id="53" creationId="{7BB48538-19CF-4461-937C-93C3E74FD043}"/>
          </ac:spMkLst>
        </pc:spChg>
        <pc:spChg chg="del mod">
          <ac:chgData name="osamah almasarwah" userId="30efc0343ae0bb7c" providerId="LiveId" clId="{F0FA3684-A63E-4666-9D34-C25A6554F230}" dt="2021-03-04T15:58:26.761" v="64" actId="478"/>
          <ac:spMkLst>
            <pc:docMk/>
            <pc:sldMk cId="341571069" sldId="1314"/>
            <ac:spMk id="54" creationId="{D7697217-79DB-41DB-8911-7D5506F62639}"/>
          </ac:spMkLst>
        </pc:spChg>
        <pc:spChg chg="del">
          <ac:chgData name="osamah almasarwah" userId="30efc0343ae0bb7c" providerId="LiveId" clId="{F0FA3684-A63E-4666-9D34-C25A6554F230}" dt="2021-03-04T15:54:47.841" v="25" actId="478"/>
          <ac:spMkLst>
            <pc:docMk/>
            <pc:sldMk cId="341571069" sldId="1314"/>
            <ac:spMk id="55" creationId="{699FC4FD-ADFB-40F4-AE0A-F5632CB72074}"/>
          </ac:spMkLst>
        </pc:spChg>
        <pc:spChg chg="del">
          <ac:chgData name="osamah almasarwah" userId="30efc0343ae0bb7c" providerId="LiveId" clId="{F0FA3684-A63E-4666-9D34-C25A6554F230}" dt="2021-03-04T15:54:47.841" v="25" actId="478"/>
          <ac:spMkLst>
            <pc:docMk/>
            <pc:sldMk cId="341571069" sldId="1314"/>
            <ac:spMk id="56" creationId="{C8E09A5F-7F68-4A54-A936-4B77C0A3B85F}"/>
          </ac:spMkLst>
        </pc:spChg>
        <pc:spChg chg="del">
          <ac:chgData name="osamah almasarwah" userId="30efc0343ae0bb7c" providerId="LiveId" clId="{F0FA3684-A63E-4666-9D34-C25A6554F230}" dt="2021-03-04T15:54:42.900" v="23" actId="478"/>
          <ac:spMkLst>
            <pc:docMk/>
            <pc:sldMk cId="341571069" sldId="1314"/>
            <ac:spMk id="57" creationId="{FD2E97D7-DC67-49D8-9568-12A0C3AA7E20}"/>
          </ac:spMkLst>
        </pc:spChg>
        <pc:spChg chg="del">
          <ac:chgData name="osamah almasarwah" userId="30efc0343ae0bb7c" providerId="LiveId" clId="{F0FA3684-A63E-4666-9D34-C25A6554F230}" dt="2021-03-04T15:54:42.900" v="23" actId="478"/>
          <ac:spMkLst>
            <pc:docMk/>
            <pc:sldMk cId="341571069" sldId="1314"/>
            <ac:spMk id="58" creationId="{B419ED39-F0ED-4B18-8414-568C40B275DB}"/>
          </ac:spMkLst>
        </pc:spChg>
        <pc:spChg chg="del">
          <ac:chgData name="osamah almasarwah" userId="30efc0343ae0bb7c" providerId="LiveId" clId="{F0FA3684-A63E-4666-9D34-C25A6554F230}" dt="2021-03-04T15:55:00.527" v="29" actId="478"/>
          <ac:spMkLst>
            <pc:docMk/>
            <pc:sldMk cId="341571069" sldId="1314"/>
            <ac:spMk id="61" creationId="{1673C9EF-F0FE-4B7C-B183-F67BD6E6B7B9}"/>
          </ac:spMkLst>
        </pc:spChg>
        <pc:spChg chg="del">
          <ac:chgData name="osamah almasarwah" userId="30efc0343ae0bb7c" providerId="LiveId" clId="{F0FA3684-A63E-4666-9D34-C25A6554F230}" dt="2021-03-04T15:55:00.527" v="29" actId="478"/>
          <ac:spMkLst>
            <pc:docMk/>
            <pc:sldMk cId="341571069" sldId="1314"/>
            <ac:spMk id="62" creationId="{B4A5249A-FCF2-47CA-91BD-671B7A32DDC6}"/>
          </ac:spMkLst>
        </pc:spChg>
        <pc:spChg chg="add del mod">
          <ac:chgData name="osamah almasarwah" userId="30efc0343ae0bb7c" providerId="LiveId" clId="{F0FA3684-A63E-4666-9D34-C25A6554F230}" dt="2021-03-04T15:58:26.761" v="64" actId="478"/>
          <ac:spMkLst>
            <pc:docMk/>
            <pc:sldMk cId="341571069" sldId="1314"/>
            <ac:spMk id="69" creationId="{1750DA24-BBA1-47A4-97D1-3D33EA9970CF}"/>
          </ac:spMkLst>
        </pc:spChg>
        <pc:spChg chg="add del mod">
          <ac:chgData name="osamah almasarwah" userId="30efc0343ae0bb7c" providerId="LiveId" clId="{F0FA3684-A63E-4666-9D34-C25A6554F230}" dt="2021-03-04T15:58:26.761" v="64" actId="478"/>
          <ac:spMkLst>
            <pc:docMk/>
            <pc:sldMk cId="341571069" sldId="1314"/>
            <ac:spMk id="70" creationId="{6D8238C4-A675-4A55-A2A6-8A024F26F730}"/>
          </ac:spMkLst>
        </pc:spChg>
        <pc:spChg chg="add mod">
          <ac:chgData name="osamah almasarwah" userId="30efc0343ae0bb7c" providerId="LiveId" clId="{F0FA3684-A63E-4666-9D34-C25A6554F230}" dt="2021-03-04T15:58:34.812" v="65"/>
          <ac:spMkLst>
            <pc:docMk/>
            <pc:sldMk cId="341571069" sldId="1314"/>
            <ac:spMk id="71" creationId="{DA9DBDA5-5411-4314-A119-F705FF93D948}"/>
          </ac:spMkLst>
        </pc:spChg>
        <pc:spChg chg="add mod">
          <ac:chgData name="osamah almasarwah" userId="30efc0343ae0bb7c" providerId="LiveId" clId="{F0FA3684-A63E-4666-9D34-C25A6554F230}" dt="2021-03-04T15:58:34.812" v="65"/>
          <ac:spMkLst>
            <pc:docMk/>
            <pc:sldMk cId="341571069" sldId="1314"/>
            <ac:spMk id="72" creationId="{279FF636-6DC8-4B84-9BA1-83E1E71E2FF2}"/>
          </ac:spMkLst>
        </pc:spChg>
        <pc:spChg chg="add mod">
          <ac:chgData name="osamah almasarwah" userId="30efc0343ae0bb7c" providerId="LiveId" clId="{F0FA3684-A63E-4666-9D34-C25A6554F230}" dt="2021-03-04T15:58:34.812" v="65"/>
          <ac:spMkLst>
            <pc:docMk/>
            <pc:sldMk cId="341571069" sldId="1314"/>
            <ac:spMk id="73" creationId="{2F5F423A-375D-450B-A515-0321317685BB}"/>
          </ac:spMkLst>
        </pc:spChg>
        <pc:spChg chg="add mod">
          <ac:chgData name="osamah almasarwah" userId="30efc0343ae0bb7c" providerId="LiveId" clId="{F0FA3684-A63E-4666-9D34-C25A6554F230}" dt="2021-03-04T15:58:34.812" v="65"/>
          <ac:spMkLst>
            <pc:docMk/>
            <pc:sldMk cId="341571069" sldId="1314"/>
            <ac:spMk id="74" creationId="{31FCDE25-1AE4-4072-B675-670A6933508D}"/>
          </ac:spMkLst>
        </pc:spChg>
        <pc:spChg chg="add mod">
          <ac:chgData name="osamah almasarwah" userId="30efc0343ae0bb7c" providerId="LiveId" clId="{F0FA3684-A63E-4666-9D34-C25A6554F230}" dt="2021-03-04T15:58:34.812" v="65"/>
          <ac:spMkLst>
            <pc:docMk/>
            <pc:sldMk cId="341571069" sldId="1314"/>
            <ac:spMk id="75" creationId="{09AEB91A-4543-4431-9AB5-404B5159D02C}"/>
          </ac:spMkLst>
        </pc:spChg>
        <pc:spChg chg="add mod">
          <ac:chgData name="osamah almasarwah" userId="30efc0343ae0bb7c" providerId="LiveId" clId="{F0FA3684-A63E-4666-9D34-C25A6554F230}" dt="2021-03-04T15:58:34.812" v="65"/>
          <ac:spMkLst>
            <pc:docMk/>
            <pc:sldMk cId="341571069" sldId="1314"/>
            <ac:spMk id="76" creationId="{79934A05-ED06-4EE1-B7FF-D92F9EC2C51B}"/>
          </ac:spMkLst>
        </pc:spChg>
        <pc:grpChg chg="del">
          <ac:chgData name="osamah almasarwah" userId="30efc0343ae0bb7c" providerId="LiveId" clId="{F0FA3684-A63E-4666-9D34-C25A6554F230}" dt="2021-03-04T15:54:50.395" v="26" actId="478"/>
          <ac:grpSpMkLst>
            <pc:docMk/>
            <pc:sldMk cId="341571069" sldId="1314"/>
            <ac:grpSpMk id="20" creationId="{68DEBF55-CBDB-4E40-82CA-5DD7516A8E7B}"/>
          </ac:grpSpMkLst>
        </pc:grpChg>
        <pc:grpChg chg="del">
          <ac:chgData name="osamah almasarwah" userId="30efc0343ae0bb7c" providerId="LiveId" clId="{F0FA3684-A63E-4666-9D34-C25A6554F230}" dt="2021-03-04T15:54:45.019" v="24" actId="478"/>
          <ac:grpSpMkLst>
            <pc:docMk/>
            <pc:sldMk cId="341571069" sldId="1314"/>
            <ac:grpSpMk id="60" creationId="{BB15FB0C-FEAF-42F7-8B0E-56DF4E799A11}"/>
          </ac:grpSpMkLst>
        </pc:grpChg>
        <pc:grpChg chg="del">
          <ac:chgData name="osamah almasarwah" userId="30efc0343ae0bb7c" providerId="LiveId" clId="{F0FA3684-A63E-4666-9D34-C25A6554F230}" dt="2021-03-04T15:54:58.424" v="28" actId="478"/>
          <ac:grpSpMkLst>
            <pc:docMk/>
            <pc:sldMk cId="341571069" sldId="1314"/>
            <ac:grpSpMk id="78" creationId="{9FE9D10C-ADE3-4B26-9F8A-62C1CD54B7E0}"/>
          </ac:grpSpMkLst>
        </pc:grpChg>
        <pc:grpChg chg="mod">
          <ac:chgData name="osamah almasarwah" userId="30efc0343ae0bb7c" providerId="LiveId" clId="{F0FA3684-A63E-4666-9D34-C25A6554F230}" dt="2021-03-04T15:55:07.079" v="30" actId="1076"/>
          <ac:grpSpMkLst>
            <pc:docMk/>
            <pc:sldMk cId="341571069" sldId="1314"/>
            <ac:grpSpMk id="88" creationId="{B450C15F-DAEC-4A63-8F2E-37334FF756DA}"/>
          </ac:grpSpMkLst>
        </pc:grpChg>
      </pc:sldChg>
      <pc:sldChg chg="addSp delSp modSp add mod delAnim modAnim">
        <pc:chgData name="osamah almasarwah" userId="30efc0343ae0bb7c" providerId="LiveId" clId="{F0FA3684-A63E-4666-9D34-C25A6554F230}" dt="2021-03-04T15:58:04.489" v="63"/>
        <pc:sldMkLst>
          <pc:docMk/>
          <pc:sldMk cId="610041021" sldId="1315"/>
        </pc:sldMkLst>
        <pc:spChg chg="del">
          <ac:chgData name="osamah almasarwah" userId="30efc0343ae0bb7c" providerId="LiveId" clId="{F0FA3684-A63E-4666-9D34-C25A6554F230}" dt="2021-03-04T15:54:07.854" v="15" actId="478"/>
          <ac:spMkLst>
            <pc:docMk/>
            <pc:sldMk cId="610041021" sldId="1315"/>
            <ac:spMk id="2" creationId="{2643FA02-62A8-420E-A16E-08ABDC726E06}"/>
          </ac:spMkLst>
        </pc:spChg>
        <pc:spChg chg="del">
          <ac:chgData name="osamah almasarwah" userId="30efc0343ae0bb7c" providerId="LiveId" clId="{F0FA3684-A63E-4666-9D34-C25A6554F230}" dt="2021-03-04T15:54:15.556" v="17" actId="478"/>
          <ac:spMkLst>
            <pc:docMk/>
            <pc:sldMk cId="610041021" sldId="1315"/>
            <ac:spMk id="8" creationId="{A33AAC42-18CC-4187-A90F-131D1BC61DEB}"/>
          </ac:spMkLst>
        </pc:spChg>
        <pc:spChg chg="del">
          <ac:chgData name="osamah almasarwah" userId="30efc0343ae0bb7c" providerId="LiveId" clId="{F0FA3684-A63E-4666-9D34-C25A6554F230}" dt="2021-03-04T15:54:15.556" v="17" actId="478"/>
          <ac:spMkLst>
            <pc:docMk/>
            <pc:sldMk cId="610041021" sldId="1315"/>
            <ac:spMk id="10" creationId="{D456E824-A8D6-4FCD-8E58-212EC0D77E11}"/>
          </ac:spMkLst>
        </pc:spChg>
        <pc:spChg chg="del mod">
          <ac:chgData name="osamah almasarwah" userId="30efc0343ae0bb7c" providerId="LiveId" clId="{F0FA3684-A63E-4666-9D34-C25A6554F230}" dt="2021-03-04T15:57:55.537" v="62" actId="478"/>
          <ac:spMkLst>
            <pc:docMk/>
            <pc:sldMk cId="610041021" sldId="1315"/>
            <ac:spMk id="13" creationId="{A302D6DD-F566-46E5-AA02-DB3BAD87C677}"/>
          </ac:spMkLst>
        </pc:spChg>
        <pc:spChg chg="del mod">
          <ac:chgData name="osamah almasarwah" userId="30efc0343ae0bb7c" providerId="LiveId" clId="{F0FA3684-A63E-4666-9D34-C25A6554F230}" dt="2021-03-04T15:57:55.537" v="62" actId="478"/>
          <ac:spMkLst>
            <pc:docMk/>
            <pc:sldMk cId="610041021" sldId="1315"/>
            <ac:spMk id="14" creationId="{4D6ADD50-2CF6-40BF-8D91-E24A87980FFC}"/>
          </ac:spMkLst>
        </pc:spChg>
        <pc:spChg chg="mod">
          <ac:chgData name="osamah almasarwah" userId="30efc0343ae0bb7c" providerId="LiveId" clId="{F0FA3684-A63E-4666-9D34-C25A6554F230}" dt="2021-03-04T15:54:32.968" v="20" actId="1076"/>
          <ac:spMkLst>
            <pc:docMk/>
            <pc:sldMk cId="610041021" sldId="1315"/>
            <ac:spMk id="21" creationId="{07657B9E-AAF7-4328-870A-E998E660AF5A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29" creationId="{5DDA8127-2405-4DC8-8DC8-E6AB232865DA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39" creationId="{F5C4D89A-5C75-49B9-A042-3C539AD4EB75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40" creationId="{B43AB31D-1DDB-4CCE-B0A7-36FD2884C8BD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41" creationId="{BCD4F134-DD4A-4596-8CF3-C0A90DAAB456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51" creationId="{9030832F-503A-4AEC-9B79-6DE94F93295C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52" creationId="{918A40F1-9F64-46D3-84C7-A47E7ED5D173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53" creationId="{7BB48538-19CF-4461-937C-93C3E74FD043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54" creationId="{D7697217-79DB-41DB-8911-7D5506F62639}"/>
          </ac:spMkLst>
        </pc:spChg>
        <pc:spChg chg="del">
          <ac:chgData name="osamah almasarwah" userId="30efc0343ae0bb7c" providerId="LiveId" clId="{F0FA3684-A63E-4666-9D34-C25A6554F230}" dt="2021-03-04T15:54:15.556" v="17" actId="478"/>
          <ac:spMkLst>
            <pc:docMk/>
            <pc:sldMk cId="610041021" sldId="1315"/>
            <ac:spMk id="55" creationId="{699FC4FD-ADFB-40F4-AE0A-F5632CB72074}"/>
          </ac:spMkLst>
        </pc:spChg>
        <pc:spChg chg="del">
          <ac:chgData name="osamah almasarwah" userId="30efc0343ae0bb7c" providerId="LiveId" clId="{F0FA3684-A63E-4666-9D34-C25A6554F230}" dt="2021-03-04T15:54:15.556" v="17" actId="478"/>
          <ac:spMkLst>
            <pc:docMk/>
            <pc:sldMk cId="610041021" sldId="1315"/>
            <ac:spMk id="56" creationId="{C8E09A5F-7F68-4A54-A936-4B77C0A3B85F}"/>
          </ac:spMkLst>
        </pc:spChg>
        <pc:spChg chg="del mod">
          <ac:chgData name="osamah almasarwah" userId="30efc0343ae0bb7c" providerId="LiveId" clId="{F0FA3684-A63E-4666-9D34-C25A6554F230}" dt="2021-03-04T15:57:55.537" v="62" actId="478"/>
          <ac:spMkLst>
            <pc:docMk/>
            <pc:sldMk cId="610041021" sldId="1315"/>
            <ac:spMk id="57" creationId="{FD2E97D7-DC67-49D8-9568-12A0C3AA7E20}"/>
          </ac:spMkLst>
        </pc:spChg>
        <pc:spChg chg="del mod">
          <ac:chgData name="osamah almasarwah" userId="30efc0343ae0bb7c" providerId="LiveId" clId="{F0FA3684-A63E-4666-9D34-C25A6554F230}" dt="2021-03-04T15:57:55.537" v="62" actId="478"/>
          <ac:spMkLst>
            <pc:docMk/>
            <pc:sldMk cId="610041021" sldId="1315"/>
            <ac:spMk id="58" creationId="{B419ED39-F0ED-4B18-8414-568C40B275DB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61" creationId="{1673C9EF-F0FE-4B7C-B183-F67BD6E6B7B9}"/>
          </ac:spMkLst>
        </pc:spChg>
        <pc:spChg chg="del">
          <ac:chgData name="osamah almasarwah" userId="30efc0343ae0bb7c" providerId="LiveId" clId="{F0FA3684-A63E-4666-9D34-C25A6554F230}" dt="2021-03-04T15:54:18.809" v="18" actId="478"/>
          <ac:spMkLst>
            <pc:docMk/>
            <pc:sldMk cId="610041021" sldId="1315"/>
            <ac:spMk id="62" creationId="{B4A5249A-FCF2-47CA-91BD-671B7A32DDC6}"/>
          </ac:spMkLst>
        </pc:spChg>
        <pc:spChg chg="add del mod">
          <ac:chgData name="osamah almasarwah" userId="30efc0343ae0bb7c" providerId="LiveId" clId="{F0FA3684-A63E-4666-9D34-C25A6554F230}" dt="2021-03-04T15:57:55.537" v="62" actId="478"/>
          <ac:spMkLst>
            <pc:docMk/>
            <pc:sldMk cId="610041021" sldId="1315"/>
            <ac:spMk id="69" creationId="{CE80B9BA-D6BC-4B5A-B592-957873C1EE96}"/>
          </ac:spMkLst>
        </pc:spChg>
        <pc:spChg chg="add del mod">
          <ac:chgData name="osamah almasarwah" userId="30efc0343ae0bb7c" providerId="LiveId" clId="{F0FA3684-A63E-4666-9D34-C25A6554F230}" dt="2021-03-04T15:57:55.537" v="62" actId="478"/>
          <ac:spMkLst>
            <pc:docMk/>
            <pc:sldMk cId="610041021" sldId="1315"/>
            <ac:spMk id="70" creationId="{D9A8F35E-27F2-499F-8E69-202F83285F15}"/>
          </ac:spMkLst>
        </pc:spChg>
        <pc:spChg chg="add mod">
          <ac:chgData name="osamah almasarwah" userId="30efc0343ae0bb7c" providerId="LiveId" clId="{F0FA3684-A63E-4666-9D34-C25A6554F230}" dt="2021-03-04T15:58:04.489" v="63"/>
          <ac:spMkLst>
            <pc:docMk/>
            <pc:sldMk cId="610041021" sldId="1315"/>
            <ac:spMk id="71" creationId="{FF784576-9812-48F1-9997-4A5C3310336F}"/>
          </ac:spMkLst>
        </pc:spChg>
        <pc:spChg chg="add mod">
          <ac:chgData name="osamah almasarwah" userId="30efc0343ae0bb7c" providerId="LiveId" clId="{F0FA3684-A63E-4666-9D34-C25A6554F230}" dt="2021-03-04T15:58:04.489" v="63"/>
          <ac:spMkLst>
            <pc:docMk/>
            <pc:sldMk cId="610041021" sldId="1315"/>
            <ac:spMk id="72" creationId="{38995034-C58D-45F0-9498-94BC5E17EC1D}"/>
          </ac:spMkLst>
        </pc:spChg>
        <pc:spChg chg="add mod">
          <ac:chgData name="osamah almasarwah" userId="30efc0343ae0bb7c" providerId="LiveId" clId="{F0FA3684-A63E-4666-9D34-C25A6554F230}" dt="2021-03-04T15:58:04.489" v="63"/>
          <ac:spMkLst>
            <pc:docMk/>
            <pc:sldMk cId="610041021" sldId="1315"/>
            <ac:spMk id="73" creationId="{FF928483-1F75-4880-8BAE-D5E9B5203FE1}"/>
          </ac:spMkLst>
        </pc:spChg>
        <pc:spChg chg="add mod">
          <ac:chgData name="osamah almasarwah" userId="30efc0343ae0bb7c" providerId="LiveId" clId="{F0FA3684-A63E-4666-9D34-C25A6554F230}" dt="2021-03-04T15:58:04.489" v="63"/>
          <ac:spMkLst>
            <pc:docMk/>
            <pc:sldMk cId="610041021" sldId="1315"/>
            <ac:spMk id="74" creationId="{F00107AD-C7E4-4BAC-91A7-105F7E4A15C1}"/>
          </ac:spMkLst>
        </pc:spChg>
        <pc:spChg chg="add mod">
          <ac:chgData name="osamah almasarwah" userId="30efc0343ae0bb7c" providerId="LiveId" clId="{F0FA3684-A63E-4666-9D34-C25A6554F230}" dt="2021-03-04T15:58:04.489" v="63"/>
          <ac:spMkLst>
            <pc:docMk/>
            <pc:sldMk cId="610041021" sldId="1315"/>
            <ac:spMk id="75" creationId="{54868E52-F8D9-4E78-8BD5-D01FEA62C6D5}"/>
          </ac:spMkLst>
        </pc:spChg>
        <pc:spChg chg="add mod">
          <ac:chgData name="osamah almasarwah" userId="30efc0343ae0bb7c" providerId="LiveId" clId="{F0FA3684-A63E-4666-9D34-C25A6554F230}" dt="2021-03-04T15:58:04.489" v="63"/>
          <ac:spMkLst>
            <pc:docMk/>
            <pc:sldMk cId="610041021" sldId="1315"/>
            <ac:spMk id="76" creationId="{B61A857F-C8C7-4B1F-87CB-E2C4DB47A696}"/>
          </ac:spMkLst>
        </pc:spChg>
        <pc:grpChg chg="del">
          <ac:chgData name="osamah almasarwah" userId="30efc0343ae0bb7c" providerId="LiveId" clId="{F0FA3684-A63E-4666-9D34-C25A6554F230}" dt="2021-03-04T15:54:12.896" v="16" actId="478"/>
          <ac:grpSpMkLst>
            <pc:docMk/>
            <pc:sldMk cId="610041021" sldId="1315"/>
            <ac:grpSpMk id="20" creationId="{68DEBF55-CBDB-4E40-82CA-5DD7516A8E7B}"/>
          </ac:grpSpMkLst>
        </pc:grpChg>
        <pc:grpChg chg="mod">
          <ac:chgData name="osamah almasarwah" userId="30efc0343ae0bb7c" providerId="LiveId" clId="{F0FA3684-A63E-4666-9D34-C25A6554F230}" dt="2021-03-04T15:54:32.968" v="20" actId="1076"/>
          <ac:grpSpMkLst>
            <pc:docMk/>
            <pc:sldMk cId="610041021" sldId="1315"/>
            <ac:grpSpMk id="60" creationId="{BB15FB0C-FEAF-42F7-8B0E-56DF4E799A11}"/>
          </ac:grpSpMkLst>
        </pc:grpChg>
        <pc:grpChg chg="del">
          <ac:chgData name="osamah almasarwah" userId="30efc0343ae0bb7c" providerId="LiveId" clId="{F0FA3684-A63E-4666-9D34-C25A6554F230}" dt="2021-03-04T15:54:18.809" v="18" actId="478"/>
          <ac:grpSpMkLst>
            <pc:docMk/>
            <pc:sldMk cId="610041021" sldId="1315"/>
            <ac:grpSpMk id="78" creationId="{9FE9D10C-ADE3-4B26-9F8A-62C1CD54B7E0}"/>
          </ac:grpSpMkLst>
        </pc:grpChg>
        <pc:grpChg chg="del">
          <ac:chgData name="osamah almasarwah" userId="30efc0343ae0bb7c" providerId="LiveId" clId="{F0FA3684-A63E-4666-9D34-C25A6554F230}" dt="2021-03-04T15:54:18.809" v="18" actId="478"/>
          <ac:grpSpMkLst>
            <pc:docMk/>
            <pc:sldMk cId="610041021" sldId="1315"/>
            <ac:grpSpMk id="88" creationId="{B450C15F-DAEC-4A63-8F2E-37334FF756DA}"/>
          </ac:grpSpMkLst>
        </pc:grpChg>
      </pc:sldChg>
      <pc:sldChg chg="addSp delSp modSp add mod delAnim modAnim">
        <pc:chgData name="osamah almasarwah" userId="30efc0343ae0bb7c" providerId="LiveId" clId="{F0FA3684-A63E-4666-9D34-C25A6554F230}" dt="2021-03-04T16:10:54.086" v="215" actId="167"/>
        <pc:sldMkLst>
          <pc:docMk/>
          <pc:sldMk cId="3398217263" sldId="1316"/>
        </pc:sldMkLst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2" creationId="{2643FA02-62A8-420E-A16E-08ABDC726E06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54" creationId="{7AA479BC-1A5A-4C07-8DC2-E838BD3E587E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55" creationId="{23D93AE0-8162-4A38-9E13-4731A76653CB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57" creationId="{05D3DCA9-1C34-484A-9DB7-5D20EF5C768F}"/>
          </ac:spMkLst>
        </pc:spChg>
        <pc:spChg chg="mod">
          <ac:chgData name="osamah almasarwah" userId="30efc0343ae0bb7c" providerId="LiveId" clId="{F0FA3684-A63E-4666-9D34-C25A6554F230}" dt="2021-03-04T16:00:45.099" v="88" actId="1076"/>
          <ac:spMkLst>
            <pc:docMk/>
            <pc:sldMk cId="3398217263" sldId="1316"/>
            <ac:spMk id="79" creationId="{5B09AF4D-F182-430B-9E64-D5711E17F8EE}"/>
          </ac:spMkLst>
        </pc:spChg>
        <pc:spChg chg="add mod">
          <ac:chgData name="osamah almasarwah" userId="30efc0343ae0bb7c" providerId="LiveId" clId="{F0FA3684-A63E-4666-9D34-C25A6554F230}" dt="2021-03-04T16:09:23.359" v="188" actId="1076"/>
          <ac:spMkLst>
            <pc:docMk/>
            <pc:sldMk cId="3398217263" sldId="1316"/>
            <ac:spMk id="80" creationId="{8D56A0F6-5640-455A-97DB-4502A501F716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93" creationId="{E6B722FE-46C7-45B2-9F0D-7B484E933836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94" creationId="{4BFF1AD1-D3B5-40E9-9DEE-C56CAF85B875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95" creationId="{D60F4986-D995-4FA6-B9A6-6BFCEF049D5D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96" creationId="{00ECA24C-1AC3-4F83-9272-1108A0D9F3B6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97" creationId="{0EBE0E91-F75F-4BCF-99E3-CACDCE4A1E0F}"/>
          </ac:spMkLst>
        </pc:spChg>
        <pc:spChg chg="del">
          <ac:chgData name="osamah almasarwah" userId="30efc0343ae0bb7c" providerId="LiveId" clId="{F0FA3684-A63E-4666-9D34-C25A6554F230}" dt="2021-03-04T16:00:40.118" v="87" actId="478"/>
          <ac:spMkLst>
            <pc:docMk/>
            <pc:sldMk cId="3398217263" sldId="1316"/>
            <ac:spMk id="98" creationId="{C133C2AE-797D-49BA-AC71-FACF453A28FE}"/>
          </ac:spMkLst>
        </pc:spChg>
        <pc:spChg chg="add mod">
          <ac:chgData name="osamah almasarwah" userId="30efc0343ae0bb7c" providerId="LiveId" clId="{F0FA3684-A63E-4666-9D34-C25A6554F230}" dt="2021-03-04T16:09:29.442" v="190" actId="1076"/>
          <ac:spMkLst>
            <pc:docMk/>
            <pc:sldMk cId="3398217263" sldId="1316"/>
            <ac:spMk id="103" creationId="{C9059EA6-5B15-4C80-A805-C952895A0579}"/>
          </ac:spMkLst>
        </pc:spChg>
        <pc:spChg chg="add mod">
          <ac:chgData name="osamah almasarwah" userId="30efc0343ae0bb7c" providerId="LiveId" clId="{F0FA3684-A63E-4666-9D34-C25A6554F230}" dt="2021-03-04T16:09:25.225" v="189" actId="1076"/>
          <ac:spMkLst>
            <pc:docMk/>
            <pc:sldMk cId="3398217263" sldId="1316"/>
            <ac:spMk id="106" creationId="{C05B4B13-81B3-4A35-AF76-DC1A32A60F81}"/>
          </ac:spMkLst>
        </pc:spChg>
        <pc:spChg chg="add mod">
          <ac:chgData name="osamah almasarwah" userId="30efc0343ae0bb7c" providerId="LiveId" clId="{F0FA3684-A63E-4666-9D34-C25A6554F230}" dt="2021-03-04T16:09:15.406" v="185" actId="1076"/>
          <ac:spMkLst>
            <pc:docMk/>
            <pc:sldMk cId="3398217263" sldId="1316"/>
            <ac:spMk id="107" creationId="{0A5F6FF4-0F91-4FAF-BD88-304341929B83}"/>
          </ac:spMkLst>
        </pc:spChg>
        <pc:spChg chg="mod ord">
          <ac:chgData name="osamah almasarwah" userId="30efc0343ae0bb7c" providerId="LiveId" clId="{F0FA3684-A63E-4666-9D34-C25A6554F230}" dt="2021-03-04T16:10:41.898" v="212" actId="167"/>
          <ac:spMkLst>
            <pc:docMk/>
            <pc:sldMk cId="3398217263" sldId="1316"/>
            <ac:spMk id="120" creationId="{B44FFB61-F7C5-41BC-BEFB-88D1411C3044}"/>
          </ac:spMkLst>
        </pc:spChg>
        <pc:spChg chg="mod ord">
          <ac:chgData name="osamah almasarwah" userId="30efc0343ae0bb7c" providerId="LiveId" clId="{F0FA3684-A63E-4666-9D34-C25A6554F230}" dt="2021-03-04T16:10:44.640" v="213" actId="167"/>
          <ac:spMkLst>
            <pc:docMk/>
            <pc:sldMk cId="3398217263" sldId="1316"/>
            <ac:spMk id="121" creationId="{672F71F0-2FFF-44C3-9157-E0FA6B1C6289}"/>
          </ac:spMkLst>
        </pc:spChg>
        <pc:spChg chg="mod ord">
          <ac:chgData name="osamah almasarwah" userId="30efc0343ae0bb7c" providerId="LiveId" clId="{F0FA3684-A63E-4666-9D34-C25A6554F230}" dt="2021-03-04T16:10:50.442" v="214" actId="167"/>
          <ac:spMkLst>
            <pc:docMk/>
            <pc:sldMk cId="3398217263" sldId="1316"/>
            <ac:spMk id="122" creationId="{D0D0BD33-4DE1-4FB2-8E27-ED51CDEFB1B3}"/>
          </ac:spMkLst>
        </pc:spChg>
        <pc:spChg chg="mod ord">
          <ac:chgData name="osamah almasarwah" userId="30efc0343ae0bb7c" providerId="LiveId" clId="{F0FA3684-A63E-4666-9D34-C25A6554F230}" dt="2021-03-04T16:10:54.086" v="215" actId="167"/>
          <ac:spMkLst>
            <pc:docMk/>
            <pc:sldMk cId="3398217263" sldId="1316"/>
            <ac:spMk id="123" creationId="{0B5F66DA-7F5F-4F06-9588-0A66998F0FCF}"/>
          </ac:spMkLst>
        </pc:s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61" creationId="{4474D464-1265-43D1-BA27-6D8C258CD663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71" creationId="{BEE9FE2D-E44A-4295-AFFE-A8925C2173A4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72" creationId="{9B73E8B4-3658-4AC3-B407-F941F6488901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73" creationId="{FFEFAF17-777D-4018-8956-28BB9A073450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74" creationId="{A325C23E-A30C-4600-9CC3-82C2594DE480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81" creationId="{95A8B3A3-692C-4F32-9C19-7A9C1CA0A88C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84" creationId="{9C3B5B9C-702F-478A-ACCC-5DBC09A0195A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87" creationId="{6AFD31BE-3988-47D4-92F0-2F85CE646741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90" creationId="{1FFB910B-8EAF-410C-964A-38C6284B04DE}"/>
          </ac:grpSpMkLst>
        </pc:grpChg>
        <pc:grpChg chg="mod">
          <ac:chgData name="osamah almasarwah" userId="30efc0343ae0bb7c" providerId="LiveId" clId="{F0FA3684-A63E-4666-9D34-C25A6554F230}" dt="2021-03-04T16:01:46.594" v="99" actId="1076"/>
          <ac:grpSpMkLst>
            <pc:docMk/>
            <pc:sldMk cId="3398217263" sldId="1316"/>
            <ac:grpSpMk id="99" creationId="{A8152ACC-B614-434A-9325-C498A70A2236}"/>
          </ac:grpSpMkLst>
        </pc:grpChg>
        <pc:grpChg chg="del">
          <ac:chgData name="osamah almasarwah" userId="30efc0343ae0bb7c" providerId="LiveId" clId="{F0FA3684-A63E-4666-9D34-C25A6554F230}" dt="2021-03-04T16:00:40.118" v="87" actId="478"/>
          <ac:grpSpMkLst>
            <pc:docMk/>
            <pc:sldMk cId="3398217263" sldId="1316"/>
            <ac:grpSpMk id="100" creationId="{405CDC1E-7815-42ED-BE6B-39293A9BAF9C}"/>
          </ac:grpSpMkLst>
        </pc:grpChg>
        <pc:grpChg chg="mod">
          <ac:chgData name="osamah almasarwah" userId="30efc0343ae0bb7c" providerId="LiveId" clId="{F0FA3684-A63E-4666-9D34-C25A6554F230}" dt="2021-03-04T16:00:45.099" v="88" actId="1076"/>
          <ac:grpSpMkLst>
            <pc:docMk/>
            <pc:sldMk cId="3398217263" sldId="1316"/>
            <ac:grpSpMk id="111" creationId="{F10CAEFD-94CF-496B-A07E-80349E02A4DE}"/>
          </ac:grpSpMkLst>
        </pc:grpChg>
        <pc:grpChg chg="mod">
          <ac:chgData name="osamah almasarwah" userId="30efc0343ae0bb7c" providerId="LiveId" clId="{F0FA3684-A63E-4666-9D34-C25A6554F230}" dt="2021-03-04T16:01:51.773" v="100" actId="1076"/>
          <ac:grpSpMkLst>
            <pc:docMk/>
            <pc:sldMk cId="3398217263" sldId="1316"/>
            <ac:grpSpMk id="114" creationId="{93503C81-C7AE-43C9-B022-E16BE6666794}"/>
          </ac:grpSpMkLst>
        </pc:grpChg>
        <pc:grpChg chg="mod">
          <ac:chgData name="osamah almasarwah" userId="30efc0343ae0bb7c" providerId="LiveId" clId="{F0FA3684-A63E-4666-9D34-C25A6554F230}" dt="2021-03-04T16:01:56.318" v="101" actId="1076"/>
          <ac:grpSpMkLst>
            <pc:docMk/>
            <pc:sldMk cId="3398217263" sldId="1316"/>
            <ac:grpSpMk id="117" creationId="{F768DD6B-B2E4-4E55-8156-F29F4860AA82}"/>
          </ac:grpSpMkLst>
        </pc:grpChg>
        <pc:grpChg chg="mod">
          <ac:chgData name="osamah almasarwah" userId="30efc0343ae0bb7c" providerId="LiveId" clId="{F0FA3684-A63E-4666-9D34-C25A6554F230}" dt="2021-03-04T16:00:45.099" v="88" actId="1076"/>
          <ac:grpSpMkLst>
            <pc:docMk/>
            <pc:sldMk cId="3398217263" sldId="1316"/>
            <ac:grpSpMk id="124" creationId="{40185B29-398E-447B-856F-158C2EB23CBF}"/>
          </ac:grpSpMkLst>
        </pc:grpChg>
      </pc:sldChg>
      <pc:sldChg chg="addSp delSp modSp add mod delAnim modAnim">
        <pc:chgData name="osamah almasarwah" userId="30efc0343ae0bb7c" providerId="LiveId" clId="{F0FA3684-A63E-4666-9D34-C25A6554F230}" dt="2021-03-04T16:08:35.643" v="184" actId="167"/>
        <pc:sldMkLst>
          <pc:docMk/>
          <pc:sldMk cId="3908786003" sldId="1317"/>
        </pc:sldMkLst>
        <pc:spChg chg="del">
          <ac:chgData name="osamah almasarwah" userId="30efc0343ae0bb7c" providerId="LiveId" clId="{F0FA3684-A63E-4666-9D34-C25A6554F230}" dt="2021-03-04T16:00:25.716" v="84" actId="478"/>
          <ac:spMkLst>
            <pc:docMk/>
            <pc:sldMk cId="3908786003" sldId="1317"/>
            <ac:spMk id="2" creationId="{2643FA02-62A8-420E-A16E-08ABDC726E06}"/>
          </ac:spMkLst>
        </pc:spChg>
        <pc:spChg chg="mod">
          <ac:chgData name="osamah almasarwah" userId="30efc0343ae0bb7c" providerId="LiveId" clId="{F0FA3684-A63E-4666-9D34-C25A6554F230}" dt="2021-03-04T16:00:34.031" v="86" actId="1076"/>
          <ac:spMkLst>
            <pc:docMk/>
            <pc:sldMk cId="3908786003" sldId="1317"/>
            <ac:spMk id="54" creationId="{7AA479BC-1A5A-4C07-8DC2-E838BD3E587E}"/>
          </ac:spMkLst>
        </pc:spChg>
        <pc:spChg chg="del">
          <ac:chgData name="osamah almasarwah" userId="30efc0343ae0bb7c" providerId="LiveId" clId="{F0FA3684-A63E-4666-9D34-C25A6554F230}" dt="2021-03-04T16:00:25.716" v="84" actId="478"/>
          <ac:spMkLst>
            <pc:docMk/>
            <pc:sldMk cId="3908786003" sldId="1317"/>
            <ac:spMk id="55" creationId="{23D93AE0-8162-4A38-9E13-4731A76653CB}"/>
          </ac:spMkLst>
        </pc:spChg>
        <pc:spChg chg="del">
          <ac:chgData name="osamah almasarwah" userId="30efc0343ae0bb7c" providerId="LiveId" clId="{F0FA3684-A63E-4666-9D34-C25A6554F230}" dt="2021-03-04T16:00:25.716" v="84" actId="478"/>
          <ac:spMkLst>
            <pc:docMk/>
            <pc:sldMk cId="3908786003" sldId="1317"/>
            <ac:spMk id="57" creationId="{05D3DCA9-1C34-484A-9DB7-5D20EF5C768F}"/>
          </ac:spMkLst>
        </pc:spChg>
        <pc:spChg chg="del">
          <ac:chgData name="osamah almasarwah" userId="30efc0343ae0bb7c" providerId="LiveId" clId="{F0FA3684-A63E-4666-9D34-C25A6554F230}" dt="2021-03-04T16:00:28.737" v="85" actId="478"/>
          <ac:spMkLst>
            <pc:docMk/>
            <pc:sldMk cId="3908786003" sldId="1317"/>
            <ac:spMk id="79" creationId="{5B09AF4D-F182-430B-9E64-D5711E17F8EE}"/>
          </ac:spMkLst>
        </pc:spChg>
        <pc:spChg chg="add mod">
          <ac:chgData name="osamah almasarwah" userId="30efc0343ae0bb7c" providerId="LiveId" clId="{F0FA3684-A63E-4666-9D34-C25A6554F230}" dt="2021-03-04T16:06:05.504" v="156" actId="1076"/>
          <ac:spMkLst>
            <pc:docMk/>
            <pc:sldMk cId="3908786003" sldId="1317"/>
            <ac:spMk id="80" creationId="{4E43435C-4D5B-4180-BABA-B9D03637B90B}"/>
          </ac:spMkLst>
        </pc:spChg>
        <pc:spChg chg="del">
          <ac:chgData name="osamah almasarwah" userId="30efc0343ae0bb7c" providerId="LiveId" clId="{F0FA3684-A63E-4666-9D34-C25A6554F230}" dt="2021-03-04T16:00:25.716" v="84" actId="478"/>
          <ac:spMkLst>
            <pc:docMk/>
            <pc:sldMk cId="3908786003" sldId="1317"/>
            <ac:spMk id="93" creationId="{E6B722FE-46C7-45B2-9F0D-7B484E933836}"/>
          </ac:spMkLst>
        </pc:spChg>
        <pc:spChg chg="del">
          <ac:chgData name="osamah almasarwah" userId="30efc0343ae0bb7c" providerId="LiveId" clId="{F0FA3684-A63E-4666-9D34-C25A6554F230}" dt="2021-03-04T16:00:25.716" v="84" actId="478"/>
          <ac:spMkLst>
            <pc:docMk/>
            <pc:sldMk cId="3908786003" sldId="1317"/>
            <ac:spMk id="94" creationId="{4BFF1AD1-D3B5-40E9-9DEE-C56CAF85B875}"/>
          </ac:spMkLst>
        </pc:spChg>
        <pc:spChg chg="mod ord">
          <ac:chgData name="osamah almasarwah" userId="30efc0343ae0bb7c" providerId="LiveId" clId="{F0FA3684-A63E-4666-9D34-C25A6554F230}" dt="2021-03-04T16:08:20.128" v="181" actId="167"/>
          <ac:spMkLst>
            <pc:docMk/>
            <pc:sldMk cId="3908786003" sldId="1317"/>
            <ac:spMk id="95" creationId="{D60F4986-D995-4FA6-B9A6-6BFCEF049D5D}"/>
          </ac:spMkLst>
        </pc:spChg>
        <pc:spChg chg="mod ord">
          <ac:chgData name="osamah almasarwah" userId="30efc0343ae0bb7c" providerId="LiveId" clId="{F0FA3684-A63E-4666-9D34-C25A6554F230}" dt="2021-03-04T16:08:27.849" v="182" actId="167"/>
          <ac:spMkLst>
            <pc:docMk/>
            <pc:sldMk cId="3908786003" sldId="1317"/>
            <ac:spMk id="96" creationId="{00ECA24C-1AC3-4F83-9272-1108A0D9F3B6}"/>
          </ac:spMkLst>
        </pc:spChg>
        <pc:spChg chg="mod ord">
          <ac:chgData name="osamah almasarwah" userId="30efc0343ae0bb7c" providerId="LiveId" clId="{F0FA3684-A63E-4666-9D34-C25A6554F230}" dt="2021-03-04T16:08:32.135" v="183" actId="167"/>
          <ac:spMkLst>
            <pc:docMk/>
            <pc:sldMk cId="3908786003" sldId="1317"/>
            <ac:spMk id="97" creationId="{0EBE0E91-F75F-4BCF-99E3-CACDCE4A1E0F}"/>
          </ac:spMkLst>
        </pc:spChg>
        <pc:spChg chg="mod ord">
          <ac:chgData name="osamah almasarwah" userId="30efc0343ae0bb7c" providerId="LiveId" clId="{F0FA3684-A63E-4666-9D34-C25A6554F230}" dt="2021-03-04T16:08:35.643" v="184" actId="167"/>
          <ac:spMkLst>
            <pc:docMk/>
            <pc:sldMk cId="3908786003" sldId="1317"/>
            <ac:spMk id="98" creationId="{C133C2AE-797D-49BA-AC71-FACF453A28FE}"/>
          </ac:spMkLst>
        </pc:spChg>
        <pc:spChg chg="add mod">
          <ac:chgData name="osamah almasarwah" userId="30efc0343ae0bb7c" providerId="LiveId" clId="{F0FA3684-A63E-4666-9D34-C25A6554F230}" dt="2021-03-04T16:06:09.552" v="158" actId="1076"/>
          <ac:spMkLst>
            <pc:docMk/>
            <pc:sldMk cId="3908786003" sldId="1317"/>
            <ac:spMk id="103" creationId="{22E76188-D612-4935-BEC4-71F07203E7F1}"/>
          </ac:spMkLst>
        </pc:spChg>
        <pc:spChg chg="add mod">
          <ac:chgData name="osamah almasarwah" userId="30efc0343ae0bb7c" providerId="LiveId" clId="{F0FA3684-A63E-4666-9D34-C25A6554F230}" dt="2021-03-04T16:06:07.831" v="157" actId="1076"/>
          <ac:spMkLst>
            <pc:docMk/>
            <pc:sldMk cId="3908786003" sldId="1317"/>
            <ac:spMk id="106" creationId="{D52BB91E-E758-42AB-8956-3B83784C03C1}"/>
          </ac:spMkLst>
        </pc:spChg>
        <pc:spChg chg="add mod">
          <ac:chgData name="osamah almasarwah" userId="30efc0343ae0bb7c" providerId="LiveId" clId="{F0FA3684-A63E-4666-9D34-C25A6554F230}" dt="2021-03-04T16:06:04.039" v="155" actId="1076"/>
          <ac:spMkLst>
            <pc:docMk/>
            <pc:sldMk cId="3908786003" sldId="1317"/>
            <ac:spMk id="107" creationId="{BF874FCA-8D11-4FAB-959B-471FDCF23A4A}"/>
          </ac:spMkLst>
        </pc:spChg>
        <pc:spChg chg="del">
          <ac:chgData name="osamah almasarwah" userId="30efc0343ae0bb7c" providerId="LiveId" clId="{F0FA3684-A63E-4666-9D34-C25A6554F230}" dt="2021-03-04T16:00:28.737" v="85" actId="478"/>
          <ac:spMkLst>
            <pc:docMk/>
            <pc:sldMk cId="3908786003" sldId="1317"/>
            <ac:spMk id="120" creationId="{B44FFB61-F7C5-41BC-BEFB-88D1411C3044}"/>
          </ac:spMkLst>
        </pc:spChg>
        <pc:spChg chg="del">
          <ac:chgData name="osamah almasarwah" userId="30efc0343ae0bb7c" providerId="LiveId" clId="{F0FA3684-A63E-4666-9D34-C25A6554F230}" dt="2021-03-04T16:00:28.737" v="85" actId="478"/>
          <ac:spMkLst>
            <pc:docMk/>
            <pc:sldMk cId="3908786003" sldId="1317"/>
            <ac:spMk id="121" creationId="{672F71F0-2FFF-44C3-9157-E0FA6B1C6289}"/>
          </ac:spMkLst>
        </pc:spChg>
        <pc:spChg chg="del">
          <ac:chgData name="osamah almasarwah" userId="30efc0343ae0bb7c" providerId="LiveId" clId="{F0FA3684-A63E-4666-9D34-C25A6554F230}" dt="2021-03-04T16:00:28.737" v="85" actId="478"/>
          <ac:spMkLst>
            <pc:docMk/>
            <pc:sldMk cId="3908786003" sldId="1317"/>
            <ac:spMk id="122" creationId="{D0D0BD33-4DE1-4FB2-8E27-ED51CDEFB1B3}"/>
          </ac:spMkLst>
        </pc:spChg>
        <pc:spChg chg="del">
          <ac:chgData name="osamah almasarwah" userId="30efc0343ae0bb7c" providerId="LiveId" clId="{F0FA3684-A63E-4666-9D34-C25A6554F230}" dt="2021-03-04T16:00:28.737" v="85" actId="478"/>
          <ac:spMkLst>
            <pc:docMk/>
            <pc:sldMk cId="3908786003" sldId="1317"/>
            <ac:spMk id="123" creationId="{0B5F66DA-7F5F-4F06-9588-0A66998F0FCF}"/>
          </ac:spMkLst>
        </pc:spChg>
        <pc:grpChg chg="mod">
          <ac:chgData name="osamah almasarwah" userId="30efc0343ae0bb7c" providerId="LiveId" clId="{F0FA3684-A63E-4666-9D34-C25A6554F230}" dt="2021-03-04T16:00:34.031" v="86" actId="1076"/>
          <ac:grpSpMkLst>
            <pc:docMk/>
            <pc:sldMk cId="3908786003" sldId="1317"/>
            <ac:grpSpMk id="61" creationId="{4474D464-1265-43D1-BA27-6D8C258CD663}"/>
          </ac:grpSpMkLst>
        </pc:grpChg>
        <pc:grpChg chg="del">
          <ac:chgData name="osamah almasarwah" userId="30efc0343ae0bb7c" providerId="LiveId" clId="{F0FA3684-A63E-4666-9D34-C25A6554F230}" dt="2021-03-04T16:00:25.716" v="84" actId="478"/>
          <ac:grpSpMkLst>
            <pc:docMk/>
            <pc:sldMk cId="3908786003" sldId="1317"/>
            <ac:grpSpMk id="71" creationId="{BEE9FE2D-E44A-4295-AFFE-A8925C2173A4}"/>
          </ac:grpSpMkLst>
        </pc:grpChg>
        <pc:grpChg chg="del">
          <ac:chgData name="osamah almasarwah" userId="30efc0343ae0bb7c" providerId="LiveId" clId="{F0FA3684-A63E-4666-9D34-C25A6554F230}" dt="2021-03-04T16:00:25.716" v="84" actId="478"/>
          <ac:grpSpMkLst>
            <pc:docMk/>
            <pc:sldMk cId="3908786003" sldId="1317"/>
            <ac:grpSpMk id="72" creationId="{9B73E8B4-3658-4AC3-B407-F941F6488901}"/>
          </ac:grpSpMkLst>
        </pc:grpChg>
        <pc:grpChg chg="del">
          <ac:chgData name="osamah almasarwah" userId="30efc0343ae0bb7c" providerId="LiveId" clId="{F0FA3684-A63E-4666-9D34-C25A6554F230}" dt="2021-03-04T16:00:25.716" v="84" actId="478"/>
          <ac:grpSpMkLst>
            <pc:docMk/>
            <pc:sldMk cId="3908786003" sldId="1317"/>
            <ac:grpSpMk id="73" creationId="{FFEFAF17-777D-4018-8956-28BB9A073450}"/>
          </ac:grpSpMkLst>
        </pc:grpChg>
        <pc:grpChg chg="del">
          <ac:chgData name="osamah almasarwah" userId="30efc0343ae0bb7c" providerId="LiveId" clId="{F0FA3684-A63E-4666-9D34-C25A6554F230}" dt="2021-03-04T16:00:25.716" v="84" actId="478"/>
          <ac:grpSpMkLst>
            <pc:docMk/>
            <pc:sldMk cId="3908786003" sldId="1317"/>
            <ac:grpSpMk id="74" creationId="{A325C23E-A30C-4600-9CC3-82C2594DE480}"/>
          </ac:grpSpMkLst>
        </pc:grpChg>
        <pc:grpChg chg="mod">
          <ac:chgData name="osamah almasarwah" userId="30efc0343ae0bb7c" providerId="LiveId" clId="{F0FA3684-A63E-4666-9D34-C25A6554F230}" dt="2021-03-04T16:01:28.514" v="96" actId="1076"/>
          <ac:grpSpMkLst>
            <pc:docMk/>
            <pc:sldMk cId="3908786003" sldId="1317"/>
            <ac:grpSpMk id="81" creationId="{95A8B3A3-692C-4F32-9C19-7A9C1CA0A88C}"/>
          </ac:grpSpMkLst>
        </pc:grpChg>
        <pc:grpChg chg="mod">
          <ac:chgData name="osamah almasarwah" userId="30efc0343ae0bb7c" providerId="LiveId" clId="{F0FA3684-A63E-4666-9D34-C25A6554F230}" dt="2021-03-04T16:00:34.031" v="86" actId="1076"/>
          <ac:grpSpMkLst>
            <pc:docMk/>
            <pc:sldMk cId="3908786003" sldId="1317"/>
            <ac:grpSpMk id="84" creationId="{9C3B5B9C-702F-478A-ACCC-5DBC09A0195A}"/>
          </ac:grpSpMkLst>
        </pc:grpChg>
        <pc:grpChg chg="mod">
          <ac:chgData name="osamah almasarwah" userId="30efc0343ae0bb7c" providerId="LiveId" clId="{F0FA3684-A63E-4666-9D34-C25A6554F230}" dt="2021-03-04T16:01:33.291" v="97" actId="1076"/>
          <ac:grpSpMkLst>
            <pc:docMk/>
            <pc:sldMk cId="3908786003" sldId="1317"/>
            <ac:grpSpMk id="87" creationId="{6AFD31BE-3988-47D4-92F0-2F85CE646741}"/>
          </ac:grpSpMkLst>
        </pc:grpChg>
        <pc:grpChg chg="mod">
          <ac:chgData name="osamah almasarwah" userId="30efc0343ae0bb7c" providerId="LiveId" clId="{F0FA3684-A63E-4666-9D34-C25A6554F230}" dt="2021-03-04T16:01:38.597" v="98" actId="1076"/>
          <ac:grpSpMkLst>
            <pc:docMk/>
            <pc:sldMk cId="3908786003" sldId="1317"/>
            <ac:grpSpMk id="90" creationId="{1FFB910B-8EAF-410C-964A-38C6284B04DE}"/>
          </ac:grpSpMkLst>
        </pc:grpChg>
        <pc:grpChg chg="del">
          <ac:chgData name="osamah almasarwah" userId="30efc0343ae0bb7c" providerId="LiveId" clId="{F0FA3684-A63E-4666-9D34-C25A6554F230}" dt="2021-03-04T16:00:28.737" v="85" actId="478"/>
          <ac:grpSpMkLst>
            <pc:docMk/>
            <pc:sldMk cId="3908786003" sldId="1317"/>
            <ac:grpSpMk id="99" creationId="{A8152ACC-B614-434A-9325-C498A70A2236}"/>
          </ac:grpSpMkLst>
        </pc:grpChg>
        <pc:grpChg chg="del">
          <ac:chgData name="osamah almasarwah" userId="30efc0343ae0bb7c" providerId="LiveId" clId="{F0FA3684-A63E-4666-9D34-C25A6554F230}" dt="2021-03-04T16:00:25.716" v="84" actId="478"/>
          <ac:grpSpMkLst>
            <pc:docMk/>
            <pc:sldMk cId="3908786003" sldId="1317"/>
            <ac:grpSpMk id="100" creationId="{405CDC1E-7815-42ED-BE6B-39293A9BAF9C}"/>
          </ac:grpSpMkLst>
        </pc:grpChg>
        <pc:grpChg chg="del">
          <ac:chgData name="osamah almasarwah" userId="30efc0343ae0bb7c" providerId="LiveId" clId="{F0FA3684-A63E-4666-9D34-C25A6554F230}" dt="2021-03-04T16:00:28.737" v="85" actId="478"/>
          <ac:grpSpMkLst>
            <pc:docMk/>
            <pc:sldMk cId="3908786003" sldId="1317"/>
            <ac:grpSpMk id="111" creationId="{F10CAEFD-94CF-496B-A07E-80349E02A4DE}"/>
          </ac:grpSpMkLst>
        </pc:grpChg>
        <pc:grpChg chg="del">
          <ac:chgData name="osamah almasarwah" userId="30efc0343ae0bb7c" providerId="LiveId" clId="{F0FA3684-A63E-4666-9D34-C25A6554F230}" dt="2021-03-04T16:00:28.737" v="85" actId="478"/>
          <ac:grpSpMkLst>
            <pc:docMk/>
            <pc:sldMk cId="3908786003" sldId="1317"/>
            <ac:grpSpMk id="114" creationId="{93503C81-C7AE-43C9-B022-E16BE6666794}"/>
          </ac:grpSpMkLst>
        </pc:grpChg>
        <pc:grpChg chg="del">
          <ac:chgData name="osamah almasarwah" userId="30efc0343ae0bb7c" providerId="LiveId" clId="{F0FA3684-A63E-4666-9D34-C25A6554F230}" dt="2021-03-04T16:00:28.737" v="85" actId="478"/>
          <ac:grpSpMkLst>
            <pc:docMk/>
            <pc:sldMk cId="3908786003" sldId="1317"/>
            <ac:grpSpMk id="117" creationId="{F768DD6B-B2E4-4E55-8156-F29F4860AA82}"/>
          </ac:grpSpMkLst>
        </pc:grpChg>
        <pc:grpChg chg="del">
          <ac:chgData name="osamah almasarwah" userId="30efc0343ae0bb7c" providerId="LiveId" clId="{F0FA3684-A63E-4666-9D34-C25A6554F230}" dt="2021-03-04T16:00:28.737" v="85" actId="478"/>
          <ac:grpSpMkLst>
            <pc:docMk/>
            <pc:sldMk cId="3908786003" sldId="1317"/>
            <ac:grpSpMk id="124" creationId="{40185B29-398E-447B-856F-158C2EB23CBF}"/>
          </ac:grpSpMkLst>
        </pc:grpChg>
      </pc:sldChg>
      <pc:sldChg chg="addSp delSp modSp add mod delAnim modAnim">
        <pc:chgData name="osamah almasarwah" userId="30efc0343ae0bb7c" providerId="LiveId" clId="{F0FA3684-A63E-4666-9D34-C25A6554F230}" dt="2021-03-04T16:14:49.528" v="275" actId="167"/>
        <pc:sldMkLst>
          <pc:docMk/>
          <pc:sldMk cId="2432526578" sldId="1318"/>
        </pc:sldMkLst>
        <pc:spChg chg="del">
          <ac:chgData name="osamah almasarwah" userId="30efc0343ae0bb7c" providerId="LiveId" clId="{F0FA3684-A63E-4666-9D34-C25A6554F230}" dt="2021-03-04T16:00:58.827" v="91" actId="478"/>
          <ac:spMkLst>
            <pc:docMk/>
            <pc:sldMk cId="2432526578" sldId="1318"/>
            <ac:spMk id="43" creationId="{FE9F56C0-3289-4876-A927-277C9EF10FE2}"/>
          </ac:spMkLst>
        </pc:spChg>
        <pc:spChg chg="del">
          <ac:chgData name="osamah almasarwah" userId="30efc0343ae0bb7c" providerId="LiveId" clId="{F0FA3684-A63E-4666-9D34-C25A6554F230}" dt="2021-03-04T16:00:58.827" v="91" actId="478"/>
          <ac:spMkLst>
            <pc:docMk/>
            <pc:sldMk cId="2432526578" sldId="1318"/>
            <ac:spMk id="44" creationId="{DBA43F76-2841-44E9-9D65-8403B3479CED}"/>
          </ac:spMkLst>
        </pc:spChg>
        <pc:spChg chg="del">
          <ac:chgData name="osamah almasarwah" userId="30efc0343ae0bb7c" providerId="LiveId" clId="{F0FA3684-A63E-4666-9D34-C25A6554F230}" dt="2021-03-04T16:00:58.827" v="91" actId="478"/>
          <ac:spMkLst>
            <pc:docMk/>
            <pc:sldMk cId="2432526578" sldId="1318"/>
            <ac:spMk id="45" creationId="{FBD9CBF3-51D2-470E-8EE7-2308AA95B82A}"/>
          </ac:spMkLst>
        </pc:spChg>
        <pc:spChg chg="del">
          <ac:chgData name="osamah almasarwah" userId="30efc0343ae0bb7c" providerId="LiveId" clId="{F0FA3684-A63E-4666-9D34-C25A6554F230}" dt="2021-03-04T16:00:58.827" v="91" actId="478"/>
          <ac:spMkLst>
            <pc:docMk/>
            <pc:sldMk cId="2432526578" sldId="1318"/>
            <ac:spMk id="46" creationId="{92EA2663-EFED-4041-80D0-EE063A32B828}"/>
          </ac:spMkLst>
        </pc:spChg>
        <pc:spChg chg="add mod">
          <ac:chgData name="osamah almasarwah" userId="30efc0343ae0bb7c" providerId="LiveId" clId="{F0FA3684-A63E-4666-9D34-C25A6554F230}" dt="2021-03-04T16:13:03.030" v="250" actId="1076"/>
          <ac:spMkLst>
            <pc:docMk/>
            <pc:sldMk cId="2432526578" sldId="1318"/>
            <ac:spMk id="57" creationId="{A5257FD6-301D-4A22-BDE4-CF623BC7F0E5}"/>
          </ac:spMkLst>
        </pc:spChg>
        <pc:spChg chg="add mod">
          <ac:chgData name="osamah almasarwah" userId="30efc0343ae0bb7c" providerId="LiveId" clId="{F0FA3684-A63E-4666-9D34-C25A6554F230}" dt="2021-03-04T16:12:55.675" v="248" actId="1076"/>
          <ac:spMkLst>
            <pc:docMk/>
            <pc:sldMk cId="2432526578" sldId="1318"/>
            <ac:spMk id="59" creationId="{1D0BB910-F426-4DF2-A873-A0EE51FC421D}"/>
          </ac:spMkLst>
        </pc:spChg>
        <pc:spChg chg="mod">
          <ac:chgData name="osamah almasarwah" userId="30efc0343ae0bb7c" providerId="LiveId" clId="{F0FA3684-A63E-4666-9D34-C25A6554F230}" dt="2021-03-04T16:01:03.446" v="92" actId="1076"/>
          <ac:spMkLst>
            <pc:docMk/>
            <pc:sldMk cId="2432526578" sldId="1318"/>
            <ac:spMk id="60" creationId="{B27F85E2-4E70-47A7-BB35-3E2C380FF342}"/>
          </ac:spMkLst>
        </pc:spChg>
        <pc:spChg chg="add mod">
          <ac:chgData name="osamah almasarwah" userId="30efc0343ae0bb7c" providerId="LiveId" clId="{F0FA3684-A63E-4666-9D34-C25A6554F230}" dt="2021-03-04T16:12:58.720" v="249" actId="1076"/>
          <ac:spMkLst>
            <pc:docMk/>
            <pc:sldMk cId="2432526578" sldId="1318"/>
            <ac:spMk id="61" creationId="{CA3FABC9-83C4-450E-BEC9-F6A8F412840A}"/>
          </ac:spMkLst>
        </pc:spChg>
        <pc:spChg chg="add mod">
          <ac:chgData name="osamah almasarwah" userId="30efc0343ae0bb7c" providerId="LiveId" clId="{F0FA3684-A63E-4666-9D34-C25A6554F230}" dt="2021-03-04T16:12:49.178" v="245" actId="1076"/>
          <ac:spMkLst>
            <pc:docMk/>
            <pc:sldMk cId="2432526578" sldId="1318"/>
            <ac:spMk id="62" creationId="{5D9CB665-368B-4853-B505-FEA9FB2E877E}"/>
          </ac:spMkLst>
        </pc:spChg>
        <pc:spChg chg="mod ord">
          <ac:chgData name="osamah almasarwah" userId="30efc0343ae0bb7c" providerId="LiveId" clId="{F0FA3684-A63E-4666-9D34-C25A6554F230}" dt="2021-03-04T16:14:40.111" v="272" actId="167"/>
          <ac:spMkLst>
            <pc:docMk/>
            <pc:sldMk cId="2432526578" sldId="1318"/>
            <ac:spMk id="83" creationId="{5C851F34-D4C7-4B7F-8603-8A5D4876532C}"/>
          </ac:spMkLst>
        </pc:spChg>
        <pc:spChg chg="mod ord">
          <ac:chgData name="osamah almasarwah" userId="30efc0343ae0bb7c" providerId="LiveId" clId="{F0FA3684-A63E-4666-9D34-C25A6554F230}" dt="2021-03-04T16:14:43.794" v="273" actId="167"/>
          <ac:spMkLst>
            <pc:docMk/>
            <pc:sldMk cId="2432526578" sldId="1318"/>
            <ac:spMk id="84" creationId="{BCB662B2-ADAD-4DDE-8FD4-78D57578AB17}"/>
          </ac:spMkLst>
        </pc:spChg>
        <pc:spChg chg="mod ord">
          <ac:chgData name="osamah almasarwah" userId="30efc0343ae0bb7c" providerId="LiveId" clId="{F0FA3684-A63E-4666-9D34-C25A6554F230}" dt="2021-03-04T16:14:46.591" v="274" actId="167"/>
          <ac:spMkLst>
            <pc:docMk/>
            <pc:sldMk cId="2432526578" sldId="1318"/>
            <ac:spMk id="85" creationId="{2158ADFE-96F2-4B12-B9AF-9BB4F043A5F9}"/>
          </ac:spMkLst>
        </pc:spChg>
        <pc:spChg chg="mod ord">
          <ac:chgData name="osamah almasarwah" userId="30efc0343ae0bb7c" providerId="LiveId" clId="{F0FA3684-A63E-4666-9D34-C25A6554F230}" dt="2021-03-04T16:14:49.528" v="275" actId="167"/>
          <ac:spMkLst>
            <pc:docMk/>
            <pc:sldMk cId="2432526578" sldId="1318"/>
            <ac:spMk id="86" creationId="{D1F3BE63-745C-48AA-B1A4-1CB32164D9FC}"/>
          </ac:spMkLst>
        </pc:spChg>
        <pc:spChg chg="del">
          <ac:chgData name="osamah almasarwah" userId="30efc0343ae0bb7c" providerId="LiveId" clId="{F0FA3684-A63E-4666-9D34-C25A6554F230}" dt="2021-03-04T16:00:58.827" v="91" actId="478"/>
          <ac:spMkLst>
            <pc:docMk/>
            <pc:sldMk cId="2432526578" sldId="1318"/>
            <ac:spMk id="107" creationId="{BFD6A25B-13D4-4F7F-B02D-4317D6356BE6}"/>
          </ac:spMkLst>
        </pc:spChg>
        <pc:grpChg chg="del">
          <ac:chgData name="osamah almasarwah" userId="30efc0343ae0bb7c" providerId="LiveId" clId="{F0FA3684-A63E-4666-9D34-C25A6554F230}" dt="2021-03-04T16:00:58.827" v="91" actId="478"/>
          <ac:grpSpMkLst>
            <pc:docMk/>
            <pc:sldMk cId="2432526578" sldId="1318"/>
            <ac:grpSpMk id="53" creationId="{58EB8B8C-CE38-4007-AA92-C492B64ED1BD}"/>
          </ac:grpSpMkLst>
        </pc:grpChg>
        <pc:grpChg chg="mod">
          <ac:chgData name="osamah almasarwah" userId="30efc0343ae0bb7c" providerId="LiveId" clId="{F0FA3684-A63E-4666-9D34-C25A6554F230}" dt="2021-03-04T16:02:23.740" v="105" actId="1076"/>
          <ac:grpSpMkLst>
            <pc:docMk/>
            <pc:sldMk cId="2432526578" sldId="1318"/>
            <ac:grpSpMk id="64" creationId="{F4541D4F-278F-472B-832F-E73D96920C9D}"/>
          </ac:grpSpMkLst>
        </pc:grpChg>
        <pc:grpChg chg="mod">
          <ac:chgData name="osamah almasarwah" userId="30efc0343ae0bb7c" providerId="LiveId" clId="{F0FA3684-A63E-4666-9D34-C25A6554F230}" dt="2021-03-04T16:01:03.446" v="92" actId="1076"/>
          <ac:grpSpMkLst>
            <pc:docMk/>
            <pc:sldMk cId="2432526578" sldId="1318"/>
            <ac:grpSpMk id="73" creationId="{E3E5AE8E-D47B-4738-BD77-DE468873AC83}"/>
          </ac:grpSpMkLst>
        </pc:grpChg>
        <pc:grpChg chg="mod">
          <ac:chgData name="osamah almasarwah" userId="30efc0343ae0bb7c" providerId="LiveId" clId="{F0FA3684-A63E-4666-9D34-C25A6554F230}" dt="2021-03-04T16:02:28.466" v="106" actId="1076"/>
          <ac:grpSpMkLst>
            <pc:docMk/>
            <pc:sldMk cId="2432526578" sldId="1318"/>
            <ac:grpSpMk id="77" creationId="{AAECCFAC-5FAC-408E-B63F-CB7F666E1448}"/>
          </ac:grpSpMkLst>
        </pc:grpChg>
        <pc:grpChg chg="mod">
          <ac:chgData name="osamah almasarwah" userId="30efc0343ae0bb7c" providerId="LiveId" clId="{F0FA3684-A63E-4666-9D34-C25A6554F230}" dt="2021-03-04T16:02:33.324" v="107" actId="1076"/>
          <ac:grpSpMkLst>
            <pc:docMk/>
            <pc:sldMk cId="2432526578" sldId="1318"/>
            <ac:grpSpMk id="80" creationId="{A7312537-958A-4012-8966-07F1F85E513A}"/>
          </ac:grpSpMkLst>
        </pc:grpChg>
        <pc:grpChg chg="mod">
          <ac:chgData name="osamah almasarwah" userId="30efc0343ae0bb7c" providerId="LiveId" clId="{F0FA3684-A63E-4666-9D34-C25A6554F230}" dt="2021-03-04T16:01:03.446" v="92" actId="1076"/>
          <ac:grpSpMkLst>
            <pc:docMk/>
            <pc:sldMk cId="2432526578" sldId="1318"/>
            <ac:grpSpMk id="87" creationId="{831EF988-EBEA-4FF2-8DB1-47FCC4E432CC}"/>
          </ac:grpSpMkLst>
        </pc:grpChg>
        <pc:grpChg chg="del">
          <ac:chgData name="osamah almasarwah" userId="30efc0343ae0bb7c" providerId="LiveId" clId="{F0FA3684-A63E-4666-9D34-C25A6554F230}" dt="2021-03-04T16:00:58.827" v="91" actId="478"/>
          <ac:grpSpMkLst>
            <pc:docMk/>
            <pc:sldMk cId="2432526578" sldId="1318"/>
            <ac:grpSpMk id="108" creationId="{269C7A21-6A9C-4462-B1E3-D8F5BAEC36D8}"/>
          </ac:grpSpMkLst>
        </pc:grpChg>
        <pc:grpChg chg="del">
          <ac:chgData name="osamah almasarwah" userId="30efc0343ae0bb7c" providerId="LiveId" clId="{F0FA3684-A63E-4666-9D34-C25A6554F230}" dt="2021-03-04T16:00:58.827" v="91" actId="478"/>
          <ac:grpSpMkLst>
            <pc:docMk/>
            <pc:sldMk cId="2432526578" sldId="1318"/>
            <ac:grpSpMk id="111" creationId="{36583788-9D36-417F-9EE8-22184879DBA6}"/>
          </ac:grpSpMkLst>
        </pc:grpChg>
        <pc:grpChg chg="del">
          <ac:chgData name="osamah almasarwah" userId="30efc0343ae0bb7c" providerId="LiveId" clId="{F0FA3684-A63E-4666-9D34-C25A6554F230}" dt="2021-03-04T16:00:58.827" v="91" actId="478"/>
          <ac:grpSpMkLst>
            <pc:docMk/>
            <pc:sldMk cId="2432526578" sldId="1318"/>
            <ac:grpSpMk id="114" creationId="{3044B34E-4DF1-4D39-AF79-BA949FE15CCC}"/>
          </ac:grpSpMkLst>
        </pc:grpChg>
        <pc:grpChg chg="del">
          <ac:chgData name="osamah almasarwah" userId="30efc0343ae0bb7c" providerId="LiveId" clId="{F0FA3684-A63E-4666-9D34-C25A6554F230}" dt="2021-03-04T16:00:58.827" v="91" actId="478"/>
          <ac:grpSpMkLst>
            <pc:docMk/>
            <pc:sldMk cId="2432526578" sldId="1318"/>
            <ac:grpSpMk id="117" creationId="{64BDC341-1887-4243-ACBB-8834453A7848}"/>
          </ac:grpSpMkLst>
        </pc:grpChg>
      </pc:sldChg>
    </pc:docChg>
  </pc:docChgLst>
  <pc:docChgLst>
    <pc:chgData name="osamah almasarwah" userId="30efc0343ae0bb7c" providerId="LiveId" clId="{CB550A71-AD8B-407F-943E-A6C385427F9E}"/>
    <pc:docChg chg="custSel addSld delSld modSld sldOrd">
      <pc:chgData name="osamah almasarwah" userId="30efc0343ae0bb7c" providerId="LiveId" clId="{CB550A71-AD8B-407F-943E-A6C385427F9E}" dt="2020-08-07T00:47:35.145" v="1531" actId="20577"/>
      <pc:docMkLst>
        <pc:docMk/>
      </pc:docMkLst>
      <pc:sldChg chg="addSp delSp modSp mod delAnim modAnim">
        <pc:chgData name="osamah almasarwah" userId="30efc0343ae0bb7c" providerId="LiveId" clId="{CB550A71-AD8B-407F-943E-A6C385427F9E}" dt="2020-08-06T23:03:43.275" v="185" actId="403"/>
        <pc:sldMkLst>
          <pc:docMk/>
          <pc:sldMk cId="3554838986" sldId="1170"/>
        </pc:sldMkLst>
        <pc:spChg chg="add mod">
          <ac:chgData name="osamah almasarwah" userId="30efc0343ae0bb7c" providerId="LiveId" clId="{CB550A71-AD8B-407F-943E-A6C385427F9E}" dt="2020-08-06T22:59:21.773" v="133" actId="1076"/>
          <ac:spMkLst>
            <pc:docMk/>
            <pc:sldMk cId="3554838986" sldId="1170"/>
            <ac:spMk id="29" creationId="{98D84C49-ED53-4E40-BA5D-18AE641FE4E1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37" creationId="{96C2210D-0589-4C28-9663-D5947CC08995}"/>
          </ac:spMkLst>
        </pc:spChg>
        <pc:spChg chg="add mod">
          <ac:chgData name="osamah almasarwah" userId="30efc0343ae0bb7c" providerId="LiveId" clId="{CB550A71-AD8B-407F-943E-A6C385427F9E}" dt="2020-08-06T23:03:43.275" v="185" actId="403"/>
          <ac:spMkLst>
            <pc:docMk/>
            <pc:sldMk cId="3554838986" sldId="1170"/>
            <ac:spMk id="47" creationId="{71632901-7059-41B0-A620-ED48146B5519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1" creationId="{ABC59CCF-38B1-4341-B4F5-38F33CAC3718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2" creationId="{3DB695AC-6820-4F1D-B575-FEE31342230F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3" creationId="{6A48E11D-E7B4-4A04-96F8-D36C53D636DC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4" creationId="{1DA3FC52-ADBF-417F-B4EC-EB7F288A14F0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5" creationId="{B38A1A5E-DD08-4ED8-AA44-23F0B814439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6" creationId="{16BAC361-9B94-44DB-A71D-39AD940489DE}"/>
          </ac:spMkLst>
        </pc:spChg>
        <pc:spChg chg="del">
          <ac:chgData name="osamah almasarwah" userId="30efc0343ae0bb7c" providerId="LiveId" clId="{CB550A71-AD8B-407F-943E-A6C385427F9E}" dt="2020-08-06T22:55:44.402" v="77" actId="478"/>
          <ac:spMkLst>
            <pc:docMk/>
            <pc:sldMk cId="3554838986" sldId="1170"/>
            <ac:spMk id="77" creationId="{C731B7FB-DE52-4515-83DE-32439165F4D0}"/>
          </ac:spMkLst>
        </pc:spChg>
        <pc:spChg chg="add mod">
          <ac:chgData name="osamah almasarwah" userId="30efc0343ae0bb7c" providerId="LiveId" clId="{CB550A71-AD8B-407F-943E-A6C385427F9E}" dt="2020-08-06T22:58:59.586" v="127" actId="1076"/>
          <ac:spMkLst>
            <pc:docMk/>
            <pc:sldMk cId="3554838986" sldId="1170"/>
            <ac:spMk id="85" creationId="{B723F915-F65A-4F03-B175-360A6C076397}"/>
          </ac:spMkLst>
        </pc:spChg>
        <pc:spChg chg="add mod">
          <ac:chgData name="osamah almasarwah" userId="30efc0343ae0bb7c" providerId="LiveId" clId="{CB550A71-AD8B-407F-943E-A6C385427F9E}" dt="2020-08-06T22:59:07.056" v="130" actId="14100"/>
          <ac:spMkLst>
            <pc:docMk/>
            <pc:sldMk cId="3554838986" sldId="1170"/>
            <ac:spMk id="86" creationId="{BF83BB9D-E7F1-4AA6-8835-5AE93638694C}"/>
          </ac:spMkLst>
        </pc:spChg>
        <pc:spChg chg="add mod">
          <ac:chgData name="osamah almasarwah" userId="30efc0343ae0bb7c" providerId="LiveId" clId="{CB550A71-AD8B-407F-943E-A6C385427F9E}" dt="2020-08-06T22:59:11.219" v="131" actId="1076"/>
          <ac:spMkLst>
            <pc:docMk/>
            <pc:sldMk cId="3554838986" sldId="1170"/>
            <ac:spMk id="87" creationId="{7BD24E54-DC36-4668-B25C-4518EB22374E}"/>
          </ac:spMkLst>
        </pc:spChg>
        <pc:spChg chg="add mod">
          <ac:chgData name="osamah almasarwah" userId="30efc0343ae0bb7c" providerId="LiveId" clId="{CB550A71-AD8B-407F-943E-A6C385427F9E}" dt="2020-08-06T22:59:14.602" v="132" actId="1076"/>
          <ac:spMkLst>
            <pc:docMk/>
            <pc:sldMk cId="3554838986" sldId="1170"/>
            <ac:spMk id="88" creationId="{63EAD060-A32C-489A-9A6C-92A1CBCB26A3}"/>
          </ac:spMkLst>
        </pc:spChg>
        <pc:spChg chg="add mod">
          <ac:chgData name="osamah almasarwah" userId="30efc0343ae0bb7c" providerId="LiveId" clId="{CB550A71-AD8B-407F-943E-A6C385427F9E}" dt="2020-08-06T22:59:32.742" v="136" actId="1076"/>
          <ac:spMkLst>
            <pc:docMk/>
            <pc:sldMk cId="3554838986" sldId="1170"/>
            <ac:spMk id="89" creationId="{3BCA2D2E-511A-4E3B-BF70-4B566C0B7A13}"/>
          </ac:spMkLst>
        </pc:spChg>
        <pc:spChg chg="add mod">
          <ac:chgData name="osamah almasarwah" userId="30efc0343ae0bb7c" providerId="LiveId" clId="{CB550A71-AD8B-407F-943E-A6C385427F9E}" dt="2020-08-06T22:59:39.395" v="138" actId="1076"/>
          <ac:spMkLst>
            <pc:docMk/>
            <pc:sldMk cId="3554838986" sldId="1170"/>
            <ac:spMk id="90" creationId="{72892E4F-70C1-4497-BD2D-918F00F20DE8}"/>
          </ac:spMkLst>
        </pc:spChg>
        <pc:grpChg chg="add mod">
          <ac:chgData name="osamah almasarwah" userId="30efc0343ae0bb7c" providerId="LiveId" clId="{CB550A71-AD8B-407F-943E-A6C385427F9E}" dt="2020-08-06T22:57:11.741" v="112" actId="164"/>
          <ac:grpSpMkLst>
            <pc:docMk/>
            <pc:sldMk cId="3554838986" sldId="1170"/>
            <ac:grpSpMk id="9" creationId="{69852272-FB2E-437D-9733-A4ED1EC8F6F3}"/>
          </ac:grpSpMkLst>
        </pc:grpChg>
        <pc:graphicFrameChg chg="add del mod replId">
          <ac:chgData name="osamah almasarwah" userId="30efc0343ae0bb7c" providerId="LiveId" clId="{CB550A71-AD8B-407F-943E-A6C385427F9E}" dt="2020-08-06T23:00:31.066" v="157"/>
          <ac:graphicFrameMkLst>
            <pc:docMk/>
            <pc:sldMk cId="3554838986" sldId="1170"/>
            <ac:graphicFrameMk id="12" creationId="{71632901-7059-41B0-A620-ED48146B5519}"/>
          </ac:graphicFrameMkLst>
        </pc:graphicFrameChg>
        <pc:graphicFrameChg chg="add mod">
          <ac:chgData name="osamah almasarwah" userId="30efc0343ae0bb7c" providerId="LiveId" clId="{CB550A71-AD8B-407F-943E-A6C385427F9E}" dt="2020-08-06T22:59:27.003" v="134" actId="1076"/>
          <ac:graphicFrameMkLst>
            <pc:docMk/>
            <pc:sldMk cId="3554838986" sldId="1170"/>
            <ac:graphicFrameMk id="30" creationId="{E2F59760-5AC3-4BD6-965C-26CD8983D7EA}"/>
          </ac:graphicFrameMkLst>
        </pc:graphicFrameChg>
        <pc:graphicFrameChg chg="add mod">
          <ac:chgData name="osamah almasarwah" userId="30efc0343ae0bb7c" providerId="LiveId" clId="{CB550A71-AD8B-407F-943E-A6C385427F9E}" dt="2020-08-06T22:59:36.933" v="137" actId="1076"/>
          <ac:graphicFrameMkLst>
            <pc:docMk/>
            <pc:sldMk cId="3554838986" sldId="1170"/>
            <ac:graphicFrameMk id="31" creationId="{4ECA92C8-1D8B-483D-9247-DC46D926C52F}"/>
          </ac:graphicFrameMkLst>
        </pc:graphicFrameChg>
        <pc:graphicFrameChg chg="add mod">
          <ac:chgData name="osamah almasarwah" userId="30efc0343ae0bb7c" providerId="LiveId" clId="{CB550A71-AD8B-407F-943E-A6C385427F9E}" dt="2020-08-06T22:59:29.821" v="135" actId="1076"/>
          <ac:graphicFrameMkLst>
            <pc:docMk/>
            <pc:sldMk cId="3554838986" sldId="1170"/>
            <ac:graphicFrameMk id="32" creationId="{7AFD1D47-8E6C-4127-B38F-0C844B87FB0B}"/>
          </ac:graphicFrameMkLst>
        </pc:graphicFrameChg>
        <pc:graphicFrameChg chg="add mod">
          <ac:chgData name="osamah almasarwah" userId="30efc0343ae0bb7c" providerId="LiveId" clId="{CB550A71-AD8B-407F-943E-A6C385427F9E}" dt="2020-08-06T22:59:44.943" v="140" actId="1076"/>
          <ac:graphicFrameMkLst>
            <pc:docMk/>
            <pc:sldMk cId="3554838986" sldId="1170"/>
            <ac:graphicFrameMk id="33" creationId="{3D9DE3D2-2161-48B4-8223-D1BF96EFA1E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39" creationId="{F624590F-A198-4A2E-ACB6-A2C6FFE4F80F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0" creationId="{E079B742-1E3D-40BD-8429-65EE4F2FF532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1" creationId="{3296BF4E-1ECA-4A4A-8224-80930E094B81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2" creationId="{B9350E13-C70C-45EF-B256-7611EE2589FE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3" creationId="{E5A64D33-D1BE-4069-84D8-45E9433E0F97}"/>
          </ac:graphicFrameMkLst>
        </pc:graphicFrameChg>
        <pc:graphicFrameChg chg="add mod">
          <ac:chgData name="osamah almasarwah" userId="30efc0343ae0bb7c" providerId="LiveId" clId="{CB550A71-AD8B-407F-943E-A6C385427F9E}" dt="2020-08-06T23:00:52.418" v="166" actId="1076"/>
          <ac:graphicFrameMkLst>
            <pc:docMk/>
            <pc:sldMk cId="3554838986" sldId="1170"/>
            <ac:graphicFrameMk id="44" creationId="{0EB262D9-89EF-45BD-8976-31741B867C89}"/>
          </ac:graphicFrameMkLst>
        </pc:graphicFrameChg>
        <pc:graphicFrameChg chg="add mod">
          <ac:chgData name="osamah almasarwah" userId="30efc0343ae0bb7c" providerId="LiveId" clId="{CB550A71-AD8B-407F-943E-A6C385427F9E}" dt="2020-08-06T23:00:55.882" v="167" actId="1076"/>
          <ac:graphicFrameMkLst>
            <pc:docMk/>
            <pc:sldMk cId="3554838986" sldId="1170"/>
            <ac:graphicFrameMk id="45" creationId="{68644C6B-A5DA-4A3C-B901-00C717701C1D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46" creationId="{060E8D39-AA30-4681-A35D-E6D9CEE46901}"/>
          </ac:graphicFrameMkLst>
        </pc:graphicFrameChg>
        <pc:graphicFrameChg chg="add mod">
          <ac:chgData name="osamah almasarwah" userId="30efc0343ae0bb7c" providerId="LiveId" clId="{CB550A71-AD8B-407F-943E-A6C385427F9E}" dt="2020-08-06T23:01:07.944" v="170" actId="1076"/>
          <ac:graphicFrameMkLst>
            <pc:docMk/>
            <pc:sldMk cId="3554838986" sldId="1170"/>
            <ac:graphicFrameMk id="48" creationId="{65C09F9C-2865-45E0-9DF6-734BEA7802FD}"/>
          </ac:graphicFrameMkLst>
        </pc:graphicFrameChg>
        <pc:graphicFrameChg chg="add mod">
          <ac:chgData name="osamah almasarwah" userId="30efc0343ae0bb7c" providerId="LiveId" clId="{CB550A71-AD8B-407F-943E-A6C385427F9E}" dt="2020-08-06T23:01:11.043" v="171" actId="1076"/>
          <ac:graphicFrameMkLst>
            <pc:docMk/>
            <pc:sldMk cId="3554838986" sldId="1170"/>
            <ac:graphicFrameMk id="49" creationId="{ABB4BA4D-81F9-43FA-BF0D-E901A5C2E30B}"/>
          </ac:graphicFrameMkLst>
        </pc:graphicFrameChg>
        <pc:graphicFrameChg chg="add mod">
          <ac:chgData name="osamah almasarwah" userId="30efc0343ae0bb7c" providerId="LiveId" clId="{CB550A71-AD8B-407F-943E-A6C385427F9E}" dt="2020-08-06T22:55:49.278" v="80"/>
          <ac:graphicFrameMkLst>
            <pc:docMk/>
            <pc:sldMk cId="3554838986" sldId="1170"/>
            <ac:graphicFrameMk id="50" creationId="{6D01A9E0-1DC5-4F1B-A3CA-3E54A22DB58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7" creationId="{D8AE41A7-153D-40D0-9C49-0E10A0E91CB1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8" creationId="{A5D3B299-3B28-4330-A624-A7177FB800B0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59" creationId="{1D20CB6F-85B7-4A09-B28A-9E9F0B395047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0" creationId="{F9FC365C-6472-4FE8-98CB-C9B858450EE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1" creationId="{E1519DFF-0A82-4064-9B99-21395D961F5F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4" creationId="{DBBCBC82-0151-49CE-9BCD-7FED8F21C024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5" creationId="{FA32F9D0-ECB0-4912-AE1E-C3EDCAAB8C8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6" creationId="{79FCBB67-2B7C-4F2A-B410-7DDE2AF75952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7" creationId="{FB6314B3-BAD4-4AE2-B58E-9CC48953E1E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8" creationId="{611F69F1-4FDC-499E-A0D6-2A9FB70130D6}"/>
          </ac:graphicFrameMkLst>
        </pc:graphicFrameChg>
        <pc:graphicFrameChg chg="del">
          <ac:chgData name="osamah almasarwah" userId="30efc0343ae0bb7c" providerId="LiveId" clId="{CB550A71-AD8B-407F-943E-A6C385427F9E}" dt="2020-08-06T22:55:44.402" v="77" actId="478"/>
          <ac:graphicFrameMkLst>
            <pc:docMk/>
            <pc:sldMk cId="3554838986" sldId="1170"/>
            <ac:graphicFrameMk id="69" creationId="{688A9E27-CC8C-48B7-AA46-5E541CC18D92}"/>
          </ac:graphicFrameMkLst>
        </pc:graphicFrameChg>
        <pc:graphicFrameChg chg="del">
          <ac:chgData name="osamah almasarwah" userId="30efc0343ae0bb7c" providerId="LiveId" clId="{CB550A71-AD8B-407F-943E-A6C385427F9E}" dt="2020-08-06T22:55:46.942" v="78" actId="478"/>
          <ac:graphicFrameMkLst>
            <pc:docMk/>
            <pc:sldMk cId="3554838986" sldId="1170"/>
            <ac:graphicFrameMk id="70" creationId="{F3305B19-6CCE-4AE1-9193-28CC3486728B}"/>
          </ac:graphicFrameMkLst>
        </pc:graphicFrameChg>
        <pc:graphicFrameChg chg="add mod">
          <ac:chgData name="osamah almasarwah" userId="30efc0343ae0bb7c" providerId="LiveId" clId="{CB550A71-AD8B-407F-943E-A6C385427F9E}" dt="2020-08-06T22:58:06.988" v="124" actId="14100"/>
          <ac:graphicFrameMkLst>
            <pc:docMk/>
            <pc:sldMk cId="3554838986" sldId="1170"/>
            <ac:graphicFrameMk id="79" creationId="{561E847F-6096-4176-9CC5-4494BBA81BCE}"/>
          </ac:graphicFrameMkLst>
        </pc:graphicFrameChg>
        <pc:graphicFrameChg chg="add del mod">
          <ac:chgData name="osamah almasarwah" userId="30efc0343ae0bb7c" providerId="LiveId" clId="{CB550A71-AD8B-407F-943E-A6C385427F9E}" dt="2020-08-06T22:59:54.431" v="144" actId="478"/>
          <ac:graphicFrameMkLst>
            <pc:docMk/>
            <pc:sldMk cId="3554838986" sldId="1170"/>
            <ac:graphicFrameMk id="80" creationId="{0F4FCD5E-84E3-469C-A085-1D7DA715C287}"/>
          </ac:graphicFrameMkLst>
        </pc:graphicFrameChg>
        <pc:graphicFrameChg chg="add del mod">
          <ac:chgData name="osamah almasarwah" userId="30efc0343ae0bb7c" providerId="LiveId" clId="{CB550A71-AD8B-407F-943E-A6C385427F9E}" dt="2020-08-06T22:59:55.722" v="145" actId="478"/>
          <ac:graphicFrameMkLst>
            <pc:docMk/>
            <pc:sldMk cId="3554838986" sldId="1170"/>
            <ac:graphicFrameMk id="83" creationId="{7DAB73B4-9079-4A4C-99A7-2CA803D60DDB}"/>
          </ac:graphicFrameMkLst>
        </pc:graphicFrameChg>
        <pc:graphicFrameChg chg="add del mod">
          <ac:chgData name="osamah almasarwah" userId="30efc0343ae0bb7c" providerId="LiveId" clId="{CB550A71-AD8B-407F-943E-A6C385427F9E}" dt="2020-08-06T22:59:56.411" v="146" actId="478"/>
          <ac:graphicFrameMkLst>
            <pc:docMk/>
            <pc:sldMk cId="3554838986" sldId="1170"/>
            <ac:graphicFrameMk id="84" creationId="{0E784C3F-59B4-42E1-A082-87A0404246D8}"/>
          </ac:graphicFrameMkLst>
        </pc:graphicFrameChg>
        <pc:picChg chg="add del mod">
          <ac:chgData name="osamah almasarwah" userId="30efc0343ae0bb7c" providerId="LiveId" clId="{CB550A71-AD8B-407F-943E-A6C385427F9E}" dt="2020-08-06T22:56:21.240" v="84" actId="478"/>
          <ac:picMkLst>
            <pc:docMk/>
            <pc:sldMk cId="3554838986" sldId="1170"/>
            <ac:picMk id="4" creationId="{30E6E0AC-E109-49C6-A0D2-04D70A516B92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6" creationId="{6359BD6A-4F08-45F2-87EC-7542C13AF973}"/>
          </ac:picMkLst>
        </pc:picChg>
        <pc:picChg chg="add mod">
          <ac:chgData name="osamah almasarwah" userId="30efc0343ae0bb7c" providerId="LiveId" clId="{CB550A71-AD8B-407F-943E-A6C385427F9E}" dt="2020-08-06T22:57:11.741" v="112" actId="164"/>
          <ac:picMkLst>
            <pc:docMk/>
            <pc:sldMk cId="3554838986" sldId="1170"/>
            <ac:picMk id="8" creationId="{860713F0-49AD-4FCC-A96C-A53BA3CFE96B}"/>
          </ac:picMkLst>
        </pc:picChg>
        <pc:picChg chg="add del mod">
          <ac:chgData name="osamah almasarwah" userId="30efc0343ae0bb7c" providerId="LiveId" clId="{CB550A71-AD8B-407F-943E-A6C385427F9E}" dt="2020-08-06T22:57:59.491" v="122" actId="478"/>
          <ac:picMkLst>
            <pc:docMk/>
            <pc:sldMk cId="3554838986" sldId="1170"/>
            <ac:picMk id="11" creationId="{8B22331F-919B-4518-BCCF-40BC64908E02}"/>
          </ac:picMkLst>
        </pc:picChg>
        <pc:picChg chg="add del mod">
          <ac:chgData name="osamah almasarwah" userId="30efc0343ae0bb7c" providerId="LiveId" clId="{CB550A71-AD8B-407F-943E-A6C385427F9E}" dt="2020-08-06T22:55:55.860" v="81" actId="478"/>
          <ac:picMkLst>
            <pc:docMk/>
            <pc:sldMk cId="3554838986" sldId="1170"/>
            <ac:picMk id="51" creationId="{112F7317-E34C-4CD1-8CAD-01C9FBD2329D}"/>
          </ac:picMkLst>
        </pc:picChg>
        <pc:picChg chg="del">
          <ac:chgData name="osamah almasarwah" userId="30efc0343ae0bb7c" providerId="LiveId" clId="{CB550A71-AD8B-407F-943E-A6C385427F9E}" dt="2020-08-06T22:55:47.589" v="79" actId="478"/>
          <ac:picMkLst>
            <pc:docMk/>
            <pc:sldMk cId="3554838986" sldId="1170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6T22:59:41.852" v="139" actId="1076"/>
          <ac:cxnSpMkLst>
            <pc:docMk/>
            <pc:sldMk cId="3554838986" sldId="1170"/>
            <ac:cxnSpMk id="34" creationId="{10D029E5-E338-4CD6-A2B7-A574AF38F28D}"/>
          </ac:cxnSpMkLst>
        </pc:cxnChg>
        <pc:cxnChg chg="add mod">
          <ac:chgData name="osamah almasarwah" userId="30efc0343ae0bb7c" providerId="LiveId" clId="{CB550A71-AD8B-407F-943E-A6C385427F9E}" dt="2020-08-06T22:59:47.602" v="141" actId="1076"/>
          <ac:cxnSpMkLst>
            <pc:docMk/>
            <pc:sldMk cId="3554838986" sldId="1170"/>
            <ac:cxnSpMk id="38" creationId="{80862162-99B9-4F7E-9CF0-0F9B5950097A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2" creationId="{51079716-1D99-443B-BD61-82B2FFC4B0BE}"/>
          </ac:cxnSpMkLst>
        </pc:cxnChg>
        <pc:cxnChg chg="del">
          <ac:chgData name="osamah almasarwah" userId="30efc0343ae0bb7c" providerId="LiveId" clId="{CB550A71-AD8B-407F-943E-A6C385427F9E}" dt="2020-08-06T22:55:44.402" v="77" actId="478"/>
          <ac:cxnSpMkLst>
            <pc:docMk/>
            <pc:sldMk cId="3554838986" sldId="1170"/>
            <ac:cxnSpMk id="63" creationId="{8BF9338B-889C-46D7-B62E-F342BFDAE707}"/>
          </ac:cxnSpMkLst>
        </pc:cxnChg>
        <pc:cxnChg chg="add del mod">
          <ac:chgData name="osamah almasarwah" userId="30efc0343ae0bb7c" providerId="LiveId" clId="{CB550A71-AD8B-407F-943E-A6C385427F9E}" dt="2020-08-06T22:59:49.718" v="142" actId="478"/>
          <ac:cxnSpMkLst>
            <pc:docMk/>
            <pc:sldMk cId="3554838986" sldId="1170"/>
            <ac:cxnSpMk id="81" creationId="{9FC796B6-946E-4F79-9B00-135B0F58F62A}"/>
          </ac:cxnSpMkLst>
        </pc:cxnChg>
        <pc:cxnChg chg="add del mod">
          <ac:chgData name="osamah almasarwah" userId="30efc0343ae0bb7c" providerId="LiveId" clId="{CB550A71-AD8B-407F-943E-A6C385427F9E}" dt="2020-08-06T22:59:50.427" v="143" actId="478"/>
          <ac:cxnSpMkLst>
            <pc:docMk/>
            <pc:sldMk cId="3554838986" sldId="1170"/>
            <ac:cxnSpMk id="82" creationId="{E67A65BF-147C-4BD5-90AA-603AB59261EE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8:08.003" v="1519" actId="20577"/>
        <pc:sldMkLst>
          <pc:docMk/>
          <pc:sldMk cId="10349900" sldId="1234"/>
        </pc:sldMkLst>
        <pc:spChg chg="add del mod">
          <ac:chgData name="osamah almasarwah" userId="30efc0343ae0bb7c" providerId="LiveId" clId="{CB550A71-AD8B-407F-943E-A6C385427F9E}" dt="2020-08-07T00:14:29.641" v="1204"/>
          <ac:spMkLst>
            <pc:docMk/>
            <pc:sldMk cId="10349900" sldId="1234"/>
            <ac:spMk id="2" creationId="{55F94C41-201F-4FE2-AA3C-E941F2680F27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3" creationId="{334B8AB9-1D50-4EB8-99CF-ED853363ED77}"/>
          </ac:spMkLst>
        </pc:spChg>
        <pc:spChg chg="add del mod">
          <ac:chgData name="osamah almasarwah" userId="30efc0343ae0bb7c" providerId="LiveId" clId="{CB550A71-AD8B-407F-943E-A6C385427F9E}" dt="2020-08-07T00:36:21.371" v="1495" actId="478"/>
          <ac:spMkLst>
            <pc:docMk/>
            <pc:sldMk cId="10349900" sldId="1234"/>
            <ac:spMk id="5" creationId="{09810518-4963-470F-8CDA-86BE91739BBC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29" creationId="{A69F66AE-5ED8-4F49-B10F-0C17E28D18FC}"/>
          </ac:spMkLst>
        </pc:spChg>
        <pc:spChg chg="mod">
          <ac:chgData name="osamah almasarwah" userId="30efc0343ae0bb7c" providerId="LiveId" clId="{CB550A71-AD8B-407F-943E-A6C385427F9E}" dt="2020-08-07T00:07:44.416" v="1096" actId="20577"/>
          <ac:spMkLst>
            <pc:docMk/>
            <pc:sldMk cId="10349900" sldId="1234"/>
            <ac:spMk id="31" creationId="{0C456A7A-366C-43AA-BCCA-0AD7B7C4E1A4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32" creationId="{65FD0B4C-3D5B-4464-91F4-A764C9C1F32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33" creationId="{F50AECCA-461B-4B6D-80DF-34CF2859419F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4" creationId="{F5F3D075-3F72-4CCA-991D-156B198B1DA2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46" creationId="{1D74CEAF-2310-4B15-ACAD-3EED06E8920F}"/>
          </ac:spMkLst>
        </pc:spChg>
        <pc:spChg chg="del">
          <ac:chgData name="osamah almasarwah" userId="30efc0343ae0bb7c" providerId="LiveId" clId="{CB550A71-AD8B-407F-943E-A6C385427F9E}" dt="2020-08-07T00:07:50.791" v="1098" actId="478"/>
          <ac:spMkLst>
            <pc:docMk/>
            <pc:sldMk cId="10349900" sldId="1234"/>
            <ac:spMk id="48" creationId="{3FDDB924-9F33-41E0-971C-24A87E00952F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49" creationId="{83567044-7ACB-4EE8-9F50-D15F0C6E4692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0" creationId="{F9A44C56-3A2F-449E-BDB4-6D2352208273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1" creationId="{B0918FD3-3613-4831-ADEF-8E3FECFC9C69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2" creationId="{4FB6FF80-5CD1-488B-8604-ED41BD8C957C}"/>
          </ac:spMkLst>
        </pc:spChg>
        <pc:spChg chg="del">
          <ac:chgData name="osamah almasarwah" userId="30efc0343ae0bb7c" providerId="LiveId" clId="{CB550A71-AD8B-407F-943E-A6C385427F9E}" dt="2020-08-07T00:07:52.653" v="1099" actId="478"/>
          <ac:spMkLst>
            <pc:docMk/>
            <pc:sldMk cId="10349900" sldId="1234"/>
            <ac:spMk id="53" creationId="{5D524E67-287B-4B9B-94A6-F185879A6D76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4" creationId="{AC36ACD6-CA85-4875-857E-2E932C3DD445}"/>
          </ac:spMkLst>
        </pc:spChg>
        <pc:spChg chg="del">
          <ac:chgData name="osamah almasarwah" userId="30efc0343ae0bb7c" providerId="LiveId" clId="{CB550A71-AD8B-407F-943E-A6C385427F9E}" dt="2020-08-07T00:07:48.956" v="1097" actId="478"/>
          <ac:spMkLst>
            <pc:docMk/>
            <pc:sldMk cId="10349900" sldId="1234"/>
            <ac:spMk id="55" creationId="{5320A4CF-39DC-43F1-8E19-85BE41124EAD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69" creationId="{B2F87B0F-F092-4559-A012-E127757FA7DB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3" creationId="{BDA5238E-F995-4973-B4FC-02F7C2A2655A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4" creationId="{9FA71934-3CA8-4F4A-B076-A776AFF504EE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5" creationId="{21A746E3-6C5C-401D-8EF7-0AFE2BDFC55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6" creationId="{4786E9CB-DF1C-4665-B081-A31B430E5EB2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7" creationId="{2D09E9E2-4946-4841-B21C-CD083E23D470}"/>
          </ac:spMkLst>
        </pc:spChg>
        <pc:spChg chg="add del mod">
          <ac:chgData name="osamah almasarwah" userId="30efc0343ae0bb7c" providerId="LiveId" clId="{CB550A71-AD8B-407F-943E-A6C385427F9E}" dt="2020-08-07T00:08:20.835" v="1102" actId="478"/>
          <ac:spMkLst>
            <pc:docMk/>
            <pc:sldMk cId="10349900" sldId="1234"/>
            <ac:spMk id="78" creationId="{C1BEE912-DAAC-47F0-925D-990407278E34}"/>
          </ac:spMkLst>
        </pc:spChg>
        <pc:spChg chg="add mod">
          <ac:chgData name="osamah almasarwah" userId="30efc0343ae0bb7c" providerId="LiveId" clId="{CB550A71-AD8B-407F-943E-A6C385427F9E}" dt="2020-08-07T00:20:23.961" v="1312" actId="1076"/>
          <ac:spMkLst>
            <pc:docMk/>
            <pc:sldMk cId="10349900" sldId="1234"/>
            <ac:spMk id="82" creationId="{9D6625FA-89DA-4C7C-B645-9871D41FAF58}"/>
          </ac:spMkLst>
        </pc:spChg>
        <pc:spChg chg="add mod">
          <ac:chgData name="osamah almasarwah" userId="30efc0343ae0bb7c" providerId="LiveId" clId="{CB550A71-AD8B-407F-943E-A6C385427F9E}" dt="2020-08-07T00:20:21.012" v="1311" actId="1076"/>
          <ac:spMkLst>
            <pc:docMk/>
            <pc:sldMk cId="10349900" sldId="1234"/>
            <ac:spMk id="85" creationId="{30919011-4A1F-4336-825D-51885E00C278}"/>
          </ac:spMkLst>
        </pc:spChg>
        <pc:spChg chg="add mod">
          <ac:chgData name="osamah almasarwah" userId="30efc0343ae0bb7c" providerId="LiveId" clId="{CB550A71-AD8B-407F-943E-A6C385427F9E}" dt="2020-08-07T00:26:32.724" v="1422" actId="1076"/>
          <ac:spMkLst>
            <pc:docMk/>
            <pc:sldMk cId="10349900" sldId="1234"/>
            <ac:spMk id="86" creationId="{FC782157-9601-4871-93E9-C12366BEE4B3}"/>
          </ac:spMkLst>
        </pc:spChg>
        <pc:spChg chg="add mod">
          <ac:chgData name="osamah almasarwah" userId="30efc0343ae0bb7c" providerId="LiveId" clId="{CB550A71-AD8B-407F-943E-A6C385427F9E}" dt="2020-08-07T00:26:42.288" v="1425" actId="1076"/>
          <ac:spMkLst>
            <pc:docMk/>
            <pc:sldMk cId="10349900" sldId="1234"/>
            <ac:spMk id="87" creationId="{47899F70-F91C-4EA6-B628-62DF2A59EADE}"/>
          </ac:spMkLst>
        </pc:spChg>
        <pc:spChg chg="add mod">
          <ac:chgData name="osamah almasarwah" userId="30efc0343ae0bb7c" providerId="LiveId" clId="{CB550A71-AD8B-407F-943E-A6C385427F9E}" dt="2020-08-07T00:26:54.481" v="1428" actId="1076"/>
          <ac:spMkLst>
            <pc:docMk/>
            <pc:sldMk cId="10349900" sldId="1234"/>
            <ac:spMk id="88" creationId="{C58B6EC7-268D-43BD-B1DB-E3C6BE6084C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89" creationId="{264150B7-B3B1-477F-807C-F13A52BFA29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0" creationId="{B76D9C2E-7A03-48BA-8B15-60FD67BE8C85}"/>
          </ac:spMkLst>
        </pc:spChg>
        <pc:spChg chg="add del mod">
          <ac:chgData name="osamah almasarwah" userId="30efc0343ae0bb7c" providerId="LiveId" clId="{CB550A71-AD8B-407F-943E-A6C385427F9E}" dt="2020-08-07T00:09:11.001" v="1112" actId="478"/>
          <ac:spMkLst>
            <pc:docMk/>
            <pc:sldMk cId="10349900" sldId="1234"/>
            <ac:spMk id="91" creationId="{B2489D04-FB88-42D0-B2D6-3CAA43B96568}"/>
          </ac:spMkLst>
        </pc:spChg>
        <pc:spChg chg="add mod">
          <ac:chgData name="osamah almasarwah" userId="30efc0343ae0bb7c" providerId="LiveId" clId="{CB550A71-AD8B-407F-943E-A6C385427F9E}" dt="2020-08-07T00:26:39.857" v="1424" actId="1076"/>
          <ac:spMkLst>
            <pc:docMk/>
            <pc:sldMk cId="10349900" sldId="1234"/>
            <ac:spMk id="92" creationId="{A3C68E6B-5BBE-45CB-85EE-DBCD3E6B3E09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3" creationId="{9CE9B38D-A2D5-41F3-9335-013103AF635C}"/>
          </ac:spMkLst>
        </pc:spChg>
        <pc:spChg chg="add mod">
          <ac:chgData name="osamah almasarwah" userId="30efc0343ae0bb7c" providerId="LiveId" clId="{CB550A71-AD8B-407F-943E-A6C385427F9E}" dt="2020-08-07T00:33:13.363" v="1467" actId="1076"/>
          <ac:spMkLst>
            <pc:docMk/>
            <pc:sldMk cId="10349900" sldId="1234"/>
            <ac:spMk id="94" creationId="{49850AF1-2D2F-4167-81CA-2A133046B408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5" creationId="{F63B9B1D-858F-4EB0-8586-509FC9AB27B0}"/>
          </ac:spMkLst>
        </pc:spChg>
        <pc:spChg chg="add mod">
          <ac:chgData name="osamah almasarwah" userId="30efc0343ae0bb7c" providerId="LiveId" clId="{CB550A71-AD8B-407F-943E-A6C385427F9E}" dt="2020-08-07T00:20:37.382" v="1313" actId="1076"/>
          <ac:spMkLst>
            <pc:docMk/>
            <pc:sldMk cId="10349900" sldId="1234"/>
            <ac:spMk id="96" creationId="{AB794A9C-28A3-4E2E-A813-AC22F94F1CE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97" creationId="{7E4EEC8F-5E1F-4C02-BF13-060D27973C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99" creationId="{2BEF87D8-37F7-4935-9451-45BBEB1F29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0" creationId="{F720FF6B-E393-40FA-8FFB-9DD2D332FF9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2" creationId="{94EC6DAD-11CB-4F7B-AFD7-4FE39ACD1B3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4" creationId="{ECE6A836-EB32-422F-8873-B57E32A7D13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5" creationId="{0557C724-AA60-4079-AA7B-FB7F438B17BF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6" creationId="{B6AEA431-6477-4630-AE22-50AE6307A9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8" creationId="{394F12FD-5FBB-4CBD-BE4D-B5D8F7896030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09" creationId="{A2604640-D699-449A-AA83-229B2EEF2C02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2" creationId="{5D4B976E-5101-469F-9E8C-7ABBAF486F1B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4" creationId="{1F9BF9F8-D078-48C0-ABFE-D57FA8C1B69D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5" creationId="{965BCBD8-DF6E-49FA-B757-CC43AA3C9C00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16" creationId="{F0518978-CFFD-40FD-B904-87EC42FBCD23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8" creationId="{6FA45345-B8B4-4714-AAB4-794E0DF8D7B6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19" creationId="{1E86BFDE-00C1-460E-BBE9-C733A095083F}"/>
          </ac:spMkLst>
        </pc:spChg>
        <pc:spChg chg="add del mod">
          <ac:chgData name="osamah almasarwah" userId="30efc0343ae0bb7c" providerId="LiveId" clId="{CB550A71-AD8B-407F-943E-A6C385427F9E}" dt="2020-08-07T00:13:37.620" v="1184" actId="478"/>
          <ac:spMkLst>
            <pc:docMk/>
            <pc:sldMk cId="10349900" sldId="1234"/>
            <ac:spMk id="120" creationId="{6EA134CD-D671-44E9-B1AA-658660716AF8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2" creationId="{8585F312-92CE-4ED8-A30D-4F3C74068B09}"/>
          </ac:spMkLst>
        </pc:spChg>
        <pc:spChg chg="mod">
          <ac:chgData name="osamah almasarwah" userId="30efc0343ae0bb7c" providerId="LiveId" clId="{CB550A71-AD8B-407F-943E-A6C385427F9E}" dt="2020-08-07T00:08:38.402" v="1103"/>
          <ac:spMkLst>
            <pc:docMk/>
            <pc:sldMk cId="10349900" sldId="1234"/>
            <ac:spMk id="123" creationId="{65996FFC-A6F0-4576-A22A-07843556162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4" creationId="{EED23C02-212B-4899-BE7C-DAD25F875043}"/>
          </ac:spMkLst>
        </pc:spChg>
        <pc:spChg chg="add del mod">
          <ac:chgData name="osamah almasarwah" userId="30efc0343ae0bb7c" providerId="LiveId" clId="{CB550A71-AD8B-407F-943E-A6C385427F9E}" dt="2020-08-07T00:13:31.920" v="1183" actId="478"/>
          <ac:spMkLst>
            <pc:docMk/>
            <pc:sldMk cId="10349900" sldId="1234"/>
            <ac:spMk id="125" creationId="{3F2E3A5A-C0A9-4857-8EAB-0BA7F783381E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6" creationId="{99F328B6-F5C1-4391-8D78-0A812BDAA8B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7" creationId="{FBEA5D38-ED21-449A-A2CD-D2D176254969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8" creationId="{281EBD30-A55C-4554-8B45-9EE938B4BF03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29" creationId="{6C555764-7FA4-4CF5-8620-A017CED3D164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0" creationId="{CF34D860-1EEB-49EC-ADF4-E0125276239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1" creationId="{DCB2A523-5FC0-48FE-AE81-CBAAD1F75473}"/>
          </ac:spMkLst>
        </pc:spChg>
        <pc:spChg chg="add mod">
          <ac:chgData name="osamah almasarwah" userId="30efc0343ae0bb7c" providerId="LiveId" clId="{CB550A71-AD8B-407F-943E-A6C385427F9E}" dt="2020-08-07T00:37:46.567" v="1518" actId="1036"/>
          <ac:spMkLst>
            <pc:docMk/>
            <pc:sldMk cId="10349900" sldId="1234"/>
            <ac:spMk id="132" creationId="{64DCB236-95B8-4C2C-B9F4-C5D1D1461FAB}"/>
          </ac:spMkLst>
        </pc:spChg>
        <pc:spChg chg="add mod">
          <ac:chgData name="osamah almasarwah" userId="30efc0343ae0bb7c" providerId="LiveId" clId="{CB550A71-AD8B-407F-943E-A6C385427F9E}" dt="2020-08-07T00:20:47.565" v="1333" actId="1035"/>
          <ac:spMkLst>
            <pc:docMk/>
            <pc:sldMk cId="10349900" sldId="1234"/>
            <ac:spMk id="133" creationId="{3443A35C-199E-45B2-8D8C-667539E1D8BC}"/>
          </ac:spMkLst>
        </pc:spChg>
        <pc:spChg chg="add mod">
          <ac:chgData name="osamah almasarwah" userId="30efc0343ae0bb7c" providerId="LiveId" clId="{CB550A71-AD8B-407F-943E-A6C385427F9E}" dt="2020-08-07T00:20:54.717" v="1348" actId="1035"/>
          <ac:spMkLst>
            <pc:docMk/>
            <pc:sldMk cId="10349900" sldId="1234"/>
            <ac:spMk id="134" creationId="{ABE6BA35-A0DA-4900-BD01-AEE91E091D76}"/>
          </ac:spMkLst>
        </pc:spChg>
        <pc:spChg chg="add mod">
          <ac:chgData name="osamah almasarwah" userId="30efc0343ae0bb7c" providerId="LiveId" clId="{CB550A71-AD8B-407F-943E-A6C385427F9E}" dt="2020-08-07T00:38:08.003" v="1519" actId="20577"/>
          <ac:spMkLst>
            <pc:docMk/>
            <pc:sldMk cId="10349900" sldId="1234"/>
            <ac:spMk id="135" creationId="{100E2120-0213-4A14-82EC-F64F70F31B18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7" creationId="{DC8F50A3-DF0F-4F7E-8F60-D1636ED7380C}"/>
          </ac:spMkLst>
        </pc:spChg>
        <pc:spChg chg="mod topLvl">
          <ac:chgData name="osamah almasarwah" userId="30efc0343ae0bb7c" providerId="LiveId" clId="{CB550A71-AD8B-407F-943E-A6C385427F9E}" dt="2020-08-07T00:26:12.564" v="1419" actId="164"/>
          <ac:spMkLst>
            <pc:docMk/>
            <pc:sldMk cId="10349900" sldId="1234"/>
            <ac:spMk id="138" creationId="{7175459D-A1BB-42D9-AB40-5E0E844AF10C}"/>
          </ac:spMkLst>
        </pc:spChg>
        <pc:spChg chg="add del mod">
          <ac:chgData name="osamah almasarwah" userId="30efc0343ae0bb7c" providerId="LiveId" clId="{CB550A71-AD8B-407F-943E-A6C385427F9E}" dt="2020-08-07T00:36:23.351" v="1496" actId="478"/>
          <ac:spMkLst>
            <pc:docMk/>
            <pc:sldMk cId="10349900" sldId="1234"/>
            <ac:spMk id="139" creationId="{3B05A73D-2193-4F8E-A2BC-6D842A98D808}"/>
          </ac:spMkLst>
        </pc:spChg>
        <pc:grpChg chg="add mod">
          <ac:chgData name="osamah almasarwah" userId="30efc0343ae0bb7c" providerId="LiveId" clId="{CB550A71-AD8B-407F-943E-A6C385427F9E}" dt="2020-08-07T00:26:12.564" v="1419" actId="164"/>
          <ac:grpSpMkLst>
            <pc:docMk/>
            <pc:sldMk cId="10349900" sldId="1234"/>
            <ac:grpSpMk id="4" creationId="{32C13EBF-628E-49D0-919D-CCEB342B94E2}"/>
          </ac:grpSpMkLst>
        </pc:grpChg>
        <pc:grpChg chg="add del mod">
          <ac:chgData name="osamah almasarwah" userId="30efc0343ae0bb7c" providerId="LiveId" clId="{CB550A71-AD8B-407F-943E-A6C385427F9E}" dt="2020-08-07T00:08:42.397" v="1104" actId="478"/>
          <ac:grpSpMkLst>
            <pc:docMk/>
            <pc:sldMk cId="10349900" sldId="1234"/>
            <ac:grpSpMk id="79" creationId="{C74EFE82-AF99-44EE-8A1E-AC8D76921093}"/>
          </ac:grpSpMkLst>
        </pc:grpChg>
        <pc:grpChg chg="add del mod">
          <ac:chgData name="osamah almasarwah" userId="30efc0343ae0bb7c" providerId="LiveId" clId="{CB550A71-AD8B-407F-943E-A6C385427F9E}" dt="2020-08-07T00:12:03.074" v="1159" actId="478"/>
          <ac:grpSpMkLst>
            <pc:docMk/>
            <pc:sldMk cId="10349900" sldId="1234"/>
            <ac:grpSpMk id="98" creationId="{71AAC2D6-07D5-454C-A419-4F1A187D5FFE}"/>
          </ac:grpSpMkLst>
        </pc:grpChg>
        <pc:grpChg chg="add del mod">
          <ac:chgData name="osamah almasarwah" userId="30efc0343ae0bb7c" providerId="LiveId" clId="{CB550A71-AD8B-407F-943E-A6C385427F9E}" dt="2020-08-07T00:12:32.124" v="1167" actId="478"/>
          <ac:grpSpMkLst>
            <pc:docMk/>
            <pc:sldMk cId="10349900" sldId="1234"/>
            <ac:grpSpMk id="101" creationId="{D2730A9D-ED91-4856-B5D7-CF1B7574A1B7}"/>
          </ac:grpSpMkLst>
        </pc:grpChg>
        <pc:grpChg chg="mod">
          <ac:chgData name="osamah almasarwah" userId="30efc0343ae0bb7c" providerId="LiveId" clId="{CB550A71-AD8B-407F-943E-A6C385427F9E}" dt="2020-08-07T00:08:38.402" v="1103"/>
          <ac:grpSpMkLst>
            <pc:docMk/>
            <pc:sldMk cId="10349900" sldId="1234"/>
            <ac:grpSpMk id="103" creationId="{9BD540A8-1FF2-4A8C-9541-391F17325C4B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07" creationId="{33F68BB9-4735-4DE0-8065-B8C680E148B2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3" creationId="{B603DB79-1BF5-402D-946F-1CB115AEAEC6}"/>
          </ac:grpSpMkLst>
        </pc:grpChg>
        <pc:grpChg chg="add del mod">
          <ac:chgData name="osamah almasarwah" userId="30efc0343ae0bb7c" providerId="LiveId" clId="{CB550A71-AD8B-407F-943E-A6C385427F9E}" dt="2020-08-07T00:13:37.620" v="1184" actId="478"/>
          <ac:grpSpMkLst>
            <pc:docMk/>
            <pc:sldMk cId="10349900" sldId="1234"/>
            <ac:grpSpMk id="117" creationId="{1C9BA250-E6C8-4965-A201-11B805A5764D}"/>
          </ac:grpSpMkLst>
        </pc:grpChg>
        <pc:grpChg chg="add del mod">
          <ac:chgData name="osamah almasarwah" userId="30efc0343ae0bb7c" providerId="LiveId" clId="{CB550A71-AD8B-407F-943E-A6C385427F9E}" dt="2020-08-07T00:10:21.022" v="1131" actId="478"/>
          <ac:grpSpMkLst>
            <pc:docMk/>
            <pc:sldMk cId="10349900" sldId="1234"/>
            <ac:grpSpMk id="121" creationId="{3BED832F-7551-4F27-8C72-238C7FC4CA9B}"/>
          </ac:grpSpMkLst>
        </pc:grpChg>
        <pc:grpChg chg="add del mod">
          <ac:chgData name="osamah almasarwah" userId="30efc0343ae0bb7c" providerId="LiveId" clId="{CB550A71-AD8B-407F-943E-A6C385427F9E}" dt="2020-08-07T00:25:44.811" v="1416" actId="165"/>
          <ac:grpSpMkLst>
            <pc:docMk/>
            <pc:sldMk cId="10349900" sldId="1234"/>
            <ac:grpSpMk id="136" creationId="{B74778A2-8641-4E6C-828E-6EE71A85CD9F}"/>
          </ac:grpSpMkLst>
        </pc:grp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4" creationId="{352CCB44-2BE1-43C8-B3E1-90765F52C0D4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5" creationId="{83C122D0-538A-4914-A96A-7F21569DE9C0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7" creationId="{2758F642-0307-4D0D-BE5B-BDA2A029A1A5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8" creationId="{3DA779EA-9B4B-46D8-BBE2-DB9A5652EC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39" creationId="{8516C19D-20DC-4643-9C77-5E7A89ABE478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2" creationId="{E016FB26-ED16-4335-B6DC-4E7F6DBE4376}"/>
          </ac:graphicFrameMkLst>
        </pc:graphicFrameChg>
        <pc:graphicFrameChg chg="del">
          <ac:chgData name="osamah almasarwah" userId="30efc0343ae0bb7c" providerId="LiveId" clId="{CB550A71-AD8B-407F-943E-A6C385427F9E}" dt="2020-08-07T00:07:48.956" v="1097" actId="478"/>
          <ac:graphicFrameMkLst>
            <pc:docMk/>
            <pc:sldMk cId="10349900" sldId="1234"/>
            <ac:graphicFrameMk id="43" creationId="{1730E846-1B59-421D-B747-8DD8B2E614D5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5" creationId="{433A5DD1-F473-4DAF-AEE0-167AA3E6B75A}"/>
          </ac:graphicFrameMkLst>
        </pc:graphicFrameChg>
        <pc:graphicFrameChg chg="del">
          <ac:chgData name="osamah almasarwah" userId="30efc0343ae0bb7c" providerId="LiveId" clId="{CB550A71-AD8B-407F-943E-A6C385427F9E}" dt="2020-08-07T00:07:52.653" v="1099" actId="478"/>
          <ac:graphicFrameMkLst>
            <pc:docMk/>
            <pc:sldMk cId="10349900" sldId="1234"/>
            <ac:graphicFrameMk id="47" creationId="{CF359289-422D-4C11-8560-D9F685EC9BB6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6" creationId="{C95DFFAC-4D4D-4841-9473-40BEAB1464C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7" creationId="{CDA22A88-EB14-4459-A4E7-26D625A841E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8" creationId="{644C67CC-B7E9-44EC-B402-2A481F50CE5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59" creationId="{D35F3F53-6EA3-41B1-8F8B-D5FCAECB07E3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2" creationId="{B0B6226A-22E9-4471-9172-61C2C6D13C0C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3" creationId="{AD300674-889C-4C83-8842-628A1AC44C80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4" creationId="{036D22DA-6700-4D0B-911F-0E88B0C75495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5" creationId="{2EDE7BF7-540A-4314-83AA-7E9CE6B7A2E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6" creationId="{3D83227C-1B9F-4670-8549-B963D4D2A7B1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7" creationId="{3BAE7E58-9622-4549-8BD2-BE8EF086D852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68" creationId="{F9858E1D-E24A-4745-9A66-15AB90C162DA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0" creationId="{2BA08867-7EF5-4655-BB75-50842C6217CD}"/>
          </ac:graphicFrameMkLst>
        </pc:graphicFrameChg>
        <pc:graphicFrameChg chg="add del mod">
          <ac:chgData name="osamah almasarwah" userId="30efc0343ae0bb7c" providerId="LiveId" clId="{CB550A71-AD8B-407F-943E-A6C385427F9E}" dt="2020-08-07T00:08:20.835" v="1102" actId="478"/>
          <ac:graphicFrameMkLst>
            <pc:docMk/>
            <pc:sldMk cId="10349900" sldId="1234"/>
            <ac:graphicFrameMk id="71" creationId="{F040C237-4B4F-460E-B4D7-75D1A56DA6C7}"/>
          </ac:graphicFrameMkLst>
        </pc:graphicFrameChg>
        <pc:graphicFrameChg chg="add del mod">
          <ac:chgData name="osamah almasarwah" userId="30efc0343ae0bb7c" providerId="LiveId" clId="{CB550A71-AD8B-407F-943E-A6C385427F9E}" dt="2020-08-07T00:08:18.615" v="1101" actId="478"/>
          <ac:graphicFrameMkLst>
            <pc:docMk/>
            <pc:sldMk cId="10349900" sldId="1234"/>
            <ac:graphicFrameMk id="72" creationId="{CA415BC6-AA1D-4899-9C9E-66AAAA1CFFFC}"/>
          </ac:graphicFrameMkLst>
        </pc:graphicFrame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0" creationId="{ACA44ECC-6D47-4FCF-A58A-5F681D3228A1}"/>
          </ac:picMkLst>
        </pc:picChg>
        <pc:picChg chg="mod">
          <ac:chgData name="osamah almasarwah" userId="30efc0343ae0bb7c" providerId="LiveId" clId="{CB550A71-AD8B-407F-943E-A6C385427F9E}" dt="2020-08-07T00:08:38.402" v="1103"/>
          <ac:picMkLst>
            <pc:docMk/>
            <pc:sldMk cId="10349900" sldId="1234"/>
            <ac:picMk id="81" creationId="{8DFABA1A-F11B-46EC-83A6-052D1C5B996A}"/>
          </ac:picMkLst>
        </pc:picChg>
        <pc:cxnChg chg="add del mod">
          <ac:chgData name="osamah almasarwah" userId="30efc0343ae0bb7c" providerId="LiveId" clId="{CB550A71-AD8B-407F-943E-A6C385427F9E}" dt="2020-08-07T00:36:47.685" v="1502" actId="478"/>
          <ac:cxnSpMkLst>
            <pc:docMk/>
            <pc:sldMk cId="10349900" sldId="1234"/>
            <ac:cxnSpMk id="8" creationId="{3DC8CB11-6B0C-4BA1-AD98-03B67DFA8B67}"/>
          </ac:cxnSpMkLst>
        </pc:cxnChg>
        <pc:cxnChg chg="add del mod">
          <ac:chgData name="osamah almasarwah" userId="30efc0343ae0bb7c" providerId="LiveId" clId="{CB550A71-AD8B-407F-943E-A6C385427F9E}" dt="2020-08-07T00:37:05.041" v="1507" actId="478"/>
          <ac:cxnSpMkLst>
            <pc:docMk/>
            <pc:sldMk cId="10349900" sldId="1234"/>
            <ac:cxnSpMk id="14" creationId="{FE86212C-A983-4200-A9AB-1BE07A4AB1A7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0" creationId="{5556D115-161A-41A3-BDBC-84DBABB6E994}"/>
          </ac:cxnSpMkLst>
        </pc:cxnChg>
        <pc:cxnChg chg="del">
          <ac:chgData name="osamah almasarwah" userId="30efc0343ae0bb7c" providerId="LiveId" clId="{CB550A71-AD8B-407F-943E-A6C385427F9E}" dt="2020-08-07T00:07:48.956" v="1097" actId="478"/>
          <ac:cxnSpMkLst>
            <pc:docMk/>
            <pc:sldMk cId="10349900" sldId="1234"/>
            <ac:cxnSpMk id="41" creationId="{68A1918A-3BE1-4A3D-932C-C1EC5DEBD764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0" creationId="{10A70640-F02F-46FD-B839-DFEC147371A7}"/>
          </ac:cxnSpMkLst>
        </pc:cxnChg>
        <pc:cxnChg chg="add del mod">
          <ac:chgData name="osamah almasarwah" userId="30efc0343ae0bb7c" providerId="LiveId" clId="{CB550A71-AD8B-407F-943E-A6C385427F9E}" dt="2020-08-07T00:08:20.835" v="1102" actId="478"/>
          <ac:cxnSpMkLst>
            <pc:docMk/>
            <pc:sldMk cId="10349900" sldId="1234"/>
            <ac:cxnSpMk id="61" creationId="{4FD77BED-4572-4248-97D3-5CBA2F68E603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3" creationId="{F538F38D-6C7B-4E39-A5B8-195D01D6A3C7}"/>
          </ac:cxnSpMkLst>
        </pc:cxnChg>
        <pc:cxnChg chg="add mod">
          <ac:chgData name="osamah almasarwah" userId="30efc0343ae0bb7c" providerId="LiveId" clId="{CB550A71-AD8B-407F-943E-A6C385427F9E}" dt="2020-08-07T00:20:37.382" v="1313" actId="1076"/>
          <ac:cxnSpMkLst>
            <pc:docMk/>
            <pc:sldMk cId="10349900" sldId="1234"/>
            <ac:cxnSpMk id="84" creationId="{32E58AA1-9E94-40A9-A27A-198BA66FFDF5}"/>
          </ac:cxnSpMkLst>
        </pc:cxnChg>
        <pc:cxnChg chg="add del mod">
          <ac:chgData name="osamah almasarwah" userId="30efc0343ae0bb7c" providerId="LiveId" clId="{CB550A71-AD8B-407F-943E-A6C385427F9E}" dt="2020-08-07T00:12:37.199" v="1169" actId="478"/>
          <ac:cxnSpMkLst>
            <pc:docMk/>
            <pc:sldMk cId="10349900" sldId="1234"/>
            <ac:cxnSpMk id="110" creationId="{6E82FF00-0A1B-4C51-9C92-1344DFAA38D7}"/>
          </ac:cxnSpMkLst>
        </pc:cxnChg>
        <pc:cxnChg chg="add del mod">
          <ac:chgData name="osamah almasarwah" userId="30efc0343ae0bb7c" providerId="LiveId" clId="{CB550A71-AD8B-407F-943E-A6C385427F9E}" dt="2020-08-07T00:12:34.864" v="1168" actId="478"/>
          <ac:cxnSpMkLst>
            <pc:docMk/>
            <pc:sldMk cId="10349900" sldId="1234"/>
            <ac:cxnSpMk id="111" creationId="{2F373054-EF49-4A4F-86BD-CFC72AE60425}"/>
          </ac:cxnSpMkLst>
        </pc:cxnChg>
      </pc:sldChg>
      <pc:sldChg chg="modSp add del mod ord setBg">
        <pc:chgData name="osamah almasarwah" userId="30efc0343ae0bb7c" providerId="LiveId" clId="{CB550A71-AD8B-407F-943E-A6C385427F9E}" dt="2020-08-07T00:47:35.145" v="1531" actId="20577"/>
        <pc:sldMkLst>
          <pc:docMk/>
          <pc:sldMk cId="3939323547" sldId="1240"/>
        </pc:sldMkLst>
        <pc:spChg chg="mod">
          <ac:chgData name="osamah almasarwah" userId="30efc0343ae0bb7c" providerId="LiveId" clId="{CB550A71-AD8B-407F-943E-A6C385427F9E}" dt="2020-08-06T22:50:01.499" v="6" actId="20577"/>
          <ac:spMkLst>
            <pc:docMk/>
            <pc:sldMk cId="3939323547" sldId="1240"/>
            <ac:spMk id="4" creationId="{95B711BA-CD8F-440D-A31F-D685EC41D5DC}"/>
          </ac:spMkLst>
        </pc:spChg>
        <pc:spChg chg="mod">
          <ac:chgData name="osamah almasarwah" userId="30efc0343ae0bb7c" providerId="LiveId" clId="{CB550A71-AD8B-407F-943E-A6C385427F9E}" dt="2020-08-07T00:47:35.145" v="1531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modSp mod">
        <pc:chgData name="osamah almasarwah" userId="30efc0343ae0bb7c" providerId="LiveId" clId="{CB550A71-AD8B-407F-943E-A6C385427F9E}" dt="2020-08-06T22:52:31.489" v="76" actId="20577"/>
        <pc:sldMkLst>
          <pc:docMk/>
          <pc:sldMk cId="3743366124" sldId="1243"/>
        </pc:sldMkLst>
        <pc:spChg chg="mod">
          <ac:chgData name="osamah almasarwah" userId="30efc0343ae0bb7c" providerId="LiveId" clId="{CB550A71-AD8B-407F-943E-A6C385427F9E}" dt="2020-08-06T22:51:01.099" v="6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CB550A71-AD8B-407F-943E-A6C385427F9E}" dt="2020-08-06T22:50:49.256" v="6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B550A71-AD8B-407F-943E-A6C385427F9E}" dt="2020-08-06T22:52:31.489" v="76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ord delAnim modAnim">
        <pc:chgData name="osamah almasarwah" userId="30efc0343ae0bb7c" providerId="LiveId" clId="{CB550A71-AD8B-407F-943E-A6C385427F9E}" dt="2020-08-06T23:34:13.670" v="599"/>
        <pc:sldMkLst>
          <pc:docMk/>
          <pc:sldMk cId="2712617298" sldId="1244"/>
        </pc:sldMkLst>
        <pc:spChg chg="mod">
          <ac:chgData name="osamah almasarwah" userId="30efc0343ae0bb7c" providerId="LiveId" clId="{CB550A71-AD8B-407F-943E-A6C385427F9E}" dt="2020-08-06T23:07:50.700" v="261" actId="207"/>
          <ac:spMkLst>
            <pc:docMk/>
            <pc:sldMk cId="2712617298" sldId="1244"/>
            <ac:spMk id="6" creationId="{B11640E4-2097-42DF-9682-A4A1643BE86C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1" creationId="{FD284E7B-D39B-4DA1-81E8-5B7237F43B28}"/>
          </ac:spMkLst>
        </pc:spChg>
        <pc:spChg chg="add mod">
          <ac:chgData name="osamah almasarwah" userId="30efc0343ae0bb7c" providerId="LiveId" clId="{CB550A71-AD8B-407F-943E-A6C385427F9E}" dt="2020-08-06T23:10:48.231" v="308" actId="1076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CB550A71-AD8B-407F-943E-A6C385427F9E}" dt="2020-08-06T23:12:07.282" v="327" actId="1076"/>
          <ac:spMkLst>
            <pc:docMk/>
            <pc:sldMk cId="2712617298" sldId="1244"/>
            <ac:spMk id="15" creationId="{5642024D-D05E-47B8-A60F-7CF5E548DD84}"/>
          </ac:spMkLst>
        </pc:spChg>
        <pc:spChg chg="add mod">
          <ac:chgData name="osamah almasarwah" userId="30efc0343ae0bb7c" providerId="LiveId" clId="{CB550A71-AD8B-407F-943E-A6C385427F9E}" dt="2020-08-06T23:13:21.087" v="350" actId="207"/>
          <ac:spMkLst>
            <pc:docMk/>
            <pc:sldMk cId="2712617298" sldId="1244"/>
            <ac:spMk id="16" creationId="{33D978A0-B390-47F6-8D15-61AF44F59ECF}"/>
          </ac:spMkLst>
        </pc:spChg>
        <pc:spChg chg="add mod">
          <ac:chgData name="osamah almasarwah" userId="30efc0343ae0bb7c" providerId="LiveId" clId="{CB550A71-AD8B-407F-943E-A6C385427F9E}" dt="2020-08-06T23:13:39.268" v="357" actId="14100"/>
          <ac:spMkLst>
            <pc:docMk/>
            <pc:sldMk cId="2712617298" sldId="1244"/>
            <ac:spMk id="18" creationId="{489191B6-C91F-406C-ADBB-37FCEA857752}"/>
          </ac:spMkLst>
        </pc:spChg>
        <pc:spChg chg="add mod">
          <ac:chgData name="osamah almasarwah" userId="30efc0343ae0bb7c" providerId="LiveId" clId="{CB550A71-AD8B-407F-943E-A6C385427F9E}" dt="2020-08-06T23:13:59.496" v="367" actId="1076"/>
          <ac:spMkLst>
            <pc:docMk/>
            <pc:sldMk cId="2712617298" sldId="1244"/>
            <ac:spMk id="19" creationId="{82FE4FC0-B675-4669-8F43-6B5B6C21EBC4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29" creationId="{BB92CE10-08D5-4C74-9408-B776FE3173C5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2" creationId="{C4DE01FF-DDCC-40B8-B129-18448481441C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3" creationId="{41047465-FE40-409D-8648-DE914814F49A}"/>
          </ac:spMkLst>
        </pc:spChg>
        <pc:spChg chg="del">
          <ac:chgData name="osamah almasarwah" userId="30efc0343ae0bb7c" providerId="LiveId" clId="{CB550A71-AD8B-407F-943E-A6C385427F9E}" dt="2020-08-06T23:08:00.979" v="262" actId="478"/>
          <ac:spMkLst>
            <pc:docMk/>
            <pc:sldMk cId="2712617298" sldId="1244"/>
            <ac:spMk id="34" creationId="{564C3A0B-A510-4ADD-9654-A0AE4B264D6F}"/>
          </ac:spMkLst>
        </pc:spChg>
        <pc:cxnChg chg="add mod">
          <ac:chgData name="osamah almasarwah" userId="30efc0343ae0bb7c" providerId="LiveId" clId="{CB550A71-AD8B-407F-943E-A6C385427F9E}" dt="2020-08-06T23:10:49.745" v="309" actId="1076"/>
          <ac:cxnSpMkLst>
            <pc:docMk/>
            <pc:sldMk cId="2712617298" sldId="1244"/>
            <ac:cxnSpMk id="3" creationId="{CF25D9B2-A6DC-4425-BEAF-8B65E228C4DC}"/>
          </ac:cxnSpMkLst>
        </pc:cxnChg>
        <pc:cxnChg chg="add mod">
          <ac:chgData name="osamah almasarwah" userId="30efc0343ae0bb7c" providerId="LiveId" clId="{CB550A71-AD8B-407F-943E-A6C385427F9E}" dt="2020-08-06T23:13:26.668" v="351" actId="571"/>
          <ac:cxnSpMkLst>
            <pc:docMk/>
            <pc:sldMk cId="2712617298" sldId="1244"/>
            <ac:cxnSpMk id="17" creationId="{55463CDF-34B0-435E-8449-CF9349A15080}"/>
          </ac:cxnSpMkLst>
        </pc:cxnChg>
      </pc:sldChg>
      <pc:sldChg chg="addSp delSp modSp mod delAnim modAnim">
        <pc:chgData name="osamah almasarwah" userId="30efc0343ae0bb7c" providerId="LiveId" clId="{CB550A71-AD8B-407F-943E-A6C385427F9E}" dt="2020-08-07T00:34:20.115" v="1470" actId="2711"/>
        <pc:sldMkLst>
          <pc:docMk/>
          <pc:sldMk cId="2869016630" sldId="1245"/>
        </pc:sldMkLst>
        <pc:spChg chg="add del mod">
          <ac:chgData name="osamah almasarwah" userId="30efc0343ae0bb7c" providerId="LiveId" clId="{CB550A71-AD8B-407F-943E-A6C385427F9E}" dt="2020-08-06T23:19:25.496" v="397" actId="478"/>
          <ac:spMkLst>
            <pc:docMk/>
            <pc:sldMk cId="2869016630" sldId="1245"/>
            <ac:spMk id="10" creationId="{9E6264A6-C7BC-4F30-8883-9E9E92E03A9F}"/>
          </ac:spMkLst>
        </pc:spChg>
        <pc:spChg chg="add mod">
          <ac:chgData name="osamah almasarwah" userId="30efc0343ae0bb7c" providerId="LiveId" clId="{CB550A71-AD8B-407F-943E-A6C385427F9E}" dt="2020-08-07T00:31:08.399" v="1461" actId="207"/>
          <ac:spMkLst>
            <pc:docMk/>
            <pc:sldMk cId="2869016630" sldId="1245"/>
            <ac:spMk id="11" creationId="{DC22E6A9-D78E-4B01-B0F8-67B9ABA77FFB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12" creationId="{5F266FF0-CCD7-44E0-843B-B1559A2C05CA}"/>
          </ac:spMkLst>
        </pc:spChg>
        <pc:spChg chg="add del mod">
          <ac:chgData name="osamah almasarwah" userId="30efc0343ae0bb7c" providerId="LiveId" clId="{CB550A71-AD8B-407F-943E-A6C385427F9E}" dt="2020-08-06T23:45:18.821" v="797"/>
          <ac:spMkLst>
            <pc:docMk/>
            <pc:sldMk cId="2869016630" sldId="1245"/>
            <ac:spMk id="13" creationId="{AA907CB5-1019-4521-A6D8-E957E29E174E}"/>
          </ac:spMkLst>
        </pc:spChg>
        <pc:spChg chg="add del mod">
          <ac:chgData name="osamah almasarwah" userId="30efc0343ae0bb7c" providerId="LiveId" clId="{CB550A71-AD8B-407F-943E-A6C385427F9E}" dt="2020-08-06T23:46:16.440" v="817" actId="478"/>
          <ac:spMkLst>
            <pc:docMk/>
            <pc:sldMk cId="2869016630" sldId="1245"/>
            <ac:spMk id="14" creationId="{62140809-C55E-4486-B4CC-DC9C2F244316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0" creationId="{8FB5344C-2E7B-4F9C-9471-C5FD02A171F8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21" creationId="{D20AEB5E-710E-4A9E-8A8F-4C06DBF240DD}"/>
          </ac:spMkLst>
        </pc:spChg>
        <pc:spChg chg="add mod or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22" creationId="{05B35ECA-FEA0-4298-9537-2312A26E7FC9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0" creationId="{D1FCCC6A-0CAA-4DF8-970D-8FEC14E8964A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31" creationId="{E5FF3545-84B5-44E6-8EF9-0D9B120AA745}"/>
          </ac:spMkLst>
        </pc:spChg>
        <pc:spChg chg="mod">
          <ac:chgData name="osamah almasarwah" userId="30efc0343ae0bb7c" providerId="LiveId" clId="{CB550A71-AD8B-407F-943E-A6C385427F9E}" dt="2020-08-06T23:14:46.920" v="368" actId="20577"/>
          <ac:spMkLst>
            <pc:docMk/>
            <pc:sldMk cId="2869016630" sldId="1245"/>
            <ac:spMk id="35" creationId="{00000000-0000-0000-0000-000000000000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37" creationId="{6E8E1907-216F-4636-9576-9D31DC466EC2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1" creationId="{A2E41F66-182C-4483-87C6-F22062445E5F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2" creationId="{C0834AD3-A271-4720-A6C4-2721A9B3604C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3" creationId="{2CA7E28F-9E44-4261-8663-1D84CDDCD0B4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4" creationId="{B7EFA72C-8290-4EC4-B688-BD6D38FF8518}"/>
          </ac:spMkLst>
        </pc:spChg>
        <pc:spChg chg="del">
          <ac:chgData name="osamah almasarwah" userId="30efc0343ae0bb7c" providerId="LiveId" clId="{CB550A71-AD8B-407F-943E-A6C385427F9E}" dt="2020-08-06T23:15:01.688" v="372" actId="478"/>
          <ac:spMkLst>
            <pc:docMk/>
            <pc:sldMk cId="2869016630" sldId="1245"/>
            <ac:spMk id="55" creationId="{DDFF44F7-F788-462F-9A26-6C2D9D0A540B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56" creationId="{97E48493-B193-4F50-851C-3AB253B57C2A}"/>
          </ac:spMkLst>
        </pc:spChg>
        <pc:spChg chg="add del mod">
          <ac:chgData name="osamah almasarwah" userId="30efc0343ae0bb7c" providerId="LiveId" clId="{CB550A71-AD8B-407F-943E-A6C385427F9E}" dt="2020-08-06T23:18:58.891" v="393" actId="478"/>
          <ac:spMkLst>
            <pc:docMk/>
            <pc:sldMk cId="2869016630" sldId="1245"/>
            <ac:spMk id="69" creationId="{FF2BC775-6F26-43FB-9B42-BB2DBCC7C576}"/>
          </ac:spMkLst>
        </pc:spChg>
        <pc:spChg chg="add del">
          <ac:chgData name="osamah almasarwah" userId="30efc0343ae0bb7c" providerId="LiveId" clId="{CB550A71-AD8B-407F-943E-A6C385427F9E}" dt="2020-08-06T23:18:41.102" v="386" actId="478"/>
          <ac:spMkLst>
            <pc:docMk/>
            <pc:sldMk cId="2869016630" sldId="1245"/>
            <ac:spMk id="72" creationId="{6E2BE9A1-1ACA-48B3-A864-00F2009E171E}"/>
          </ac:spMkLst>
        </pc:spChg>
        <pc:spChg chg="add mod">
          <ac:chgData name="osamah almasarwah" userId="30efc0343ae0bb7c" providerId="LiveId" clId="{CB550A71-AD8B-407F-943E-A6C385427F9E}" dt="2020-08-06T23:42:30.888" v="726" actId="14100"/>
          <ac:spMkLst>
            <pc:docMk/>
            <pc:sldMk cId="2869016630" sldId="1245"/>
            <ac:spMk id="73" creationId="{11DA0AE6-91A8-4529-910F-D3788847EDE7}"/>
          </ac:spMkLst>
        </pc:spChg>
        <pc:spChg chg="add mod">
          <ac:chgData name="osamah almasarwah" userId="30efc0343ae0bb7c" providerId="LiveId" clId="{CB550A71-AD8B-407F-943E-A6C385427F9E}" dt="2020-08-06T23:42:38.297" v="729" actId="1076"/>
          <ac:spMkLst>
            <pc:docMk/>
            <pc:sldMk cId="2869016630" sldId="1245"/>
            <ac:spMk id="74" creationId="{58824A8A-2332-440A-9015-C6BACE3CEB9B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5" creationId="{4779DF91-41A6-4D66-A40F-5A8199A25186}"/>
          </ac:spMkLst>
        </pc:spChg>
        <pc:spChg chg="add mod">
          <ac:chgData name="osamah almasarwah" userId="30efc0343ae0bb7c" providerId="LiveId" clId="{CB550A71-AD8B-407F-943E-A6C385427F9E}" dt="2020-08-06T23:50:32.185" v="888" actId="113"/>
          <ac:spMkLst>
            <pc:docMk/>
            <pc:sldMk cId="2869016630" sldId="1245"/>
            <ac:spMk id="76" creationId="{72BA4A4F-F420-41A6-90B2-2FB54FB2F067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77" creationId="{DE43EE40-7DC7-401A-8EFB-48A02CED873E}"/>
          </ac:spMkLst>
        </pc:spChg>
        <pc:spChg chg="del">
          <ac:chgData name="osamah almasarwah" userId="30efc0343ae0bb7c" providerId="LiveId" clId="{CB550A71-AD8B-407F-943E-A6C385427F9E}" dt="2020-08-06T23:14:52.511" v="369" actId="478"/>
          <ac:spMkLst>
            <pc:docMk/>
            <pc:sldMk cId="2869016630" sldId="1245"/>
            <ac:spMk id="79" creationId="{2D5F8611-50AF-485E-BB6E-851CC6AED9AF}"/>
          </ac:spMkLst>
        </pc:spChg>
        <pc:spChg chg="add mod">
          <ac:chgData name="osamah almasarwah" userId="30efc0343ae0bb7c" providerId="LiveId" clId="{CB550A71-AD8B-407F-943E-A6C385427F9E}" dt="2020-08-06T23:57:51.362" v="1005" actId="1035"/>
          <ac:spMkLst>
            <pc:docMk/>
            <pc:sldMk cId="2869016630" sldId="1245"/>
            <ac:spMk id="80" creationId="{CFE76A39-B1A2-497A-9F2E-D6B813D60A02}"/>
          </ac:spMkLst>
        </pc:spChg>
        <pc:spChg chg="add mod">
          <ac:chgData name="osamah almasarwah" userId="30efc0343ae0bb7c" providerId="LiveId" clId="{CB550A71-AD8B-407F-943E-A6C385427F9E}" dt="2020-08-07T00:31:45.851" v="1465" actId="207"/>
          <ac:spMkLst>
            <pc:docMk/>
            <pc:sldMk cId="2869016630" sldId="1245"/>
            <ac:spMk id="81" creationId="{35737132-9C60-44E0-8C73-ABA342FDE9A0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2" creationId="{FEFF5FD5-69A9-4ED6-98B7-C189ADF32784}"/>
          </ac:spMkLst>
        </pc:spChg>
        <pc:spChg chg="add mod">
          <ac:chgData name="osamah almasarwah" userId="30efc0343ae0bb7c" providerId="LiveId" clId="{CB550A71-AD8B-407F-943E-A6C385427F9E}" dt="2020-08-07T00:34:06.494" v="1469" actId="2711"/>
          <ac:spMkLst>
            <pc:docMk/>
            <pc:sldMk cId="2869016630" sldId="1245"/>
            <ac:spMk id="83" creationId="{E2EE7BC3-6068-4552-B28A-602A51CC6DC4}"/>
          </ac:spMkLst>
        </pc:spChg>
        <pc:spChg chg="add del mod">
          <ac:chgData name="osamah almasarwah" userId="30efc0343ae0bb7c" providerId="LiveId" clId="{CB550A71-AD8B-407F-943E-A6C385427F9E}" dt="2020-08-06T23:45:14.982" v="794" actId="478"/>
          <ac:spMkLst>
            <pc:docMk/>
            <pc:sldMk cId="2869016630" sldId="1245"/>
            <ac:spMk id="84" creationId="{E9AFBA32-E788-4767-BB4B-D5A192D78130}"/>
          </ac:spMkLst>
        </pc:spChg>
        <pc:spChg chg="add mod">
          <ac:chgData name="osamah almasarwah" userId="30efc0343ae0bb7c" providerId="LiveId" clId="{CB550A71-AD8B-407F-943E-A6C385427F9E}" dt="2020-08-07T00:34:20.115" v="1470" actId="2711"/>
          <ac:spMkLst>
            <pc:docMk/>
            <pc:sldMk cId="2869016630" sldId="1245"/>
            <ac:spMk id="85" creationId="{CBF3F6FA-2434-4378-98ED-84FF33500A49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86" creationId="{6EB4B75F-EB6C-4596-9210-E3A7901F1D01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7" creationId="{00E0A9B4-20F9-44F2-A58D-095320B29FFF}"/>
          </ac:spMkLst>
        </pc:spChg>
        <pc:spChg chg="add mod">
          <ac:chgData name="osamah almasarwah" userId="30efc0343ae0bb7c" providerId="LiveId" clId="{CB550A71-AD8B-407F-943E-A6C385427F9E}" dt="2020-08-06T23:51:45.957" v="897" actId="164"/>
          <ac:spMkLst>
            <pc:docMk/>
            <pc:sldMk cId="2869016630" sldId="1245"/>
            <ac:spMk id="88" creationId="{7C436CD3-B992-423D-B4AA-CFCFAF2D58F2}"/>
          </ac:spMkLst>
        </pc:spChg>
        <pc:spChg chg="add mod">
          <ac:chgData name="osamah almasarwah" userId="30efc0343ae0bb7c" providerId="LiveId" clId="{CB550A71-AD8B-407F-943E-A6C385427F9E}" dt="2020-08-07T00:05:05.181" v="1090" actId="164"/>
          <ac:spMkLst>
            <pc:docMk/>
            <pc:sldMk cId="2869016630" sldId="1245"/>
            <ac:spMk id="89" creationId="{5491025C-5995-4EB4-9524-1927FFE4737A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0" creationId="{D4C1CC98-DD46-4B05-8DDD-D5D10A7F6D56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1" creationId="{E1E85574-A4E7-40B8-BBA3-1927E441B4D7}"/>
          </ac:spMkLst>
        </pc:spChg>
        <pc:spChg chg="add mod">
          <ac:chgData name="osamah almasarwah" userId="30efc0343ae0bb7c" providerId="LiveId" clId="{CB550A71-AD8B-407F-943E-A6C385427F9E}" dt="2020-08-06T23:51:17.328" v="895" actId="164"/>
          <ac:spMkLst>
            <pc:docMk/>
            <pc:sldMk cId="2869016630" sldId="1245"/>
            <ac:spMk id="92" creationId="{FA5AAAF1-C4FA-4D88-A105-C415B1EF06CB}"/>
          </ac:spMkLst>
        </pc:spChg>
        <pc:spChg chg="mod">
          <ac:chgData name="osamah almasarwah" userId="30efc0343ae0bb7c" providerId="LiveId" clId="{CB550A71-AD8B-407F-943E-A6C385427F9E}" dt="2020-08-06T23:51:53.688" v="899" actId="20577"/>
          <ac:spMkLst>
            <pc:docMk/>
            <pc:sldMk cId="2869016630" sldId="1245"/>
            <ac:spMk id="94" creationId="{3803CC22-77E4-4D8D-928A-72CE6E19D0F2}"/>
          </ac:spMkLst>
        </pc:spChg>
        <pc:spChg chg="mod">
          <ac:chgData name="osamah almasarwah" userId="30efc0343ae0bb7c" providerId="LiveId" clId="{CB550A71-AD8B-407F-943E-A6C385427F9E}" dt="2020-08-06T23:52:03.090" v="915" actId="1038"/>
          <ac:spMkLst>
            <pc:docMk/>
            <pc:sldMk cId="2869016630" sldId="1245"/>
            <ac:spMk id="95" creationId="{AE5069A9-5344-42EE-95C6-CD5FA2F85D1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8" creationId="{02F1DA44-0FC7-4164-96DC-02BCED204962}"/>
          </ac:spMkLst>
        </pc:spChg>
        <pc:spChg chg="mod">
          <ac:chgData name="osamah almasarwah" userId="30efc0343ae0bb7c" providerId="LiveId" clId="{CB550A71-AD8B-407F-943E-A6C385427F9E}" dt="2020-08-06T23:55:00.432" v="946" actId="571"/>
          <ac:spMkLst>
            <pc:docMk/>
            <pc:sldMk cId="2869016630" sldId="1245"/>
            <ac:spMk id="99" creationId="{1CB4E5B9-1C40-46EA-888F-AECBC11401A9}"/>
          </ac:spMkLst>
        </pc:spChg>
        <pc:spChg chg="add del mod">
          <ac:chgData name="osamah almasarwah" userId="30efc0343ae0bb7c" providerId="LiveId" clId="{CB550A71-AD8B-407F-943E-A6C385427F9E}" dt="2020-08-06T23:55:28.570" v="953" actId="478"/>
          <ac:spMkLst>
            <pc:docMk/>
            <pc:sldMk cId="2869016630" sldId="1245"/>
            <ac:spMk id="100" creationId="{3308B577-F357-4DDE-975C-5A644E4C9CCC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2" creationId="{0832B56E-793C-404E-B444-BA76F21A2742}"/>
          </ac:spMkLst>
        </pc:spChg>
        <pc:spChg chg="mod">
          <ac:chgData name="osamah almasarwah" userId="30efc0343ae0bb7c" providerId="LiveId" clId="{CB550A71-AD8B-407F-943E-A6C385427F9E}" dt="2020-08-06T23:57:25.054" v="990" actId="571"/>
          <ac:spMkLst>
            <pc:docMk/>
            <pc:sldMk cId="2869016630" sldId="1245"/>
            <ac:spMk id="103" creationId="{A32AF354-04C0-404F-9946-BC7CABDF14CD}"/>
          </ac:spMkLst>
        </pc:spChg>
        <pc:spChg chg="add mod">
          <ac:chgData name="osamah almasarwah" userId="30efc0343ae0bb7c" providerId="LiveId" clId="{CB550A71-AD8B-407F-943E-A6C385427F9E}" dt="2020-08-07T00:33:55.359" v="1468" actId="2711"/>
          <ac:spMkLst>
            <pc:docMk/>
            <pc:sldMk cId="2869016630" sldId="1245"/>
            <ac:spMk id="104" creationId="{200D42CF-1E97-428B-89AD-2954D983F133}"/>
          </ac:spMkLst>
        </pc:spChg>
        <pc:spChg chg="add mod">
          <ac:chgData name="osamah almasarwah" userId="30efc0343ae0bb7c" providerId="LiveId" clId="{CB550A71-AD8B-407F-943E-A6C385427F9E}" dt="2020-08-07T00:01:56.564" v="1058" actId="164"/>
          <ac:spMkLst>
            <pc:docMk/>
            <pc:sldMk cId="2869016630" sldId="1245"/>
            <ac:spMk id="105" creationId="{96CA2EEE-FC75-416A-9D09-D23A656986ED}"/>
          </ac:spMkLst>
        </pc:spChg>
        <pc:grpChg chg="add mod">
          <ac:chgData name="osamah almasarwah" userId="30efc0343ae0bb7c" providerId="LiveId" clId="{CB550A71-AD8B-407F-943E-A6C385427F9E}" dt="2020-08-06T23:23:33.476" v="434" actId="1076"/>
          <ac:grpSpMkLst>
            <pc:docMk/>
            <pc:sldMk cId="2869016630" sldId="1245"/>
            <ac:grpSpMk id="7" creationId="{DC9C3F7A-71AF-4AC1-91EA-303EF2F51AA6}"/>
          </ac:grpSpMkLst>
        </pc:grpChg>
        <pc:grpChg chg="add mod">
          <ac:chgData name="osamah almasarwah" userId="30efc0343ae0bb7c" providerId="LiveId" clId="{CB550A71-AD8B-407F-943E-A6C385427F9E}" dt="2020-08-07T00:05:05.181" v="1090" actId="164"/>
          <ac:grpSpMkLst>
            <pc:docMk/>
            <pc:sldMk cId="2869016630" sldId="1245"/>
            <ac:grpSpMk id="15" creationId="{14EBCC1C-DEC6-45F7-822A-95062DA2F70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6" creationId="{284420E1-7372-4286-9B41-167D4AC5468A}"/>
          </ac:grpSpMkLst>
        </pc:grpChg>
        <pc:grpChg chg="add mod">
          <ac:chgData name="osamah almasarwah" userId="30efc0343ae0bb7c" providerId="LiveId" clId="{CB550A71-AD8B-407F-943E-A6C385427F9E}" dt="2020-08-07T00:02:02.137" v="1059" actId="1076"/>
          <ac:grpSpMkLst>
            <pc:docMk/>
            <pc:sldMk cId="2869016630" sldId="1245"/>
            <ac:grpSpMk id="23" creationId="{9B81D6AD-13B9-49E7-9222-1846D6F98A2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24" creationId="{1CABEE78-F34E-4597-98AF-07123CF013AE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3" creationId="{9F856505-E587-42BF-A289-D4D4D8990892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97" creationId="{1C822285-22DB-455F-8B07-062732D26308}"/>
          </ac:grpSpMkLst>
        </pc:grpChg>
        <pc:grpChg chg="add mod">
          <ac:chgData name="osamah almasarwah" userId="30efc0343ae0bb7c" providerId="LiveId" clId="{CB550A71-AD8B-407F-943E-A6C385427F9E}" dt="2020-08-07T00:33:55.359" v="1468" actId="2711"/>
          <ac:grpSpMkLst>
            <pc:docMk/>
            <pc:sldMk cId="2869016630" sldId="1245"/>
            <ac:grpSpMk id="101" creationId="{26BF374F-5D6F-4802-8394-F409F65BD4D0}"/>
          </ac:grpSpMkLst>
        </pc:grpChg>
        <pc:graphicFrameChg chg="add del mod replId">
          <ac:chgData name="osamah almasarwah" userId="30efc0343ae0bb7c" providerId="LiveId" clId="{CB550A71-AD8B-407F-943E-A6C385427F9E}" dt="2020-08-06T23:18:37.614" v="385"/>
          <ac:graphicFrameMkLst>
            <pc:docMk/>
            <pc:sldMk cId="2869016630" sldId="1245"/>
            <ac:graphicFrameMk id="8" creationId="{6E2BE9A1-1ACA-48B3-A864-00F2009E171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2" creationId="{A618A684-9BFB-43FF-AE81-0F82B2A82C7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3" creationId="{4D6F8054-64F8-4BCA-8DCB-E0169C8F6D3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4" creationId="{816297DB-0CD5-42CC-96EB-7B42F1F8A67E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8" creationId="{E391F5B3-552D-4D4D-A300-C972F58CAACA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39" creationId="{238688DB-7701-47C4-B61C-26B32AAEF8B7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0" creationId="{9E6B563A-CA1B-4BD6-8FD7-10886164A2B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3" creationId="{5D6D4D93-750A-432B-8EE9-A9B8335EBF46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4" creationId="{F5926EE5-B4B7-4C49-A6F7-60BCF364AB95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5" creationId="{8802A78F-24EB-4CE8-8BEF-3B032E278AB8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46" creationId="{3B82492A-90D5-4BE0-883A-BD61DE07C35B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7" creationId="{BBB36B38-855D-4FD3-9C62-97E09E0B7A19}"/>
          </ac:graphicFrameMkLst>
        </pc:graphicFrameChg>
        <pc:graphicFrameChg chg="del">
          <ac:chgData name="osamah almasarwah" userId="30efc0343ae0bb7c" providerId="LiveId" clId="{CB550A71-AD8B-407F-943E-A6C385427F9E}" dt="2020-08-06T23:14:52.511" v="369" actId="478"/>
          <ac:graphicFrameMkLst>
            <pc:docMk/>
            <pc:sldMk cId="2869016630" sldId="1245"/>
            <ac:graphicFrameMk id="48" creationId="{250D5E8E-93D0-47C8-8BA8-CD7730F73DD1}"/>
          </ac:graphicFrameMkLst>
        </pc:graphicFrameChg>
        <pc:graphicFrameChg chg="del">
          <ac:chgData name="osamah almasarwah" userId="30efc0343ae0bb7c" providerId="LiveId" clId="{CB550A71-AD8B-407F-943E-A6C385427F9E}" dt="2020-08-06T23:15:02.497" v="373" actId="478"/>
          <ac:graphicFrameMkLst>
            <pc:docMk/>
            <pc:sldMk cId="2869016630" sldId="1245"/>
            <ac:graphicFrameMk id="49" creationId="{31D1636F-1C1F-402D-9B5F-C2F5CA9C01EC}"/>
          </ac:graphicFrameMkLst>
        </pc:graphicFrameChg>
        <pc:graphicFrameChg chg="del">
          <ac:chgData name="osamah almasarwah" userId="30efc0343ae0bb7c" providerId="LiveId" clId="{CB550A71-AD8B-407F-943E-A6C385427F9E}" dt="2020-08-06T23:14:57.812" v="370" actId="478"/>
          <ac:graphicFrameMkLst>
            <pc:docMk/>
            <pc:sldMk cId="2869016630" sldId="1245"/>
            <ac:graphicFrameMk id="50" creationId="{11D09934-5E8B-403D-BBFF-96A0630F6FD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7" creationId="{E9DCC12E-123A-44EB-A2FD-41A1C72D518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8" creationId="{FE8D88E1-CD8D-430A-9139-0E0E5D4765A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59" creationId="{62FD1311-54AA-4CFD-AFEF-A880D0DADCB0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2" creationId="{9473CDAA-979F-46CB-AF1E-2B42F2EF574F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3" creationId="{DB2DEC79-9272-419B-81BF-E62E777ADD5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4" creationId="{5B252BEB-F4EE-4695-944A-46278C4CF97B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5" creationId="{F025ACB2-2A39-4943-A822-78B5DC146602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6" creationId="{DC2F9F99-BC9F-47CF-9DB7-E2CBF76DE354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7" creationId="{EDE1739D-278F-41C1-BFCA-0B6887136E41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68" creationId="{50579DFB-03B1-44E7-89FE-C5C74C44791A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0" creationId="{B1717C19-6FA8-4000-B6B0-4C4832A26A15}"/>
          </ac:graphicFrameMkLst>
        </pc:graphicFrameChg>
        <pc:graphicFrameChg chg="add del mod">
          <ac:chgData name="osamah almasarwah" userId="30efc0343ae0bb7c" providerId="LiveId" clId="{CB550A71-AD8B-407F-943E-A6C385427F9E}" dt="2020-08-06T23:18:58.891" v="393" actId="478"/>
          <ac:graphicFrameMkLst>
            <pc:docMk/>
            <pc:sldMk cId="2869016630" sldId="1245"/>
            <ac:graphicFrameMk id="71" creationId="{B0E79038-75FF-4875-96F2-C67799FFF3F4}"/>
          </ac:graphicFrameMkLst>
        </pc:graphicFrame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4" creationId="{2A8CA934-D8CC-4902-A6EF-53A4DE64AE7C}"/>
          </ac:picMkLst>
        </pc:picChg>
        <pc:picChg chg="add mod">
          <ac:chgData name="osamah almasarwah" userId="30efc0343ae0bb7c" providerId="LiveId" clId="{CB550A71-AD8B-407F-943E-A6C385427F9E}" dt="2020-08-06T23:15:47.440" v="381" actId="164"/>
          <ac:picMkLst>
            <pc:docMk/>
            <pc:sldMk cId="2869016630" sldId="1245"/>
            <ac:picMk id="6" creationId="{8B01E07D-BADD-4FD3-9A9D-100A7D0A22D2}"/>
          </ac:picMkLst>
        </pc:picChg>
        <pc:picChg chg="del">
          <ac:chgData name="osamah almasarwah" userId="30efc0343ae0bb7c" providerId="LiveId" clId="{CB550A71-AD8B-407F-943E-A6C385427F9E}" dt="2020-08-06T23:14:59.821" v="371" actId="478"/>
          <ac:picMkLst>
            <pc:docMk/>
            <pc:sldMk cId="2869016630" sldId="1245"/>
            <ac:picMk id="78" creationId="{BBC3AB95-DFDE-41E6-A4FA-A63312C639E9}"/>
          </ac:picMkLst>
        </pc:picChg>
        <pc:cxnChg chg="add mod">
          <ac:chgData name="osamah almasarwah" userId="30efc0343ae0bb7c" providerId="LiveId" clId="{CB550A71-AD8B-407F-943E-A6C385427F9E}" dt="2020-08-07T00:33:55.359" v="1468" actId="2711"/>
          <ac:cxnSpMkLst>
            <pc:docMk/>
            <pc:sldMk cId="2869016630" sldId="1245"/>
            <ac:cxnSpMk id="18" creationId="{9F2D3EFB-2462-4F48-8DF0-8F2E0AE861D4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1" creationId="{862F8BDA-56C7-47C2-98E1-0FAE78B123B3}"/>
          </ac:cxnSpMkLst>
        </pc:cxnChg>
        <pc:cxnChg chg="del">
          <ac:chgData name="osamah almasarwah" userId="30efc0343ae0bb7c" providerId="LiveId" clId="{CB550A71-AD8B-407F-943E-A6C385427F9E}" dt="2020-08-06T23:14:52.511" v="369" actId="478"/>
          <ac:cxnSpMkLst>
            <pc:docMk/>
            <pc:sldMk cId="2869016630" sldId="1245"/>
            <ac:cxnSpMk id="42" creationId="{1C219D98-6B43-41C4-B27C-2C253C7E9582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0" creationId="{2E12C28E-4F02-4173-9613-5C5AE15D1A5C}"/>
          </ac:cxnSpMkLst>
        </pc:cxnChg>
        <pc:cxnChg chg="add mod">
          <ac:chgData name="osamah almasarwah" userId="30efc0343ae0bb7c" providerId="LiveId" clId="{CB550A71-AD8B-407F-943E-A6C385427F9E}" dt="2020-08-07T00:34:06.494" v="1469" actId="2711"/>
          <ac:cxnSpMkLst>
            <pc:docMk/>
            <pc:sldMk cId="2869016630" sldId="1245"/>
            <ac:cxnSpMk id="61" creationId="{7BBDE786-9265-423E-8FEF-098C85AF539F}"/>
          </ac:cxnSpMkLst>
        </pc:cxnChg>
        <pc:cxnChg chg="add mod">
          <ac:chgData name="osamah almasarwah" userId="30efc0343ae0bb7c" providerId="LiveId" clId="{CB550A71-AD8B-407F-943E-A6C385427F9E}" dt="2020-08-06T23:57:59.713" v="1020" actId="1035"/>
          <ac:cxnSpMkLst>
            <pc:docMk/>
            <pc:sldMk cId="2869016630" sldId="1245"/>
            <ac:cxnSpMk id="96" creationId="{A85AA1F6-15AA-4E20-ABFB-DCADFA8F1D29}"/>
          </ac:cxnSpMkLst>
        </pc:cxnChg>
      </pc:sldChg>
      <pc:sldChg chg="del">
        <pc:chgData name="osamah almasarwah" userId="30efc0343ae0bb7c" providerId="LiveId" clId="{CB550A71-AD8B-407F-943E-A6C385427F9E}" dt="2020-08-07T00:38:20.323" v="1520" actId="2696"/>
        <pc:sldMkLst>
          <pc:docMk/>
          <pc:sldMk cId="921752973" sldId="1246"/>
        </pc:sldMkLst>
      </pc:sldChg>
      <pc:sldChg chg="addSp delSp modSp add mod delAnim modAnim">
        <pc:chgData name="osamah almasarwah" userId="30efc0343ae0bb7c" providerId="LiveId" clId="{CB550A71-AD8B-407F-943E-A6C385427F9E}" dt="2020-08-06T23:40:52.085" v="694"/>
        <pc:sldMkLst>
          <pc:docMk/>
          <pc:sldMk cId="900938890" sldId="1247"/>
        </pc:sldMkLst>
        <pc:spChg chg="add del mod">
          <ac:chgData name="osamah almasarwah" userId="30efc0343ae0bb7c" providerId="LiveId" clId="{CB550A71-AD8B-407F-943E-A6C385427F9E}" dt="2020-08-06T23:26:23.108" v="471" actId="478"/>
          <ac:spMkLst>
            <pc:docMk/>
            <pc:sldMk cId="900938890" sldId="1247"/>
            <ac:spMk id="2" creationId="{CA7F6877-3B9E-4A4D-8A89-F8F0E886830B}"/>
          </ac:spMkLst>
        </pc:spChg>
        <pc:spChg chg="del">
          <ac:chgData name="osamah almasarwah" userId="30efc0343ae0bb7c" providerId="LiveId" clId="{CB550A71-AD8B-407F-943E-A6C385427F9E}" dt="2020-08-06T23:25:11.469" v="454" actId="478"/>
          <ac:spMkLst>
            <pc:docMk/>
            <pc:sldMk cId="900938890" sldId="1247"/>
            <ac:spMk id="6" creationId="{B11640E4-2097-42DF-9682-A4A1643BE86C}"/>
          </ac:spMkLst>
        </pc:spChg>
        <pc:spChg chg="add del mod">
          <ac:chgData name="osamah almasarwah" userId="30efc0343ae0bb7c" providerId="LiveId" clId="{CB550A71-AD8B-407F-943E-A6C385427F9E}" dt="2020-08-06T23:26:33.509" v="476"/>
          <ac:spMkLst>
            <pc:docMk/>
            <pc:sldMk cId="900938890" sldId="1247"/>
            <ac:spMk id="7" creationId="{3D4B67E7-9F82-4313-80AC-87F2CA7DDFE4}"/>
          </ac:spMkLst>
        </pc:spChg>
        <pc:spChg chg="add mod">
          <ac:chgData name="osamah almasarwah" userId="30efc0343ae0bb7c" providerId="LiveId" clId="{CB550A71-AD8B-407F-943E-A6C385427F9E}" dt="2020-08-06T23:32:14.442" v="573" actId="207"/>
          <ac:spMkLst>
            <pc:docMk/>
            <pc:sldMk cId="900938890" sldId="1247"/>
            <ac:spMk id="8" creationId="{358671C3-8509-4D49-B9B4-683CCE300410}"/>
          </ac:spMkLst>
        </pc:spChg>
        <pc:spChg chg="mod">
          <ac:chgData name="osamah almasarwah" userId="30efc0343ae0bb7c" providerId="LiveId" clId="{CB550A71-AD8B-407F-943E-A6C385427F9E}" dt="2020-08-06T23:40:23.652" v="686" actId="1076"/>
          <ac:spMkLst>
            <pc:docMk/>
            <pc:sldMk cId="900938890" sldId="1247"/>
            <ac:spMk id="10" creationId="{86B4B0E6-DCF4-4700-806D-B98D7FA10772}"/>
          </ac:spMkLst>
        </pc:spChg>
        <pc:spChg chg="del">
          <ac:chgData name="osamah almasarwah" userId="30efc0343ae0bb7c" providerId="LiveId" clId="{CB550A71-AD8B-407F-943E-A6C385427F9E}" dt="2020-08-06T23:25:13.112" v="455" actId="478"/>
          <ac:spMkLst>
            <pc:docMk/>
            <pc:sldMk cId="900938890" sldId="1247"/>
            <ac:spMk id="11" creationId="{FD284E7B-D39B-4DA1-81E8-5B7237F43B28}"/>
          </ac:spMkLst>
        </pc:spChg>
        <pc:spChg chg="del">
          <ac:chgData name="osamah almasarwah" userId="30efc0343ae0bb7c" providerId="LiveId" clId="{CB550A71-AD8B-407F-943E-A6C385427F9E}" dt="2020-08-06T23:25:15.305" v="456" actId="478"/>
          <ac:spMkLst>
            <pc:docMk/>
            <pc:sldMk cId="900938890" sldId="1247"/>
            <ac:spMk id="12" creationId="{2498D20B-7A4F-48EA-BB9C-B851BDBE321E}"/>
          </ac:spMkLst>
        </pc:spChg>
        <pc:spChg chg="del mod">
          <ac:chgData name="osamah almasarwah" userId="30efc0343ae0bb7c" providerId="LiveId" clId="{CB550A71-AD8B-407F-943E-A6C385427F9E}" dt="2020-08-06T23:25:23.087" v="461" actId="478"/>
          <ac:spMkLst>
            <pc:docMk/>
            <pc:sldMk cId="900938890" sldId="1247"/>
            <ac:spMk id="15" creationId="{5642024D-D05E-47B8-A60F-7CF5E548DD84}"/>
          </ac:spMkLst>
        </pc:spChg>
        <pc:spChg chg="del">
          <ac:chgData name="osamah almasarwah" userId="30efc0343ae0bb7c" providerId="LiveId" clId="{CB550A71-AD8B-407F-943E-A6C385427F9E}" dt="2020-08-06T23:25:18.933" v="458" actId="478"/>
          <ac:spMkLst>
            <pc:docMk/>
            <pc:sldMk cId="900938890" sldId="1247"/>
            <ac:spMk id="16" creationId="{33D978A0-B390-47F6-8D15-61AF44F59ECF}"/>
          </ac:spMkLst>
        </pc:spChg>
        <pc:spChg chg="del">
          <ac:chgData name="osamah almasarwah" userId="30efc0343ae0bb7c" providerId="LiveId" clId="{CB550A71-AD8B-407F-943E-A6C385427F9E}" dt="2020-08-06T23:25:21.728" v="460" actId="478"/>
          <ac:spMkLst>
            <pc:docMk/>
            <pc:sldMk cId="900938890" sldId="1247"/>
            <ac:spMk id="18" creationId="{489191B6-C91F-406C-ADBB-37FCEA857752}"/>
          </ac:spMkLst>
        </pc:spChg>
        <pc:spChg chg="del">
          <ac:chgData name="osamah almasarwah" userId="30efc0343ae0bb7c" providerId="LiveId" clId="{CB550A71-AD8B-407F-943E-A6C385427F9E}" dt="2020-08-06T23:25:24.612" v="462" actId="478"/>
          <ac:spMkLst>
            <pc:docMk/>
            <pc:sldMk cId="900938890" sldId="1247"/>
            <ac:spMk id="19" creationId="{82FE4FC0-B675-4669-8F43-6B5B6C21EBC4}"/>
          </ac:spMkLst>
        </pc:spChg>
        <pc:spChg chg="add mod">
          <ac:chgData name="osamah almasarwah" userId="30efc0343ae0bb7c" providerId="LiveId" clId="{CB550A71-AD8B-407F-943E-A6C385427F9E}" dt="2020-08-06T23:30:17.773" v="560" actId="403"/>
          <ac:spMkLst>
            <pc:docMk/>
            <pc:sldMk cId="900938890" sldId="1247"/>
            <ac:spMk id="21" creationId="{A4D1D328-260A-4684-BD8E-8BF341D0EE19}"/>
          </ac:spMkLst>
        </pc:spChg>
        <pc:spChg chg="add mod">
          <ac:chgData name="osamah almasarwah" userId="30efc0343ae0bb7c" providerId="LiveId" clId="{CB550A71-AD8B-407F-943E-A6C385427F9E}" dt="2020-08-06T23:33:50.549" v="588" actId="1076"/>
          <ac:spMkLst>
            <pc:docMk/>
            <pc:sldMk cId="900938890" sldId="1247"/>
            <ac:spMk id="22" creationId="{9C5E0FD4-2272-4A42-B470-F794A3D225E8}"/>
          </ac:spMkLst>
        </pc:spChg>
        <pc:spChg chg="add del mod">
          <ac:chgData name="osamah almasarwah" userId="30efc0343ae0bb7c" providerId="LiveId" clId="{CB550A71-AD8B-407F-943E-A6C385427F9E}" dt="2020-08-06T23:34:05.925" v="597"/>
          <ac:spMkLst>
            <pc:docMk/>
            <pc:sldMk cId="900938890" sldId="1247"/>
            <ac:spMk id="23" creationId="{7FEEB88F-A2D6-4C5C-998E-719BEA7B0B46}"/>
          </ac:spMkLst>
        </pc:spChg>
        <pc:spChg chg="add mod">
          <ac:chgData name="osamah almasarwah" userId="30efc0343ae0bb7c" providerId="LiveId" clId="{CB550A71-AD8B-407F-943E-A6C385427F9E}" dt="2020-08-06T23:38:15.965" v="663" actId="20577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CB550A71-AD8B-407F-943E-A6C385427F9E}" dt="2020-08-06T23:38:57.464" v="674" actId="20577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CB550A71-AD8B-407F-943E-A6C385427F9E}" dt="2020-08-06T23:38:01.679" v="660" actId="20577"/>
          <ac:spMkLst>
            <pc:docMk/>
            <pc:sldMk cId="900938890" sldId="1247"/>
            <ac:spMk id="26" creationId="{B2720AE2-540F-4657-91EE-70C7BE9F3C3C}"/>
          </ac:spMkLst>
        </pc:spChg>
        <pc:spChg chg="add mod">
          <ac:chgData name="osamah almasarwah" userId="30efc0343ae0bb7c" providerId="LiveId" clId="{CB550A71-AD8B-407F-943E-A6C385427F9E}" dt="2020-08-06T23:38:27.473" v="666" actId="20577"/>
          <ac:spMkLst>
            <pc:docMk/>
            <pc:sldMk cId="900938890" sldId="1247"/>
            <ac:spMk id="27" creationId="{F073CCD6-9CEA-4DB0-BAE0-D646C41FE5AF}"/>
          </ac:spMkLst>
        </pc:spChg>
        <pc:spChg chg="mod">
          <ac:chgData name="osamah almasarwah" userId="30efc0343ae0bb7c" providerId="LiveId" clId="{CB550A71-AD8B-407F-943E-A6C385427F9E}" dt="2020-08-06T23:40:21.754" v="685" actId="1076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CB550A71-AD8B-407F-943E-A6C385427F9E}" dt="2020-08-06T23:39:34.935" v="681" actId="207"/>
          <ac:spMkLst>
            <pc:docMk/>
            <pc:sldMk cId="900938890" sldId="1247"/>
            <ac:spMk id="29" creationId="{9D6C69CB-A61C-4157-BA37-969DF8ED705E}"/>
          </ac:spMkLst>
        </pc:spChg>
        <pc:cxnChg chg="mod">
          <ac:chgData name="osamah almasarwah" userId="30efc0343ae0bb7c" providerId="LiveId" clId="{CB550A71-AD8B-407F-943E-A6C385427F9E}" dt="2020-08-06T23:37:42.955" v="655" actId="1076"/>
          <ac:cxnSpMkLst>
            <pc:docMk/>
            <pc:sldMk cId="900938890" sldId="1247"/>
            <ac:cxnSpMk id="3" creationId="{CF25D9B2-A6DC-4425-BEAF-8B65E228C4DC}"/>
          </ac:cxnSpMkLst>
        </pc:cxnChg>
        <pc:cxnChg chg="del">
          <ac:chgData name="osamah almasarwah" userId="30efc0343ae0bb7c" providerId="LiveId" clId="{CB550A71-AD8B-407F-943E-A6C385427F9E}" dt="2020-08-06T23:37:44.809" v="656" actId="478"/>
          <ac:cxnSpMkLst>
            <pc:docMk/>
            <pc:sldMk cId="900938890" sldId="1247"/>
            <ac:cxnSpMk id="17" creationId="{55463CDF-34B0-435E-8449-CF9349A15080}"/>
          </ac:cxnSpMkLst>
        </pc:cxnChg>
      </pc:sldChg>
    </pc:docChg>
  </pc:docChgLst>
  <pc:docChgLst>
    <pc:chgData name="osamah almasarwah" userId="30efc0343ae0bb7c" providerId="LiveId" clId="{853A594B-AE3C-47F7-9DF9-970DBA5B73DA}"/>
    <pc:docChg chg="undo custSel addSld delSld modSld sldOrd">
      <pc:chgData name="osamah almasarwah" userId="30efc0343ae0bb7c" providerId="LiveId" clId="{853A594B-AE3C-47F7-9DF9-970DBA5B73DA}" dt="2021-01-17T18:26:12.963" v="5648" actId="2696"/>
      <pc:docMkLst>
        <pc:docMk/>
      </pc:docMkLst>
      <pc:sldChg chg="delSp del mod">
        <pc:chgData name="osamah almasarwah" userId="30efc0343ae0bb7c" providerId="LiveId" clId="{853A594B-AE3C-47F7-9DF9-970DBA5B73DA}" dt="2021-01-17T11:39:01.979" v="580" actId="2696"/>
        <pc:sldMkLst>
          <pc:docMk/>
          <pc:sldMk cId="3240305092" sldId="1228"/>
        </pc:sldMkLst>
        <pc:picChg chg="del">
          <ac:chgData name="osamah almasarwah" userId="30efc0343ae0bb7c" providerId="LiveId" clId="{853A594B-AE3C-47F7-9DF9-970DBA5B73DA}" dt="2021-01-17T11:21:17.736" v="152" actId="21"/>
          <ac:picMkLst>
            <pc:docMk/>
            <pc:sldMk cId="3240305092" sldId="1228"/>
            <ac:picMk id="7" creationId="{E033CCDD-1ACE-4587-A175-80F918986FB7}"/>
          </ac:picMkLst>
        </pc:picChg>
      </pc:sldChg>
      <pc:sldChg chg="delSp del mod">
        <pc:chgData name="osamah almasarwah" userId="30efc0343ae0bb7c" providerId="LiveId" clId="{853A594B-AE3C-47F7-9DF9-970DBA5B73DA}" dt="2021-01-17T12:31:36.810" v="1392" actId="2696"/>
        <pc:sldMkLst>
          <pc:docMk/>
          <pc:sldMk cId="3939323547" sldId="1240"/>
        </pc:sldMkLst>
        <pc:spChg chg="del">
          <ac:chgData name="osamah almasarwah" userId="30efc0343ae0bb7c" providerId="LiveId" clId="{853A594B-AE3C-47F7-9DF9-970DBA5B73DA}" dt="2021-01-17T11:17:05.185" v="1" actId="478"/>
          <ac:spMkLst>
            <pc:docMk/>
            <pc:sldMk cId="3939323547" sldId="1240"/>
            <ac:spMk id="6" creationId="{0FBFF95D-119F-4FF3-A59A-E4764019D3A3}"/>
          </ac:spMkLst>
        </pc:spChg>
        <pc:picChg chg="del">
          <ac:chgData name="osamah almasarwah" userId="30efc0343ae0bb7c" providerId="LiveId" clId="{853A594B-AE3C-47F7-9DF9-970DBA5B73DA}" dt="2021-01-17T11:17:03.624" v="0" actId="478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09:54.123" v="5534"/>
        <pc:sldMkLst>
          <pc:docMk/>
          <pc:sldMk cId="3743366124" sldId="1243"/>
        </pc:sldMkLst>
        <pc:spChg chg="add mod">
          <ac:chgData name="osamah almasarwah" userId="30efc0343ae0bb7c" providerId="LiveId" clId="{853A594B-AE3C-47F7-9DF9-970DBA5B73DA}" dt="2021-01-17T14:47:03.093" v="3062" actId="14100"/>
          <ac:spMkLst>
            <pc:docMk/>
            <pc:sldMk cId="3743366124" sldId="1243"/>
            <ac:spMk id="2" creationId="{D3F624E3-1090-4F59-87A1-2DE625D39234}"/>
          </ac:spMkLst>
        </pc:spChg>
        <pc:spChg chg="mod">
          <ac:chgData name="osamah almasarwah" userId="30efc0343ae0bb7c" providerId="LiveId" clId="{853A594B-AE3C-47F7-9DF9-970DBA5B73DA}" dt="2021-01-17T11:20:44.757" v="147" actId="20577"/>
          <ac:spMkLst>
            <pc:docMk/>
            <pc:sldMk cId="3743366124" sldId="1243"/>
            <ac:spMk id="3" creationId="{C0468004-4702-46A3-BF59-43CAE069B016}"/>
          </ac:spMkLst>
        </pc:spChg>
        <pc:spChg chg="add mod">
          <ac:chgData name="osamah almasarwah" userId="30efc0343ae0bb7c" providerId="LiveId" clId="{853A594B-AE3C-47F7-9DF9-970DBA5B73DA}" dt="2021-01-17T14:46:59.468" v="3061" actId="1076"/>
          <ac:spMkLst>
            <pc:docMk/>
            <pc:sldMk cId="3743366124" sldId="1243"/>
            <ac:spMk id="4" creationId="{27BF9D1A-E5D5-4815-82EE-6AC5063954DA}"/>
          </ac:spMkLst>
        </pc:spChg>
        <pc:spChg chg="mod">
          <ac:chgData name="osamah almasarwah" userId="30efc0343ae0bb7c" providerId="LiveId" clId="{853A594B-AE3C-47F7-9DF9-970DBA5B73DA}" dt="2021-01-17T11:21:23.712" v="154" actId="14100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853A594B-AE3C-47F7-9DF9-970DBA5B73DA}" dt="2021-01-17T11:20:55.160" v="151" actId="478"/>
          <ac:spMkLst>
            <pc:docMk/>
            <pc:sldMk cId="3743366124" sldId="1243"/>
            <ac:spMk id="7" creationId="{770641BD-A2B2-43EC-BCF9-F9F7AA76A763}"/>
          </ac:spMkLst>
        </pc:spChg>
        <pc:spChg chg="del">
          <ac:chgData name="osamah almasarwah" userId="30efc0343ae0bb7c" providerId="LiveId" clId="{853A594B-AE3C-47F7-9DF9-970DBA5B73DA}" dt="2021-01-17T11:20:54.326" v="150" actId="478"/>
          <ac:spMkLst>
            <pc:docMk/>
            <pc:sldMk cId="3743366124" sldId="1243"/>
            <ac:spMk id="8" creationId="{A37471FC-0CD2-4FFB-BCF6-8A95A1E9CFC2}"/>
          </ac:spMkLst>
        </pc:spChg>
        <pc:spChg chg="add mod">
          <ac:chgData name="osamah almasarwah" userId="30efc0343ae0bb7c" providerId="LiveId" clId="{853A594B-AE3C-47F7-9DF9-970DBA5B73DA}" dt="2021-01-17T11:28:10.816" v="347" actId="164"/>
          <ac:spMkLst>
            <pc:docMk/>
            <pc:sldMk cId="3743366124" sldId="1243"/>
            <ac:spMk id="10" creationId="{7D941398-38C6-44C6-AE50-B8959389A437}"/>
          </ac:spMkLst>
        </pc:spChg>
        <pc:spChg chg="del mod">
          <ac:chgData name="osamah almasarwah" userId="30efc0343ae0bb7c" providerId="LiveId" clId="{853A594B-AE3C-47F7-9DF9-970DBA5B73DA}" dt="2021-01-17T11:20:53.588" v="149" actId="478"/>
          <ac:spMkLst>
            <pc:docMk/>
            <pc:sldMk cId="3743366124" sldId="1243"/>
            <ac:spMk id="11" creationId="{53E3B743-B486-4A6E-A185-CD5D6FEB6E31}"/>
          </ac:spMkLst>
        </pc:spChg>
        <pc:spChg chg="add mod">
          <ac:chgData name="osamah almasarwah" userId="30efc0343ae0bb7c" providerId="LiveId" clId="{853A594B-AE3C-47F7-9DF9-970DBA5B73DA}" dt="2021-01-17T14:47:06.584" v="3063" actId="1076"/>
          <ac:spMkLst>
            <pc:docMk/>
            <pc:sldMk cId="3743366124" sldId="1243"/>
            <ac:spMk id="12" creationId="{F5326921-F7D7-4DAE-8E94-C150FB5A56ED}"/>
          </ac:spMkLst>
        </pc:spChg>
        <pc:spChg chg="add mod">
          <ac:chgData name="osamah almasarwah" userId="30efc0343ae0bb7c" providerId="LiveId" clId="{853A594B-AE3C-47F7-9DF9-970DBA5B73DA}" dt="2021-01-17T11:30:57.071" v="457" actId="207"/>
          <ac:spMkLst>
            <pc:docMk/>
            <pc:sldMk cId="3743366124" sldId="1243"/>
            <ac:spMk id="14" creationId="{9BB05154-5D11-458D-81A3-86F418C24FDD}"/>
          </ac:spMkLst>
        </pc:spChg>
        <pc:spChg chg="mod">
          <ac:chgData name="osamah almasarwah" userId="30efc0343ae0bb7c" providerId="LiveId" clId="{853A594B-AE3C-47F7-9DF9-970DBA5B73DA}" dt="2021-01-17T11:21:26.488" v="155" actId="14100"/>
          <ac:spMkLst>
            <pc:docMk/>
            <pc:sldMk cId="3743366124" sldId="1243"/>
            <ac:spMk id="15" creationId="{E1F79F11-AEF6-4514-BE6C-403F3C8E99AF}"/>
          </ac:spMkLst>
        </pc:spChg>
        <pc:spChg chg="add mod">
          <ac:chgData name="osamah almasarwah" userId="30efc0343ae0bb7c" providerId="LiveId" clId="{853A594B-AE3C-47F7-9DF9-970DBA5B73DA}" dt="2021-01-17T11:31:00.619" v="458" actId="207"/>
          <ac:spMkLst>
            <pc:docMk/>
            <pc:sldMk cId="3743366124" sldId="1243"/>
            <ac:spMk id="16" creationId="{AC092686-C1A3-4F46-A6F5-59A21ECF28F7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8" creationId="{050A814F-528A-4363-B5C5-DB8D6190F051}"/>
          </ac:spMkLst>
        </pc:spChg>
        <pc:spChg chg="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19" creationId="{49B48E78-75C6-47A7-9630-FCB8333A8AEB}"/>
          </ac:spMkLst>
        </pc:spChg>
        <pc:spChg chg="mod">
          <ac:chgData name="osamah almasarwah" userId="30efc0343ae0bb7c" providerId="LiveId" clId="{853A594B-AE3C-47F7-9DF9-970DBA5B73DA}" dt="2021-01-17T11:31:20.085" v="463" actId="207"/>
          <ac:spMkLst>
            <pc:docMk/>
            <pc:sldMk cId="3743366124" sldId="1243"/>
            <ac:spMk id="20" creationId="{BF3A0BCC-BA26-4967-8CF2-D76E4D394E4D}"/>
          </ac:spMkLst>
        </pc:spChg>
        <pc:spChg chg="add mod">
          <ac:chgData name="osamah almasarwah" userId="30efc0343ae0bb7c" providerId="LiveId" clId="{853A594B-AE3C-47F7-9DF9-970DBA5B73DA}" dt="2021-01-17T11:31:17.178" v="462" actId="207"/>
          <ac:spMkLst>
            <pc:docMk/>
            <pc:sldMk cId="3743366124" sldId="1243"/>
            <ac:spMk id="21" creationId="{88633BCD-398E-4757-BF1B-AD9D8865824D}"/>
          </ac:spMkLst>
        </pc:spChg>
        <pc:spChg chg="add mod">
          <ac:chgData name="osamah almasarwah" userId="30efc0343ae0bb7c" providerId="LiveId" clId="{853A594B-AE3C-47F7-9DF9-970DBA5B73DA}" dt="2021-01-17T11:34:45.169" v="556" actId="1076"/>
          <ac:spMkLst>
            <pc:docMk/>
            <pc:sldMk cId="3743366124" sldId="1243"/>
            <ac:spMk id="22" creationId="{2A6009B6-94B5-484F-93FF-BA15BFE144EA}"/>
          </ac:spMkLst>
        </pc:spChg>
        <pc:spChg chg="add mod">
          <ac:chgData name="osamah almasarwah" userId="30efc0343ae0bb7c" providerId="LiveId" clId="{853A594B-AE3C-47F7-9DF9-970DBA5B73DA}" dt="2021-01-17T11:37:53.567" v="567" actId="1076"/>
          <ac:spMkLst>
            <pc:docMk/>
            <pc:sldMk cId="3743366124" sldId="1243"/>
            <ac:spMk id="23" creationId="{4EAA3817-33B8-4D04-A7CA-53CD98BCF2FD}"/>
          </ac:spMkLst>
        </pc:spChg>
        <pc:spChg chg="add mod">
          <ac:chgData name="osamah almasarwah" userId="30efc0343ae0bb7c" providerId="LiveId" clId="{853A594B-AE3C-47F7-9DF9-970DBA5B73DA}" dt="2021-01-17T11:37:55.656" v="568" actId="1076"/>
          <ac:spMkLst>
            <pc:docMk/>
            <pc:sldMk cId="3743366124" sldId="1243"/>
            <ac:spMk id="24" creationId="{935FCADF-2965-4DE9-AAB9-A8B83400E9FC}"/>
          </ac:spMkLst>
        </pc:spChg>
        <pc:spChg chg="add mod">
          <ac:chgData name="osamah almasarwah" userId="30efc0343ae0bb7c" providerId="LiveId" clId="{853A594B-AE3C-47F7-9DF9-970DBA5B73DA}" dt="2021-01-17T11:37:57.793" v="569" actId="1076"/>
          <ac:spMkLst>
            <pc:docMk/>
            <pc:sldMk cId="3743366124" sldId="1243"/>
            <ac:spMk id="25" creationId="{DC9649C1-7A8F-4E52-9F69-57431A9C83D9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6" creationId="{9554E602-FC53-477D-93F7-BDF887ADE1BA}"/>
          </ac:spMkLst>
        </pc:spChg>
        <pc:spChg chg="add mod">
          <ac:chgData name="osamah almasarwah" userId="30efc0343ae0bb7c" providerId="LiveId" clId="{853A594B-AE3C-47F7-9DF9-970DBA5B73DA}" dt="2021-01-17T11:38:17.705" v="574" actId="1076"/>
          <ac:spMkLst>
            <pc:docMk/>
            <pc:sldMk cId="3743366124" sldId="1243"/>
            <ac:spMk id="27" creationId="{FB803457-2498-4AB5-8BC3-75AC7C3149A9}"/>
          </ac:spMkLst>
        </pc:spChg>
        <pc:spChg chg="add mod">
          <ac:chgData name="osamah almasarwah" userId="30efc0343ae0bb7c" providerId="LiveId" clId="{853A594B-AE3C-47F7-9DF9-970DBA5B73DA}" dt="2021-01-17T11:38:20.548" v="575" actId="1076"/>
          <ac:spMkLst>
            <pc:docMk/>
            <pc:sldMk cId="3743366124" sldId="1243"/>
            <ac:spMk id="28" creationId="{2450E48C-BDE1-4C54-BF5E-EC23B6F5E5F3}"/>
          </ac:spMkLst>
        </pc:spChg>
        <pc:spChg chg="add mod">
          <ac:chgData name="osamah almasarwah" userId="30efc0343ae0bb7c" providerId="LiveId" clId="{853A594B-AE3C-47F7-9DF9-970DBA5B73DA}" dt="2021-01-17T11:38:22.689" v="576" actId="1076"/>
          <ac:spMkLst>
            <pc:docMk/>
            <pc:sldMk cId="3743366124" sldId="1243"/>
            <ac:spMk id="29" creationId="{3D98105E-61A5-4FED-BEF4-EF5F3774D43B}"/>
          </ac:spMkLst>
        </pc:spChg>
        <pc:spChg chg="add del mod">
          <ac:chgData name="osamah almasarwah" userId="30efc0343ae0bb7c" providerId="LiveId" clId="{853A594B-AE3C-47F7-9DF9-970DBA5B73DA}" dt="2021-01-17T11:52:54.382" v="709" actId="478"/>
          <ac:spMkLst>
            <pc:docMk/>
            <pc:sldMk cId="3743366124" sldId="1243"/>
            <ac:spMk id="32" creationId="{FE696FD2-9AA8-4D2E-B69C-301AB7D2CB12}"/>
          </ac:spMkLst>
        </pc:spChg>
        <pc:spChg chg="add del mod">
          <ac:chgData name="osamah almasarwah" userId="30efc0343ae0bb7c" providerId="LiveId" clId="{853A594B-AE3C-47F7-9DF9-970DBA5B73DA}" dt="2021-01-17T11:52:58.371" v="710" actId="478"/>
          <ac:spMkLst>
            <pc:docMk/>
            <pc:sldMk cId="3743366124" sldId="1243"/>
            <ac:spMk id="33" creationId="{41D8839F-E2A3-47A2-8CF4-280C65C7C636}"/>
          </ac:spMkLst>
        </pc:spChg>
        <pc:grpChg chg="add mod">
          <ac:chgData name="osamah almasarwah" userId="30efc0343ae0bb7c" providerId="LiveId" clId="{853A594B-AE3C-47F7-9DF9-970DBA5B73DA}" dt="2021-01-17T14:46:56.705" v="3060" actId="14100"/>
          <ac:grpSpMkLst>
            <pc:docMk/>
            <pc:sldMk cId="3743366124" sldId="1243"/>
            <ac:grpSpMk id="6" creationId="{5F6A706B-E4CE-42DF-8199-95ECF794437A}"/>
          </ac:grpSpMkLst>
        </pc:grpChg>
        <pc:grpChg chg="add mod">
          <ac:chgData name="osamah almasarwah" userId="30efc0343ae0bb7c" providerId="LiveId" clId="{853A594B-AE3C-47F7-9DF9-970DBA5B73DA}" dt="2021-01-17T11:31:49.336" v="466" actId="1076"/>
          <ac:grpSpMkLst>
            <pc:docMk/>
            <pc:sldMk cId="3743366124" sldId="1243"/>
            <ac:grpSpMk id="13" creationId="{C1445FBE-984F-40C5-B1AE-43B51ED342E7}"/>
          </ac:grpSpMkLst>
        </pc:grpChg>
        <pc:grpChg chg="add mod">
          <ac:chgData name="osamah almasarwah" userId="30efc0343ae0bb7c" providerId="LiveId" clId="{853A594B-AE3C-47F7-9DF9-970DBA5B73DA}" dt="2021-01-17T11:31:52.335" v="467" actId="1076"/>
          <ac:grpSpMkLst>
            <pc:docMk/>
            <pc:sldMk cId="3743366124" sldId="1243"/>
            <ac:grpSpMk id="17" creationId="{2BA728EC-A743-4C49-BFB2-B1EA7A196163}"/>
          </ac:grpSpMkLst>
        </pc:grpChg>
        <pc:picChg chg="add mod">
          <ac:chgData name="osamah almasarwah" userId="30efc0343ae0bb7c" providerId="LiveId" clId="{853A594B-AE3C-47F7-9DF9-970DBA5B73DA}" dt="2021-01-17T11:21:33.171" v="156" actId="1076"/>
          <ac:picMkLst>
            <pc:docMk/>
            <pc:sldMk cId="3743366124" sldId="1243"/>
            <ac:picMk id="9" creationId="{59795397-58EB-453C-AD31-F4DE65EF6F2E}"/>
          </ac:picMkLst>
        </pc:picChg>
        <pc:picChg chg="add del mod">
          <ac:chgData name="osamah almasarwah" userId="30efc0343ae0bb7c" providerId="LiveId" clId="{853A594B-AE3C-47F7-9DF9-970DBA5B73DA}" dt="2021-01-17T11:53:00.575" v="711" actId="478"/>
          <ac:picMkLst>
            <pc:docMk/>
            <pc:sldMk cId="3743366124" sldId="1243"/>
            <ac:picMk id="31" creationId="{184F25F1-035C-4291-A09C-F06BE7CFDE85}"/>
          </ac:picMkLst>
        </pc:picChg>
      </pc:sldChg>
      <pc:sldChg chg="addSp delSp modSp mod modTransition delAnim modAnim">
        <pc:chgData name="osamah almasarwah" userId="30efc0343ae0bb7c" providerId="LiveId" clId="{853A594B-AE3C-47F7-9DF9-970DBA5B73DA}" dt="2021-01-17T18:10:02.279" v="5536"/>
        <pc:sldMkLst>
          <pc:docMk/>
          <pc:sldMk cId="1115731313" sldId="1244"/>
        </pc:sldMkLst>
        <pc:spChg chg="add mod">
          <ac:chgData name="osamah almasarwah" userId="30efc0343ae0bb7c" providerId="LiveId" clId="{853A594B-AE3C-47F7-9DF9-970DBA5B73DA}" dt="2021-01-17T11:55:05.240" v="737" actId="1076"/>
          <ac:spMkLst>
            <pc:docMk/>
            <pc:sldMk cId="1115731313" sldId="1244"/>
            <ac:spMk id="61" creationId="{DEA02CAA-D116-471F-89BB-0820040D6CB4}"/>
          </ac:spMkLst>
        </pc:spChg>
        <pc:spChg chg="add mod">
          <ac:chgData name="osamah almasarwah" userId="30efc0343ae0bb7c" providerId="LiveId" clId="{853A594B-AE3C-47F7-9DF9-970DBA5B73DA}" dt="2021-01-17T11:57:16.007" v="765" actId="164"/>
          <ac:spMkLst>
            <pc:docMk/>
            <pc:sldMk cId="1115731313" sldId="1244"/>
            <ac:spMk id="62" creationId="{CC4B0713-91DB-4AED-B80C-781589D50B74}"/>
          </ac:spMkLst>
        </pc:spChg>
        <pc:spChg chg="mod">
          <ac:chgData name="osamah almasarwah" userId="30efc0343ae0bb7c" providerId="LiveId" clId="{853A594B-AE3C-47F7-9DF9-970DBA5B73DA}" dt="2021-01-17T12:31:29.909" v="1391" actId="1038"/>
          <ac:spMkLst>
            <pc:docMk/>
            <pc:sldMk cId="1115731313" sldId="1244"/>
            <ac:spMk id="63" creationId="{002688B3-220D-46FD-8DC9-DAC6579B1B93}"/>
          </ac:spMkLst>
        </pc:spChg>
        <pc:spChg chg="mod">
          <ac:chgData name="osamah almasarwah" userId="30efc0343ae0bb7c" providerId="LiveId" clId="{853A594B-AE3C-47F7-9DF9-970DBA5B73DA}" dt="2021-01-17T11:55:11.149" v="739" actId="1076"/>
          <ac:spMkLst>
            <pc:docMk/>
            <pc:sldMk cId="1115731313" sldId="1244"/>
            <ac:spMk id="66" creationId="{5A35E1D5-C844-473B-988D-678EEC20D5D1}"/>
          </ac:spMkLst>
        </pc:spChg>
        <pc:spChg chg="add mod">
          <ac:chgData name="osamah almasarwah" userId="30efc0343ae0bb7c" providerId="LiveId" clId="{853A594B-AE3C-47F7-9DF9-970DBA5B73DA}" dt="2021-01-17T11:58:37.975" v="768" actId="1076"/>
          <ac:spMkLst>
            <pc:docMk/>
            <pc:sldMk cId="1115731313" sldId="1244"/>
            <ac:spMk id="70" creationId="{DB85FC7F-D378-4A92-9D6E-98BA351AFDE2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1:54:54.775" v="735" actId="478"/>
          <ac:spMkLst>
            <pc:docMk/>
            <pc:sldMk cId="1115731313" sldId="1244"/>
            <ac:spMk id="74" creationId="{36D04A7B-5164-4059-8832-9999B940233F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1:58:27.291" v="766" actId="207"/>
          <ac:spMkLst>
            <pc:docMk/>
            <pc:sldMk cId="1115731313" sldId="1244"/>
            <ac:spMk id="76" creationId="{BCFA78D7-EA5C-46C6-84CD-41CF85F68705}"/>
          </ac:spMkLst>
        </pc:spChg>
        <pc:grpChg chg="add mod">
          <ac:chgData name="osamah almasarwah" userId="30efc0343ae0bb7c" providerId="LiveId" clId="{853A594B-AE3C-47F7-9DF9-970DBA5B73DA}" dt="2021-01-17T11:57:16.007" v="765" actId="164"/>
          <ac:grpSpMkLst>
            <pc:docMk/>
            <pc:sldMk cId="1115731313" sldId="1244"/>
            <ac:grpSpMk id="2" creationId="{20F1DB89-7B87-42F3-A08C-E1840E2D278D}"/>
          </ac:grpSpMkLst>
        </pc:grpChg>
        <pc:grpChg chg="del">
          <ac:chgData name="osamah almasarwah" userId="30efc0343ae0bb7c" providerId="LiveId" clId="{853A594B-AE3C-47F7-9DF9-970DBA5B73DA}" dt="2021-01-17T11:55:23.769" v="740" actId="165"/>
          <ac:grpSpMkLst>
            <pc:docMk/>
            <pc:sldMk cId="1115731313" sldId="1244"/>
            <ac:grpSpMk id="15" creationId="{74C42607-0393-4C99-9438-243D365B20CE}"/>
          </ac:grpSpMkLst>
        </pc:grp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5" creationId="{972DF275-57CF-4B81-A79C-3440EF3166DE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8" creationId="{03493511-3FAB-4F55-9B8A-A6A1DEC056B4}"/>
          </ac:picMkLst>
        </pc:picChg>
        <pc:picChg chg="mod topLvl">
          <ac:chgData name="osamah almasarwah" userId="30efc0343ae0bb7c" providerId="LiveId" clId="{853A594B-AE3C-47F7-9DF9-970DBA5B73DA}" dt="2021-01-17T11:57:16.007" v="765" actId="164"/>
          <ac:picMkLst>
            <pc:docMk/>
            <pc:sldMk cId="1115731313" sldId="1244"/>
            <ac:picMk id="11" creationId="{A6A5B146-6E8F-4477-B740-1843135AA251}"/>
          </ac:picMkLst>
        </pc:picChg>
        <pc:picChg chg="del mod topLvl">
          <ac:chgData name="osamah almasarwah" userId="30efc0343ae0bb7c" providerId="LiveId" clId="{853A594B-AE3C-47F7-9DF9-970DBA5B73DA}" dt="2021-01-17T11:55:47.549" v="741" actId="478"/>
          <ac:picMkLst>
            <pc:docMk/>
            <pc:sldMk cId="1115731313" sldId="1244"/>
            <ac:picMk id="13" creationId="{FAAB1B11-275D-41F5-94C1-FD830B5D0739}"/>
          </ac:picMkLst>
        </pc:picChg>
        <pc:cxnChg chg="mod">
          <ac:chgData name="osamah almasarwah" userId="30efc0343ae0bb7c" providerId="LiveId" clId="{853A594B-AE3C-47F7-9DF9-970DBA5B73DA}" dt="2021-01-17T12:31:22.071" v="1389" actId="1037"/>
          <ac:cxnSpMkLst>
            <pc:docMk/>
            <pc:sldMk cId="1115731313" sldId="1244"/>
            <ac:cxnSpMk id="34" creationId="{9829D9CF-A468-44C0-9979-728F67481E3E}"/>
          </ac:cxnSpMkLst>
        </pc:cxnChg>
      </pc:sldChg>
      <pc:sldChg chg="addSp delSp modSp mod modTransition delAnim modAnim">
        <pc:chgData name="osamah almasarwah" userId="30efc0343ae0bb7c" providerId="LiveId" clId="{853A594B-AE3C-47F7-9DF9-970DBA5B73DA}" dt="2021-01-17T18:10:10.244" v="5538"/>
        <pc:sldMkLst>
          <pc:docMk/>
          <pc:sldMk cId="68275682" sldId="1245"/>
        </pc:sldMkLst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0" creationId="{F3445720-A63C-4C92-9E1A-13EA66C52A08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7" creationId="{5E518028-5AEA-4F28-9A32-7A5B9900DDE4}"/>
          </ac:spMkLst>
        </pc:spChg>
        <pc:spChg chg="add 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18" creationId="{38A40F1A-B998-423C-9721-CAD8AC07EAC6}"/>
          </ac:spMkLst>
        </pc:spChg>
        <pc:spChg chg="add mod">
          <ac:chgData name="osamah almasarwah" userId="30efc0343ae0bb7c" providerId="LiveId" clId="{853A594B-AE3C-47F7-9DF9-970DBA5B73DA}" dt="2021-01-17T12:28:03.594" v="1381" actId="1076"/>
          <ac:spMkLst>
            <pc:docMk/>
            <pc:sldMk cId="68275682" sldId="1245"/>
            <ac:spMk id="24" creationId="{446ADAED-CCAE-4BFF-8D74-937FFB8D0901}"/>
          </ac:spMkLst>
        </pc:spChg>
        <pc:spChg chg="add mod">
          <ac:chgData name="osamah almasarwah" userId="30efc0343ae0bb7c" providerId="LiveId" clId="{853A594B-AE3C-47F7-9DF9-970DBA5B73DA}" dt="2021-01-17T12:29:30.555" v="1387" actId="20577"/>
          <ac:spMkLst>
            <pc:docMk/>
            <pc:sldMk cId="68275682" sldId="1245"/>
            <ac:spMk id="25" creationId="{F740AA99-A6F0-472C-A1B6-B771EC06B4B2}"/>
          </ac:spMkLst>
        </pc:spChg>
        <pc:spChg chg="add mod">
          <ac:chgData name="osamah almasarwah" userId="30efc0343ae0bb7c" providerId="LiveId" clId="{853A594B-AE3C-47F7-9DF9-970DBA5B73DA}" dt="2021-01-17T12:28:10.622" v="1383" actId="1076"/>
          <ac:spMkLst>
            <pc:docMk/>
            <pc:sldMk cId="68275682" sldId="1245"/>
            <ac:spMk id="26" creationId="{53F106D3-598C-4C08-B8B5-0317178EF944}"/>
          </ac:spMkLst>
        </pc:spChg>
        <pc:spChg chg="add mod">
          <ac:chgData name="osamah almasarwah" userId="30efc0343ae0bb7c" providerId="LiveId" clId="{853A594B-AE3C-47F7-9DF9-970DBA5B73DA}" dt="2021-01-17T12:27:32.578" v="1367" actId="1076"/>
          <ac:spMkLst>
            <pc:docMk/>
            <pc:sldMk cId="68275682" sldId="1245"/>
            <ac:spMk id="27" creationId="{3216D845-EAB9-4E8D-B109-F1D03D696EB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8" creationId="{EA7438CC-A0BA-4572-AB0D-F12CCABF213C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2" creationId="{4F004561-EF9A-4FF6-B07E-0855D87222F9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3" creationId="{DFB11FF1-A270-4098-B3D8-66AA6D4BFD93}"/>
          </ac:spMkLst>
        </pc:spChg>
        <pc:spChg chg="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34" creationId="{1CC21CAB-90A9-4C15-9448-744C049D5DB4}"/>
          </ac:spMkLst>
        </pc:spChg>
        <pc:spChg chg="add mod">
          <ac:chgData name="osamah almasarwah" userId="30efc0343ae0bb7c" providerId="LiveId" clId="{853A594B-AE3C-47F7-9DF9-970DBA5B73DA}" dt="2021-01-17T12:22:20.705" v="1313" actId="20577"/>
          <ac:spMkLst>
            <pc:docMk/>
            <pc:sldMk cId="68275682" sldId="1245"/>
            <ac:spMk id="36" creationId="{57B369CF-190C-4C7A-936F-4D16AE4CD1CC}"/>
          </ac:spMkLst>
        </pc:spChg>
        <pc:spChg chg="add del mod">
          <ac:chgData name="osamah almasarwah" userId="30efc0343ae0bb7c" providerId="LiveId" clId="{853A594B-AE3C-47F7-9DF9-970DBA5B73DA}" dt="2021-01-17T12:22:25.988" v="1314" actId="478"/>
          <ac:spMkLst>
            <pc:docMk/>
            <pc:sldMk cId="68275682" sldId="1245"/>
            <ac:spMk id="37" creationId="{25255DC5-3571-439E-842A-7D05BA191D69}"/>
          </ac:spMkLst>
        </pc:spChg>
        <pc:spChg chg="add mod">
          <ac:chgData name="osamah almasarwah" userId="30efc0343ae0bb7c" providerId="LiveId" clId="{853A594B-AE3C-47F7-9DF9-970DBA5B73DA}" dt="2021-01-17T12:22:47.638" v="1321" actId="1076"/>
          <ac:spMkLst>
            <pc:docMk/>
            <pc:sldMk cId="68275682" sldId="1245"/>
            <ac:spMk id="38" creationId="{5B6A3E68-C7FC-4364-8C9E-7D609B84BC31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0" creationId="{9B7E43CE-9563-4CF1-AFFD-6F5D8BC1B587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1" creationId="{7948E438-6E71-4EC8-B71E-67EC4C167A28}"/>
          </ac:spMkLst>
        </pc:spChg>
        <pc:spChg chg="mod">
          <ac:chgData name="osamah almasarwah" userId="30efc0343ae0bb7c" providerId="LiveId" clId="{853A594B-AE3C-47F7-9DF9-970DBA5B73DA}" dt="2021-01-17T12:25:22.567" v="1332" actId="1076"/>
          <ac:spMkLst>
            <pc:docMk/>
            <pc:sldMk cId="68275682" sldId="1245"/>
            <ac:spMk id="42" creationId="{33D5680D-4DCF-42BA-A48E-562FF8E19D9A}"/>
          </ac:spMkLst>
        </pc:spChg>
        <pc:spChg chg="mod">
          <ac:chgData name="osamah almasarwah" userId="30efc0343ae0bb7c" providerId="LiveId" clId="{853A594B-AE3C-47F7-9DF9-970DBA5B73DA}" dt="2021-01-17T12:25:18.388" v="1331" actId="20577"/>
          <ac:spMkLst>
            <pc:docMk/>
            <pc:sldMk cId="68275682" sldId="1245"/>
            <ac:spMk id="43" creationId="{4BED9D71-3789-46CA-8259-6C8DC728635C}"/>
          </ac:spMkLst>
        </pc:spChg>
        <pc:spChg chg="mod">
          <ac:chgData name="osamah almasarwah" userId="30efc0343ae0bb7c" providerId="LiveId" clId="{853A594B-AE3C-47F7-9DF9-970DBA5B73DA}" dt="2021-01-17T12:25:11.996" v="1327" actId="1076"/>
          <ac:spMkLst>
            <pc:docMk/>
            <pc:sldMk cId="68275682" sldId="1245"/>
            <ac:spMk id="49" creationId="{661410EF-43C6-4A01-B98F-6043C25E484B}"/>
          </ac:spMkLst>
        </pc:spChg>
        <pc:spChg chg="mod">
          <ac:chgData name="osamah almasarwah" userId="30efc0343ae0bb7c" providerId="LiveId" clId="{853A594B-AE3C-47F7-9DF9-970DBA5B73DA}" dt="2021-01-17T12:25:06.469" v="1326" actId="1076"/>
          <ac:spMkLst>
            <pc:docMk/>
            <pc:sldMk cId="68275682" sldId="1245"/>
            <ac:spMk id="50" creationId="{4F58B3BA-6A2D-4B66-B491-91F43A66EE54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1" creationId="{71FA0AF8-03D4-493C-A441-7B94FBA205A7}"/>
          </ac:spMkLst>
        </pc:spChg>
        <pc:spChg chg="mod">
          <ac:chgData name="osamah almasarwah" userId="30efc0343ae0bb7c" providerId="LiveId" clId="{853A594B-AE3C-47F7-9DF9-970DBA5B73DA}" dt="2021-01-17T12:24:59.424" v="1325" actId="20577"/>
          <ac:spMkLst>
            <pc:docMk/>
            <pc:sldMk cId="68275682" sldId="1245"/>
            <ac:spMk id="52" creationId="{57A76C94-CAB5-4B8B-8327-6166D7C40C45}"/>
          </ac:spMkLst>
        </pc:spChg>
        <pc:spChg chg="add mod">
          <ac:chgData name="osamah almasarwah" userId="30efc0343ae0bb7c" providerId="LiveId" clId="{853A594B-AE3C-47F7-9DF9-970DBA5B73DA}" dt="2021-01-17T12:22:04.733" v="1309"/>
          <ac:spMkLst>
            <pc:docMk/>
            <pc:sldMk cId="68275682" sldId="1245"/>
            <ac:spMk id="54" creationId="{A2EE65E7-961E-4497-878F-E7FDE5885020}"/>
          </ac:spMkLst>
        </pc:spChg>
        <pc:spChg chg="add mod">
          <ac:chgData name="osamah almasarwah" userId="30efc0343ae0bb7c" providerId="LiveId" clId="{853A594B-AE3C-47F7-9DF9-970DBA5B73DA}" dt="2021-01-17T12:27:57.905" v="1380" actId="20577"/>
          <ac:spMkLst>
            <pc:docMk/>
            <pc:sldMk cId="68275682" sldId="1245"/>
            <ac:spMk id="55" creationId="{CB66F248-26E2-4475-B8DF-10E3148767AE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8" creationId="{9B37F33B-4425-4951-9E61-2BE813032E8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0" creationId="{E80341DE-45F3-47D8-8E5C-9D6AB8012DF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1" creationId="{FD84E8CA-1CE0-4EB8-84A6-D86BCC323BB7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3" creationId="{7AD0673E-F2BB-4F50-A113-2AA0D25CA7A7}"/>
          </ac:spMkLst>
        </pc:spChg>
        <pc:spChg chg="del">
          <ac:chgData name="osamah almasarwah" userId="30efc0343ae0bb7c" providerId="LiveId" clId="{853A594B-AE3C-47F7-9DF9-970DBA5B73DA}" dt="2021-01-17T12:18:35.584" v="1283" actId="478"/>
          <ac:spMkLst>
            <pc:docMk/>
            <pc:sldMk cId="68275682" sldId="1245"/>
            <ac:spMk id="74" creationId="{36D04A7B-5164-4059-8832-9999B940233F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6" creationId="{BCFA78D7-EA5C-46C6-84CD-41CF85F68705}"/>
          </ac:spMkLst>
        </pc:spChg>
        <pc:spChg chg="del mod">
          <ac:chgData name="osamah almasarwah" userId="30efc0343ae0bb7c" providerId="LiveId" clId="{853A594B-AE3C-47F7-9DF9-970DBA5B73DA}" dt="2021-01-17T12:21:55.635" v="1308" actId="478"/>
          <ac:spMkLst>
            <pc:docMk/>
            <pc:sldMk cId="68275682" sldId="1245"/>
            <ac:spMk id="77" creationId="{75E603D3-DA5E-4867-BC69-7CF91ED800DB}"/>
          </ac:spMkLst>
        </pc:spChg>
        <pc:grpChg chg="del mod">
          <ac:chgData name="osamah almasarwah" userId="30efc0343ae0bb7c" providerId="LiveId" clId="{853A594B-AE3C-47F7-9DF9-970DBA5B73DA}" dt="2021-01-17T12:21:02.869" v="1298" actId="478"/>
          <ac:grpSpMkLst>
            <pc:docMk/>
            <pc:sldMk cId="68275682" sldId="1245"/>
            <ac:grpSpMk id="9" creationId="{D45323C6-F381-40B8-BCAD-2870431A3AEC}"/>
          </ac:grpSpMkLst>
        </pc:grpChg>
        <pc:grpChg chg="add mod">
          <ac:chgData name="osamah almasarwah" userId="30efc0343ae0bb7c" providerId="LiveId" clId="{853A594B-AE3C-47F7-9DF9-970DBA5B73DA}" dt="2021-01-17T12:21:50.755" v="1306" actId="164"/>
          <ac:grpSpMkLst>
            <pc:docMk/>
            <pc:sldMk cId="68275682" sldId="1245"/>
            <ac:grpSpMk id="11" creationId="{31A7BF97-F96E-471F-91A6-78CCD547FA8E}"/>
          </ac:grpSpMkLst>
        </pc:grpChg>
        <pc:grpChg chg="add mod">
          <ac:chgData name="osamah almasarwah" userId="30efc0343ae0bb7c" providerId="LiveId" clId="{853A594B-AE3C-47F7-9DF9-970DBA5B73DA}" dt="2021-01-17T12:22:04.733" v="1309"/>
          <ac:grpSpMkLst>
            <pc:docMk/>
            <pc:sldMk cId="68275682" sldId="1245"/>
            <ac:grpSpMk id="31" creationId="{E8914A23-3376-4C5E-A493-59EF36E737DB}"/>
          </ac:grpSpMkLst>
        </pc:grpChg>
        <pc:grpChg chg="add mod">
          <ac:chgData name="osamah almasarwah" userId="30efc0343ae0bb7c" providerId="LiveId" clId="{853A594B-AE3C-47F7-9DF9-970DBA5B73DA}" dt="2021-01-17T12:25:18.388" v="1331" actId="20577"/>
          <ac:grpSpMkLst>
            <pc:docMk/>
            <pc:sldMk cId="68275682" sldId="1245"/>
            <ac:grpSpMk id="39" creationId="{6E2F1823-ED64-469A-AE9D-747D56E0A1B9}"/>
          </ac:grpSpMkLst>
        </pc:grpChg>
        <pc:grpChg chg="add mod">
          <ac:chgData name="osamah almasarwah" userId="30efc0343ae0bb7c" providerId="LiveId" clId="{853A594B-AE3C-47F7-9DF9-970DBA5B73DA}" dt="2021-01-17T12:24:59.424" v="1325" actId="20577"/>
          <ac:grpSpMkLst>
            <pc:docMk/>
            <pc:sldMk cId="68275682" sldId="1245"/>
            <ac:grpSpMk id="44" creationId="{7243AC3E-C8FA-4B95-BA63-6F5D914CB7E7}"/>
          </ac:grpSpMkLst>
        </pc:grp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5" creationId="{8A019E96-3BF9-4125-966E-C65FC67BE47E}"/>
          </ac:picMkLst>
        </pc:picChg>
        <pc:picChg chg="add mod">
          <ac:chgData name="osamah almasarwah" userId="30efc0343ae0bb7c" providerId="LiveId" clId="{853A594B-AE3C-47F7-9DF9-970DBA5B73DA}" dt="2021-01-17T12:21:50.755" v="1306" actId="164"/>
          <ac:picMkLst>
            <pc:docMk/>
            <pc:sldMk cId="68275682" sldId="1245"/>
            <ac:picMk id="8" creationId="{437FB59F-E471-4A53-94AD-348618075078}"/>
          </ac:picMkLst>
        </pc:pic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5" creationId="{246798E4-F062-4318-873C-49AFECDDFCBE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6" creationId="{CE1B4C8D-7A67-4769-A75B-70A5ED3ED1A8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7" creationId="{69DD87E1-BDFA-4F95-AEBA-A7DCFE063BB4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48" creationId="{71AE0F15-3C88-470B-8CBC-C2BBDC3F483C}"/>
          </ac:cxnSpMkLst>
        </pc:cxnChg>
        <pc:cxnChg chg="mod">
          <ac:chgData name="osamah almasarwah" userId="30efc0343ae0bb7c" providerId="LiveId" clId="{853A594B-AE3C-47F7-9DF9-970DBA5B73DA}" dt="2021-01-17T12:24:59.424" v="1325" actId="20577"/>
          <ac:cxnSpMkLst>
            <pc:docMk/>
            <pc:sldMk cId="68275682" sldId="1245"/>
            <ac:cxnSpMk id="53" creationId="{6DA6BF2E-B24C-43B0-937A-969ABA84AD6B}"/>
          </ac:cxnSpMkLst>
        </pc:cxnChg>
      </pc:sldChg>
      <pc:sldChg chg="del">
        <pc:chgData name="osamah almasarwah" userId="30efc0343ae0bb7c" providerId="LiveId" clId="{853A594B-AE3C-47F7-9DF9-970DBA5B73DA}" dt="2021-01-17T12:20:23.044" v="1294" actId="2696"/>
        <pc:sldMkLst>
          <pc:docMk/>
          <pc:sldMk cId="3463803904" sldId="1246"/>
        </pc:sldMkLst>
      </pc:sldChg>
      <pc:sldChg chg="del">
        <pc:chgData name="osamah almasarwah" userId="30efc0343ae0bb7c" providerId="LiveId" clId="{853A594B-AE3C-47F7-9DF9-970DBA5B73DA}" dt="2021-01-17T12:20:19.239" v="1293" actId="2696"/>
        <pc:sldMkLst>
          <pc:docMk/>
          <pc:sldMk cId="280881530" sldId="1247"/>
        </pc:sldMkLst>
      </pc:sldChg>
      <pc:sldChg chg="del">
        <pc:chgData name="osamah almasarwah" userId="30efc0343ae0bb7c" providerId="LiveId" clId="{853A594B-AE3C-47F7-9DF9-970DBA5B73DA}" dt="2021-01-17T12:20:16.250" v="1292" actId="2696"/>
        <pc:sldMkLst>
          <pc:docMk/>
          <pc:sldMk cId="2751182682" sldId="1248"/>
        </pc:sldMkLst>
      </pc:sldChg>
      <pc:sldChg chg="del">
        <pc:chgData name="osamah almasarwah" userId="30efc0343ae0bb7c" providerId="LiveId" clId="{853A594B-AE3C-47F7-9DF9-970DBA5B73DA}" dt="2021-01-17T11:47:31.297" v="687" actId="2696"/>
        <pc:sldMkLst>
          <pc:docMk/>
          <pc:sldMk cId="1854923550" sldId="1249"/>
        </pc:sldMkLst>
      </pc:sldChg>
      <pc:sldChg chg="addSp delSp modSp add mod modTransition modAnim">
        <pc:chgData name="osamah almasarwah" userId="30efc0343ae0bb7c" providerId="LiveId" clId="{853A594B-AE3C-47F7-9DF9-970DBA5B73DA}" dt="2021-01-17T18:09:58.249" v="5535"/>
        <pc:sldMkLst>
          <pc:docMk/>
          <pc:sldMk cId="1266074672" sldId="1250"/>
        </pc:sldMkLst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2" creationId="{2A6009B6-94B5-484F-93FF-BA15BFE144E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3" creationId="{4EAA3817-33B8-4D04-A7CA-53CD98BCF2FD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4" creationId="{935FCADF-2965-4DE9-AAB9-A8B83400E9FC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5" creationId="{DC9649C1-7A8F-4E52-9F69-57431A9C83D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6" creationId="{9554E602-FC53-477D-93F7-BDF887ADE1BA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7" creationId="{FB803457-2498-4AB5-8BC3-75AC7C3149A9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8" creationId="{2450E48C-BDE1-4C54-BF5E-EC23B6F5E5F3}"/>
          </ac:spMkLst>
        </pc:spChg>
        <pc:spChg chg="del">
          <ac:chgData name="osamah almasarwah" userId="30efc0343ae0bb7c" providerId="LiveId" clId="{853A594B-AE3C-47F7-9DF9-970DBA5B73DA}" dt="2021-01-17T11:38:50.391" v="579" actId="478"/>
          <ac:spMkLst>
            <pc:docMk/>
            <pc:sldMk cId="1266074672" sldId="1250"/>
            <ac:spMk id="29" creationId="{3D98105E-61A5-4FED-BEF4-EF5F3774D43B}"/>
          </ac:spMkLst>
        </pc:spChg>
        <pc:spChg chg="add mod">
          <ac:chgData name="osamah almasarwah" userId="30efc0343ae0bb7c" providerId="LiveId" clId="{853A594B-AE3C-47F7-9DF9-970DBA5B73DA}" dt="2021-01-17T11:40:53.245" v="605" actId="1076"/>
          <ac:spMkLst>
            <pc:docMk/>
            <pc:sldMk cId="1266074672" sldId="1250"/>
            <ac:spMk id="33" creationId="{02621E08-1B66-4763-A18C-F8695DF6BE01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4" creationId="{F8891912-D404-4FD2-96C1-C64E9F6E963B}"/>
          </ac:spMkLst>
        </pc:spChg>
        <pc:spChg chg="add mod">
          <ac:chgData name="osamah almasarwah" userId="30efc0343ae0bb7c" providerId="LiveId" clId="{853A594B-AE3C-47F7-9DF9-970DBA5B73DA}" dt="2021-01-17T11:44:02.579" v="641" actId="1076"/>
          <ac:spMkLst>
            <pc:docMk/>
            <pc:sldMk cId="1266074672" sldId="1250"/>
            <ac:spMk id="35" creationId="{B42FE6AE-769D-4CC0-AB8E-C32A6CE3EF1C}"/>
          </ac:spMkLst>
        </pc:spChg>
        <pc:spChg chg="add mod">
          <ac:chgData name="osamah almasarwah" userId="30efc0343ae0bb7c" providerId="LiveId" clId="{853A594B-AE3C-47F7-9DF9-970DBA5B73DA}" dt="2021-01-17T11:44:05.115" v="642" actId="1076"/>
          <ac:spMkLst>
            <pc:docMk/>
            <pc:sldMk cId="1266074672" sldId="1250"/>
            <ac:spMk id="36" creationId="{F4AF3E92-A51D-4EE3-8F4A-A5B62198AA68}"/>
          </ac:spMkLst>
        </pc:spChg>
        <pc:spChg chg="add mod">
          <ac:chgData name="osamah almasarwah" userId="30efc0343ae0bb7c" providerId="LiveId" clId="{853A594B-AE3C-47F7-9DF9-970DBA5B73DA}" dt="2021-01-17T11:45:03.930" v="647" actId="1076"/>
          <ac:spMkLst>
            <pc:docMk/>
            <pc:sldMk cId="1266074672" sldId="1250"/>
            <ac:spMk id="37" creationId="{A4F38539-6E40-44A5-BEEF-73879CDAA8F1}"/>
          </ac:spMkLst>
        </pc:spChg>
        <pc:spChg chg="add mod">
          <ac:chgData name="osamah almasarwah" userId="30efc0343ae0bb7c" providerId="LiveId" clId="{853A594B-AE3C-47F7-9DF9-970DBA5B73DA}" dt="2021-01-17T11:45:31.996" v="652" actId="20577"/>
          <ac:spMkLst>
            <pc:docMk/>
            <pc:sldMk cId="1266074672" sldId="1250"/>
            <ac:spMk id="38" creationId="{CFEF6489-ED68-4757-92CF-AEE0568D7827}"/>
          </ac:spMkLst>
        </pc:spChg>
        <pc:spChg chg="add mod">
          <ac:chgData name="osamah almasarwah" userId="30efc0343ae0bb7c" providerId="LiveId" clId="{853A594B-AE3C-47F7-9DF9-970DBA5B73DA}" dt="2021-01-17T11:45:48.525" v="656" actId="207"/>
          <ac:spMkLst>
            <pc:docMk/>
            <pc:sldMk cId="1266074672" sldId="1250"/>
            <ac:spMk id="39" creationId="{9AD68575-263D-4F00-B784-8A8276B0C2B5}"/>
          </ac:spMkLst>
        </pc:spChg>
        <pc:spChg chg="add mod">
          <ac:chgData name="osamah almasarwah" userId="30efc0343ae0bb7c" providerId="LiveId" clId="{853A594B-AE3C-47F7-9DF9-970DBA5B73DA}" dt="2021-01-17T11:46:21.953" v="663" actId="20577"/>
          <ac:spMkLst>
            <pc:docMk/>
            <pc:sldMk cId="1266074672" sldId="1250"/>
            <ac:spMk id="40" creationId="{6B437FFD-6E2D-42C7-B428-FD1CEB8D327D}"/>
          </ac:spMkLst>
        </pc:spChg>
        <pc:spChg chg="add mod">
          <ac:chgData name="osamah almasarwah" userId="30efc0343ae0bb7c" providerId="LiveId" clId="{853A594B-AE3C-47F7-9DF9-970DBA5B73DA}" dt="2021-01-17T11:46:36.008" v="670" actId="20577"/>
          <ac:spMkLst>
            <pc:docMk/>
            <pc:sldMk cId="1266074672" sldId="1250"/>
            <ac:spMk id="41" creationId="{49339E6B-99F1-4749-A399-05FC7E0C4280}"/>
          </ac:spMkLst>
        </pc:spChg>
        <pc:spChg chg="add mod">
          <ac:chgData name="osamah almasarwah" userId="30efc0343ae0bb7c" providerId="LiveId" clId="{853A594B-AE3C-47F7-9DF9-970DBA5B73DA}" dt="2021-01-17T11:46:53.669" v="672" actId="1076"/>
          <ac:spMkLst>
            <pc:docMk/>
            <pc:sldMk cId="1266074672" sldId="1250"/>
            <ac:spMk id="42" creationId="{D777AF26-1FC9-49D6-98DC-029BEEEE71F3}"/>
          </ac:spMkLst>
        </pc:spChg>
        <pc:spChg chg="add mod">
          <ac:chgData name="osamah almasarwah" userId="30efc0343ae0bb7c" providerId="LiveId" clId="{853A594B-AE3C-47F7-9DF9-970DBA5B73DA}" dt="2021-01-17T11:47:24.179" v="686" actId="1076"/>
          <ac:spMkLst>
            <pc:docMk/>
            <pc:sldMk cId="1266074672" sldId="1250"/>
            <ac:spMk id="43" creationId="{68B56BA5-74D9-4728-A01B-70098903717C}"/>
          </ac:spMkLst>
        </pc:s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6" creationId="{5F6A706B-E4CE-42DF-8199-95ECF794437A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3" creationId="{C1445FBE-984F-40C5-B1AE-43B51ED342E7}"/>
          </ac:grpSpMkLst>
        </pc:grpChg>
        <pc:grpChg chg="del">
          <ac:chgData name="osamah almasarwah" userId="30efc0343ae0bb7c" providerId="LiveId" clId="{853A594B-AE3C-47F7-9DF9-970DBA5B73DA}" dt="2021-01-17T11:38:50.391" v="579" actId="478"/>
          <ac:grpSpMkLst>
            <pc:docMk/>
            <pc:sldMk cId="1266074672" sldId="1250"/>
            <ac:grpSpMk id="17" creationId="{2BA728EC-A743-4C49-BFB2-B1EA7A196163}"/>
          </ac:grpSpMkLst>
        </pc:grpChg>
        <pc:grpChg chg="add mod">
          <ac:chgData name="osamah almasarwah" userId="30efc0343ae0bb7c" providerId="LiveId" clId="{853A594B-AE3C-47F7-9DF9-970DBA5B73DA}" dt="2021-01-17T11:40:21.265" v="592" actId="164"/>
          <ac:grpSpMkLst>
            <pc:docMk/>
            <pc:sldMk cId="1266074672" sldId="1250"/>
            <ac:grpSpMk id="32" creationId="{7AC8834A-8311-4544-A1A1-C93E612DFA15}"/>
          </ac:grpSpMkLst>
        </pc:grp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8" creationId="{EC6032B1-49D8-4E00-9B3F-57C7D56A7B78}"/>
          </ac:picMkLst>
        </pc:picChg>
        <pc:picChg chg="del">
          <ac:chgData name="osamah almasarwah" userId="30efc0343ae0bb7c" providerId="LiveId" clId="{853A594B-AE3C-47F7-9DF9-970DBA5B73DA}" dt="2021-01-17T11:38:48.680" v="578" actId="478"/>
          <ac:picMkLst>
            <pc:docMk/>
            <pc:sldMk cId="1266074672" sldId="1250"/>
            <ac:picMk id="9" creationId="{59795397-58EB-453C-AD31-F4DE65EF6F2E}"/>
          </ac:picMkLst>
        </pc:picChg>
        <pc:picChg chg="add mod">
          <ac:chgData name="osamah almasarwah" userId="30efc0343ae0bb7c" providerId="LiveId" clId="{853A594B-AE3C-47F7-9DF9-970DBA5B73DA}" dt="2021-01-17T11:40:21.265" v="592" actId="164"/>
          <ac:picMkLst>
            <pc:docMk/>
            <pc:sldMk cId="1266074672" sldId="1250"/>
            <ac:picMk id="30" creationId="{0D7785E4-0CDA-4D95-B5C4-9D1C6D7E853C}"/>
          </ac:picMkLst>
        </pc:picChg>
        <pc:picChg chg="del">
          <ac:chgData name="osamah almasarwah" userId="30efc0343ae0bb7c" providerId="LiveId" clId="{853A594B-AE3C-47F7-9DF9-970DBA5B73DA}" dt="2021-01-17T11:38:50.391" v="579" actId="478"/>
          <ac:picMkLst>
            <pc:docMk/>
            <pc:sldMk cId="1266074672" sldId="1250"/>
            <ac:picMk id="31" creationId="{184F25F1-035C-4291-A09C-F06BE7CFDE85}"/>
          </ac:picMkLst>
        </pc:picChg>
      </pc:sldChg>
      <pc:sldChg chg="addSp delSp modSp add mod modTransition addAnim delAnim modAnim">
        <pc:chgData name="osamah almasarwah" userId="30efc0343ae0bb7c" providerId="LiveId" clId="{853A594B-AE3C-47F7-9DF9-970DBA5B73DA}" dt="2021-01-17T18:10:06.062" v="5537"/>
        <pc:sldMkLst>
          <pc:docMk/>
          <pc:sldMk cId="3868766934" sldId="1251"/>
        </pc:sldMkLst>
        <pc:spChg chg="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61" creationId="{DEA02CAA-D116-471F-89BB-0820040D6CB4}"/>
          </ac:spMkLst>
        </pc:spChg>
        <pc:spChg chg="add del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6" creationId="{5A35E1D5-C844-473B-988D-678EEC20D5D1}"/>
          </ac:spMkLst>
        </pc:spChg>
        <pc:spChg chg="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67" creationId="{5D6EFC27-147B-4E7F-9EE2-67B4D935018F}"/>
          </ac:spMkLst>
        </pc:spChg>
        <pc:spChg chg="mod">
          <ac:chgData name="osamah almasarwah" userId="30efc0343ae0bb7c" providerId="LiveId" clId="{853A594B-AE3C-47F7-9DF9-970DBA5B73DA}" dt="2021-01-17T12:12:14.771" v="1209" actId="1076"/>
          <ac:spMkLst>
            <pc:docMk/>
            <pc:sldMk cId="3868766934" sldId="1251"/>
            <ac:spMk id="68" creationId="{9B37F33B-4425-4951-9E61-2BE813032E87}"/>
          </ac:spMkLst>
        </pc:spChg>
        <pc:spChg chg="mod">
          <ac:chgData name="osamah almasarwah" userId="30efc0343ae0bb7c" providerId="LiveId" clId="{853A594B-AE3C-47F7-9DF9-970DBA5B73DA}" dt="2021-01-17T12:12:36.717" v="1218" actId="20577"/>
          <ac:spMkLst>
            <pc:docMk/>
            <pc:sldMk cId="3868766934" sldId="1251"/>
            <ac:spMk id="69" creationId="{0E520B96-9A67-46F7-90A3-889FEEE6CD46}"/>
          </ac:spMkLst>
        </pc:spChg>
        <pc:spChg chg="del mod">
          <ac:chgData name="osamah almasarwah" userId="30efc0343ae0bb7c" providerId="LiveId" clId="{853A594B-AE3C-47F7-9DF9-970DBA5B73DA}" dt="2021-01-17T12:14:10.096" v="1241" actId="478"/>
          <ac:spMkLst>
            <pc:docMk/>
            <pc:sldMk cId="3868766934" sldId="1251"/>
            <ac:spMk id="71" creationId="{FD84E8CA-1CE0-4EB8-84A6-D86BCC323BB7}"/>
          </ac:spMkLst>
        </pc:spChg>
        <pc:spChg chg="mod">
          <ac:chgData name="osamah almasarwah" userId="30efc0343ae0bb7c" providerId="LiveId" clId="{853A594B-AE3C-47F7-9DF9-970DBA5B73DA}" dt="2021-01-17T12:14:03.468" v="1240" actId="20577"/>
          <ac:spMkLst>
            <pc:docMk/>
            <pc:sldMk cId="3868766934" sldId="1251"/>
            <ac:spMk id="72" creationId="{D75D280E-B38B-4FA8-A48F-9E988E561ADA}"/>
          </ac:spMkLst>
        </pc:spChg>
        <pc:spChg chg="mod">
          <ac:chgData name="osamah almasarwah" userId="30efc0343ae0bb7c" providerId="LiveId" clId="{853A594B-AE3C-47F7-9DF9-970DBA5B73DA}" dt="2021-01-17T12:15:48.782" v="1258" actId="20577"/>
          <ac:spMkLst>
            <pc:docMk/>
            <pc:sldMk cId="3868766934" sldId="1251"/>
            <ac:spMk id="73" creationId="{7AD0673E-F2BB-4F50-A113-2AA0D25CA7A7}"/>
          </ac:spMkLst>
        </pc:spChg>
        <pc:spChg chg="add mod">
          <ac:chgData name="osamah almasarwah" userId="30efc0343ae0bb7c" providerId="LiveId" clId="{853A594B-AE3C-47F7-9DF9-970DBA5B73DA}" dt="2021-01-17T12:02:16.574" v="888" actId="164"/>
          <ac:spMkLst>
            <pc:docMk/>
            <pc:sldMk cId="3868766934" sldId="1251"/>
            <ac:spMk id="74" creationId="{118E54BE-3F0E-407B-A0B0-700EC6235889}"/>
          </ac:spMkLst>
        </pc:spChg>
        <pc:spChg chg="del">
          <ac:chgData name="osamah almasarwah" userId="30efc0343ae0bb7c" providerId="LiveId" clId="{853A594B-AE3C-47F7-9DF9-970DBA5B73DA}" dt="2021-01-17T12:14:29.151" v="1244" actId="478"/>
          <ac:spMkLst>
            <pc:docMk/>
            <pc:sldMk cId="3868766934" sldId="1251"/>
            <ac:spMk id="75" creationId="{58BA3FC6-9404-45EB-A33F-2E5877D75236}"/>
          </ac:spMkLst>
        </pc:spChg>
        <pc:spChg chg="mod">
          <ac:chgData name="osamah almasarwah" userId="30efc0343ae0bb7c" providerId="LiveId" clId="{853A594B-AE3C-47F7-9DF9-970DBA5B73DA}" dt="2021-01-17T12:15:28.123" v="1255" actId="20577"/>
          <ac:spMkLst>
            <pc:docMk/>
            <pc:sldMk cId="3868766934" sldId="1251"/>
            <ac:spMk id="76" creationId="{BCFA78D7-EA5C-46C6-84CD-41CF85F68705}"/>
          </ac:spMkLst>
        </pc:spChg>
        <pc:spChg chg="add mod">
          <ac:chgData name="osamah almasarwah" userId="30efc0343ae0bb7c" providerId="LiveId" clId="{853A594B-AE3C-47F7-9DF9-970DBA5B73DA}" dt="2021-01-17T12:04:34.633" v="954" actId="1035"/>
          <ac:spMkLst>
            <pc:docMk/>
            <pc:sldMk cId="3868766934" sldId="1251"/>
            <ac:spMk id="77" creationId="{A99E5C09-FDFB-4E29-BCF9-64617FF4F4C6}"/>
          </ac:spMkLst>
        </pc:spChg>
        <pc:spChg chg="add mod">
          <ac:chgData name="osamah almasarwah" userId="30efc0343ae0bb7c" providerId="LiveId" clId="{853A594B-AE3C-47F7-9DF9-970DBA5B73DA}" dt="2021-01-17T12:04:37.694" v="955" actId="1076"/>
          <ac:spMkLst>
            <pc:docMk/>
            <pc:sldMk cId="3868766934" sldId="1251"/>
            <ac:spMk id="79" creationId="{9F8FEC49-6C18-4F38-AA2A-6845152D7C9A}"/>
          </ac:spMkLst>
        </pc:spChg>
        <pc:spChg chg="add mod">
          <ac:chgData name="osamah almasarwah" userId="30efc0343ae0bb7c" providerId="LiveId" clId="{853A594B-AE3C-47F7-9DF9-970DBA5B73DA}" dt="2021-01-17T12:04:40.531" v="956" actId="1076"/>
          <ac:spMkLst>
            <pc:docMk/>
            <pc:sldMk cId="3868766934" sldId="1251"/>
            <ac:spMk id="80" creationId="{AF6157B0-50C5-4F1B-B031-DDC1843F9044}"/>
          </ac:spMkLst>
        </pc:spChg>
        <pc:spChg chg="mod">
          <ac:chgData name="osamah almasarwah" userId="30efc0343ae0bb7c" providerId="LiveId" clId="{853A594B-AE3C-47F7-9DF9-970DBA5B73DA}" dt="2021-01-17T12:06:51.803" v="1069" actId="20577"/>
          <ac:spMkLst>
            <pc:docMk/>
            <pc:sldMk cId="3868766934" sldId="1251"/>
            <ac:spMk id="82" creationId="{6A548B5D-8CA3-48E7-BDF8-ABD574057BE1}"/>
          </ac:spMkLst>
        </pc:spChg>
        <pc:spChg chg="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3" creationId="{82287255-83E3-405C-8F6D-FCA1F3AC55E5}"/>
          </ac:spMkLst>
        </pc:spChg>
        <pc:spChg chg="mod">
          <ac:chgData name="osamah almasarwah" userId="30efc0343ae0bb7c" providerId="LiveId" clId="{853A594B-AE3C-47F7-9DF9-970DBA5B73DA}" dt="2021-01-17T12:06:49.607" v="1068" actId="1076"/>
          <ac:spMkLst>
            <pc:docMk/>
            <pc:sldMk cId="3868766934" sldId="1251"/>
            <ac:spMk id="84" creationId="{78AA9236-2C04-457A-990C-B5A7622CD830}"/>
          </ac:spMkLst>
        </pc:spChg>
        <pc:spChg chg="add mod">
          <ac:chgData name="osamah almasarwah" userId="30efc0343ae0bb7c" providerId="LiveId" clId="{853A594B-AE3C-47F7-9DF9-970DBA5B73DA}" dt="2021-01-17T12:06:46.815" v="1067" actId="20577"/>
          <ac:spMkLst>
            <pc:docMk/>
            <pc:sldMk cId="3868766934" sldId="1251"/>
            <ac:spMk id="85" creationId="{C8438A96-07A3-42F1-9DC9-BEBAB6263B6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8" creationId="{4484BEA4-E65B-4F7D-80B7-8E4AB54D2FC5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89" creationId="{808A266E-42E5-4E70-9CBC-6819ED9F4A87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0" creationId="{CABEEDDA-D142-493E-A51F-5EE9183A3CA2}"/>
          </ac:spMkLst>
        </pc:spChg>
        <pc:spChg chg="add mod">
          <ac:chgData name="osamah almasarwah" userId="30efc0343ae0bb7c" providerId="LiveId" clId="{853A594B-AE3C-47F7-9DF9-970DBA5B73DA}" dt="2021-01-17T12:11:10.342" v="1197" actId="164"/>
          <ac:spMkLst>
            <pc:docMk/>
            <pc:sldMk cId="3868766934" sldId="1251"/>
            <ac:spMk id="91" creationId="{526B767C-AB6E-415E-8652-9C5F1794A29D}"/>
          </ac:spMkLst>
        </pc:spChg>
        <pc:spChg chg="add del mod">
          <ac:chgData name="osamah almasarwah" userId="30efc0343ae0bb7c" providerId="LiveId" clId="{853A594B-AE3C-47F7-9DF9-970DBA5B73DA}" dt="2021-01-17T12:10:33.434" v="1185" actId="478"/>
          <ac:spMkLst>
            <pc:docMk/>
            <pc:sldMk cId="3868766934" sldId="1251"/>
            <ac:spMk id="92" creationId="{91DCA9DB-B03E-48E4-AE27-98D8BFCD6B59}"/>
          </ac:spMkLst>
        </pc:spChg>
        <pc:spChg chg="add mod">
          <ac:chgData name="osamah almasarwah" userId="30efc0343ae0bb7c" providerId="LiveId" clId="{853A594B-AE3C-47F7-9DF9-970DBA5B73DA}" dt="2021-01-17T12:25:37.126" v="1334" actId="20577"/>
          <ac:spMkLst>
            <pc:docMk/>
            <pc:sldMk cId="3868766934" sldId="1251"/>
            <ac:spMk id="94" creationId="{76DF01FE-7790-47FE-8659-12DB126F0AAB}"/>
          </ac:spMkLst>
        </pc:spChg>
        <pc:spChg chg="add mod">
          <ac:chgData name="osamah almasarwah" userId="30efc0343ae0bb7c" providerId="LiveId" clId="{853A594B-AE3C-47F7-9DF9-970DBA5B73DA}" dt="2021-01-17T12:16:15.787" v="1264" actId="20577"/>
          <ac:spMkLst>
            <pc:docMk/>
            <pc:sldMk cId="3868766934" sldId="1251"/>
            <ac:spMk id="95" creationId="{1A7D56EC-2FC4-42CB-834D-2C69640D8FA0}"/>
          </ac:spMkLst>
        </pc:spChg>
        <pc:grpChg chg="del">
          <ac:chgData name="osamah almasarwah" userId="30efc0343ae0bb7c" providerId="LiveId" clId="{853A594B-AE3C-47F7-9DF9-970DBA5B73DA}" dt="2021-01-17T11:59:40.360" v="770" actId="478"/>
          <ac:grpSpMkLst>
            <pc:docMk/>
            <pc:sldMk cId="3868766934" sldId="1251"/>
            <ac:grpSpMk id="2" creationId="{20F1DB89-7B87-42F3-A08C-E1840E2D278D}"/>
          </ac:grpSpMkLst>
        </pc:grpChg>
        <pc:grpChg chg="add mod">
          <ac:chgData name="osamah almasarwah" userId="30efc0343ae0bb7c" providerId="LiveId" clId="{853A594B-AE3C-47F7-9DF9-970DBA5B73DA}" dt="2021-01-17T12:04:27.228" v="939" actId="1035"/>
          <ac:grpSpMkLst>
            <pc:docMk/>
            <pc:sldMk cId="3868766934" sldId="1251"/>
            <ac:grpSpMk id="10" creationId="{68129935-584D-4698-A813-AB3124CC4354}"/>
          </ac:grpSpMkLst>
        </pc:grpChg>
        <pc:grpChg chg="add mod">
          <ac:chgData name="osamah almasarwah" userId="30efc0343ae0bb7c" providerId="LiveId" clId="{853A594B-AE3C-47F7-9DF9-970DBA5B73DA}" dt="2021-01-17T12:04:34.633" v="954" actId="1035"/>
          <ac:grpSpMkLst>
            <pc:docMk/>
            <pc:sldMk cId="3868766934" sldId="1251"/>
            <ac:grpSpMk id="12" creationId="{3E8F0CE2-51DF-4993-835C-89D186F63D12}"/>
          </ac:grpSpMkLst>
        </pc:grpChg>
        <pc:grpChg chg="add mod">
          <ac:chgData name="osamah almasarwah" userId="30efc0343ae0bb7c" providerId="LiveId" clId="{853A594B-AE3C-47F7-9DF9-970DBA5B73DA}" dt="2021-01-17T12:11:15.011" v="1198" actId="1076"/>
          <ac:grpSpMkLst>
            <pc:docMk/>
            <pc:sldMk cId="3868766934" sldId="1251"/>
            <ac:grpSpMk id="53" creationId="{FDAC89C8-6801-4C8A-B389-3D65CB87C121}"/>
          </ac:grpSpMkLst>
        </pc:grpChg>
        <pc:grpChg chg="del">
          <ac:chgData name="osamah almasarwah" userId="30efc0343ae0bb7c" providerId="LiveId" clId="{853A594B-AE3C-47F7-9DF9-970DBA5B73DA}" dt="2021-01-17T11:59:41.779" v="771" actId="478"/>
          <ac:grpSpMkLst>
            <pc:docMk/>
            <pc:sldMk cId="3868766934" sldId="1251"/>
            <ac:grpSpMk id="65" creationId="{7FBEA9A6-36C0-457B-AB5A-6ED774DB4CA3}"/>
          </ac:grpSpMkLst>
        </pc:grpChg>
        <pc:grpChg chg="add mod">
          <ac:chgData name="osamah almasarwah" userId="30efc0343ae0bb7c" providerId="LiveId" clId="{853A594B-AE3C-47F7-9DF9-970DBA5B73DA}" dt="2021-01-17T12:06:58.081" v="1070" actId="1076"/>
          <ac:grpSpMkLst>
            <pc:docMk/>
            <pc:sldMk cId="3868766934" sldId="1251"/>
            <ac:grpSpMk id="81" creationId="{9EB65744-FB0D-46B8-B9E0-8005512C3E76}"/>
          </ac:grpSpMkLst>
        </pc:grp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6" creationId="{19028505-726D-4512-9405-FF9F01D073FB}"/>
          </ac:picMkLst>
        </pc:picChg>
        <pc:picChg chg="add mod">
          <ac:chgData name="osamah almasarwah" userId="30efc0343ae0bb7c" providerId="LiveId" clId="{853A594B-AE3C-47F7-9DF9-970DBA5B73DA}" dt="2021-01-17T12:00:06.843" v="777" actId="164"/>
          <ac:picMkLst>
            <pc:docMk/>
            <pc:sldMk cId="3868766934" sldId="1251"/>
            <ac:picMk id="9" creationId="{09149DD5-0799-47A7-9B5D-E97B2A523E00}"/>
          </ac:picMkLst>
        </pc:pic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4" creationId="{C414F19A-A7A3-480A-95B2-1EB3F97271F5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16" creationId="{C430F75C-7CDB-4D24-8DBF-23596A7A79B4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6" creationId="{F19D20D4-73C4-4680-99BF-40BEA5BB2FB2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87" creationId="{8B9F9085-FAAC-4FF4-AB4F-ED2ECB99B787}"/>
          </ac:cxnSpMkLst>
        </pc:cxnChg>
        <pc:cxnChg chg="add mod">
          <ac:chgData name="osamah almasarwah" userId="30efc0343ae0bb7c" providerId="LiveId" clId="{853A594B-AE3C-47F7-9DF9-970DBA5B73DA}" dt="2021-01-17T12:11:10.342" v="1197" actId="164"/>
          <ac:cxnSpMkLst>
            <pc:docMk/>
            <pc:sldMk cId="3868766934" sldId="1251"/>
            <ac:cxnSpMk id="93" creationId="{6DD7A8C7-4AD2-4069-A33A-5CCF8E37E8BB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13.975" v="5539"/>
        <pc:sldMkLst>
          <pc:docMk/>
          <pc:sldMk cId="2727075233" sldId="1252"/>
        </pc:sldMkLst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" creationId="{7BC2CF42-E825-44F2-BD08-422B34ECCFD9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12" creationId="{41F4B5A1-D7D9-42EE-87E2-145F7B3F2C1B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4" creationId="{446ADAED-CCAE-4BFF-8D74-937FFB8D0901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5" creationId="{F740AA99-A6F0-472C-A1B6-B771EC06B4B2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6" creationId="{53F106D3-598C-4C08-B8B5-0317178EF944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7" creationId="{3216D845-EAB9-4E8D-B109-F1D03D696EB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28" creationId="{EA7438CC-A0BA-4572-AB0D-F12CCABF213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29" creationId="{EB903204-BD5C-4BF3-95AD-24EA19A48A23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30" creationId="{A2157293-B183-4E2D-A9E0-5BF4B739661C}"/>
          </ac:spMkLst>
        </pc:spChg>
        <pc:spChg chg="mod">
          <ac:chgData name="osamah almasarwah" userId="30efc0343ae0bb7c" providerId="LiveId" clId="{853A594B-AE3C-47F7-9DF9-970DBA5B73DA}" dt="2021-01-17T13:02:12.420" v="1622" actId="2711"/>
          <ac:spMkLst>
            <pc:docMk/>
            <pc:sldMk cId="2727075233" sldId="1252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6" creationId="{57B369CF-190C-4C7A-936F-4D16AE4CD1CC}"/>
          </ac:spMkLst>
        </pc:spChg>
        <pc:spChg chg="mod">
          <ac:chgData name="osamah almasarwah" userId="30efc0343ae0bb7c" providerId="LiveId" clId="{853A594B-AE3C-47F7-9DF9-970DBA5B73DA}" dt="2021-01-17T12:56:17.167" v="1465" actId="164"/>
          <ac:spMkLst>
            <pc:docMk/>
            <pc:sldMk cId="2727075233" sldId="1252"/>
            <ac:spMk id="38" creationId="{5B6A3E68-C7FC-4364-8C9E-7D609B84BC31}"/>
          </ac:spMkLst>
        </pc:spChg>
        <pc:spChg chg="mod topLvl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40" creationId="{9B7E43CE-9563-4CF1-AFFD-6F5D8BC1B587}"/>
          </ac:spMkLst>
        </pc:spChg>
        <pc:spChg chg="del mod topLvl">
          <ac:chgData name="osamah almasarwah" userId="30efc0343ae0bb7c" providerId="LiveId" clId="{853A594B-AE3C-47F7-9DF9-970DBA5B73DA}" dt="2021-01-17T13:01:38.582" v="1613" actId="478"/>
          <ac:spMkLst>
            <pc:docMk/>
            <pc:sldMk cId="2727075233" sldId="1252"/>
            <ac:spMk id="41" creationId="{7948E438-6E71-4EC8-B71E-67EC4C167A28}"/>
          </ac:spMkLst>
        </pc:spChg>
        <pc:spChg chg="del mod topLvl">
          <ac:chgData name="osamah almasarwah" userId="30efc0343ae0bb7c" providerId="LiveId" clId="{853A594B-AE3C-47F7-9DF9-970DBA5B73DA}" dt="2021-01-17T13:01:40.318" v="1615" actId="478"/>
          <ac:spMkLst>
            <pc:docMk/>
            <pc:sldMk cId="2727075233" sldId="1252"/>
            <ac:spMk id="42" creationId="{33D5680D-4DCF-42BA-A48E-562FF8E19D9A}"/>
          </ac:spMkLst>
        </pc:spChg>
        <pc:spChg chg="del mod topLvl">
          <ac:chgData name="osamah almasarwah" userId="30efc0343ae0bb7c" providerId="LiveId" clId="{853A594B-AE3C-47F7-9DF9-970DBA5B73DA}" dt="2021-01-17T13:01:39.301" v="1614" actId="478"/>
          <ac:spMkLst>
            <pc:docMk/>
            <pc:sldMk cId="2727075233" sldId="1252"/>
            <ac:spMk id="43" creationId="{4BED9D71-3789-46CA-8259-6C8DC728635C}"/>
          </ac:spMkLst>
        </pc:spChg>
        <pc:spChg chg="del">
          <ac:chgData name="osamah almasarwah" userId="30efc0343ae0bb7c" providerId="LiveId" clId="{853A594B-AE3C-47F7-9DF9-970DBA5B73DA}" dt="2021-01-17T13:01:45.680" v="1617" actId="478"/>
          <ac:spMkLst>
            <pc:docMk/>
            <pc:sldMk cId="2727075233" sldId="1252"/>
            <ac:spMk id="54" creationId="{A2EE65E7-961E-4497-878F-E7FDE5885020}"/>
          </ac:spMkLst>
        </pc:spChg>
        <pc:spChg chg="del">
          <ac:chgData name="osamah almasarwah" userId="30efc0343ae0bb7c" providerId="LiveId" clId="{853A594B-AE3C-47F7-9DF9-970DBA5B73DA}" dt="2021-01-17T13:01:50.900" v="1619" actId="478"/>
          <ac:spMkLst>
            <pc:docMk/>
            <pc:sldMk cId="2727075233" sldId="1252"/>
            <ac:spMk id="55" creationId="{CB66F248-26E2-4475-B8DF-10E3148767AE}"/>
          </ac:spMkLst>
        </pc:spChg>
        <pc:spChg chg="mod">
          <ac:chgData name="osamah almasarwah" userId="30efc0343ae0bb7c" providerId="LiveId" clId="{853A594B-AE3C-47F7-9DF9-970DBA5B73DA}" dt="2021-01-17T12:55:16.693" v="1421" actId="14100"/>
          <ac:spMkLst>
            <pc:docMk/>
            <pc:sldMk cId="2727075233" sldId="1252"/>
            <ac:spMk id="57" creationId="{E4B05536-5BD5-4C0A-8F99-B1ED24492555}"/>
          </ac:spMkLst>
        </pc:spChg>
        <pc:spChg chg="mod">
          <ac:chgData name="osamah almasarwah" userId="30efc0343ae0bb7c" providerId="LiveId" clId="{853A594B-AE3C-47F7-9DF9-970DBA5B73DA}" dt="2021-01-17T12:55:05.388" v="1418" actId="1076"/>
          <ac:spMkLst>
            <pc:docMk/>
            <pc:sldMk cId="2727075233" sldId="1252"/>
            <ac:spMk id="58" creationId="{4AE936F6-F750-4E64-86D9-447B88464B5C}"/>
          </ac:spMkLst>
        </pc:spChg>
        <pc:spChg chg="mod">
          <ac:chgData name="osamah almasarwah" userId="30efc0343ae0bb7c" providerId="LiveId" clId="{853A594B-AE3C-47F7-9DF9-970DBA5B73DA}" dt="2021-01-17T12:55:10.099" v="1419" actId="1076"/>
          <ac:spMkLst>
            <pc:docMk/>
            <pc:sldMk cId="2727075233" sldId="1252"/>
            <ac:spMk id="59" creationId="{664558F2-B338-4477-8846-5C838D993C03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0" creationId="{362D1DFB-582A-4597-AD66-866DDCE34CF1}"/>
          </ac:spMkLst>
        </pc:spChg>
        <pc:spChg chg="add mod">
          <ac:chgData name="osamah almasarwah" userId="30efc0343ae0bb7c" providerId="LiveId" clId="{853A594B-AE3C-47F7-9DF9-970DBA5B73DA}" dt="2021-01-17T12:58:21.656" v="1593" actId="164"/>
          <ac:spMkLst>
            <pc:docMk/>
            <pc:sldMk cId="2727075233" sldId="1252"/>
            <ac:spMk id="61" creationId="{9B996428-66FC-4174-9696-74C6187AED63}"/>
          </ac:spMkLst>
        </pc:spChg>
        <pc:spChg chg="add mod">
          <ac:chgData name="osamah almasarwah" userId="30efc0343ae0bb7c" providerId="LiveId" clId="{853A594B-AE3C-47F7-9DF9-970DBA5B73DA}" dt="2021-01-17T13:10:12.605" v="1797" actId="1076"/>
          <ac:spMkLst>
            <pc:docMk/>
            <pc:sldMk cId="2727075233" sldId="1252"/>
            <ac:spMk id="62" creationId="{B2E3C083-B8F4-45CD-ABA8-6744A839E28A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4" creationId="{D2FA4C80-98E7-4CD8-97F5-D94997E385C9}"/>
          </ac:spMkLst>
        </pc:spChg>
        <pc:spChg chg="del mod topLvl">
          <ac:chgData name="osamah almasarwah" userId="30efc0343ae0bb7c" providerId="LiveId" clId="{853A594B-AE3C-47F7-9DF9-970DBA5B73DA}" dt="2021-01-17T13:06:59.969" v="1772" actId="478"/>
          <ac:spMkLst>
            <pc:docMk/>
            <pc:sldMk cId="2727075233" sldId="1252"/>
            <ac:spMk id="65" creationId="{7F57F9D3-D1A3-4F87-9212-B197569745E3}"/>
          </ac:spMkLst>
        </pc:spChg>
        <pc:spChg chg="mod topLvl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6" creationId="{F3B41188-030F-4FE9-9415-37FC921A6E87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7" creationId="{3EF868DE-18F8-428B-A979-254BC47F5E45}"/>
          </ac:spMkLst>
        </pc:spChg>
        <pc:spChg chg="add mod">
          <ac:chgData name="osamah almasarwah" userId="30efc0343ae0bb7c" providerId="LiveId" clId="{853A594B-AE3C-47F7-9DF9-970DBA5B73DA}" dt="2021-01-17T13:06:54.730" v="1770" actId="164"/>
          <ac:spMkLst>
            <pc:docMk/>
            <pc:sldMk cId="2727075233" sldId="1252"/>
            <ac:spMk id="68" creationId="{8F663C6B-4241-4737-986F-03C68CCFA463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69" creationId="{C3C5765A-9BB5-4973-9432-E2356866E6E7}"/>
          </ac:spMkLst>
        </pc:spChg>
        <pc:spChg chg="add mod">
          <ac:chgData name="osamah almasarwah" userId="30efc0343ae0bb7c" providerId="LiveId" clId="{853A594B-AE3C-47F7-9DF9-970DBA5B73DA}" dt="2021-01-17T13:07:08.640" v="1774" actId="164"/>
          <ac:spMkLst>
            <pc:docMk/>
            <pc:sldMk cId="2727075233" sldId="1252"/>
            <ac:spMk id="70" creationId="{10AABEB8-C8D2-4EE3-81AF-11D66A488330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3" creationId="{EF094D8F-C754-4154-8B7B-A66866E53DBC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4" creationId="{830305EE-F04B-4C8E-801A-F35947BE295B}"/>
          </ac:spMkLst>
        </pc:spChg>
        <pc:spChg chg="mod">
          <ac:chgData name="osamah almasarwah" userId="30efc0343ae0bb7c" providerId="LiveId" clId="{853A594B-AE3C-47F7-9DF9-970DBA5B73DA}" dt="2021-01-17T13:10:14.031" v="1798"/>
          <ac:spMkLst>
            <pc:docMk/>
            <pc:sldMk cId="2727075233" sldId="1252"/>
            <ac:spMk id="75" creationId="{AB161B9A-2139-4335-8302-1433B158C578}"/>
          </ac:spMkLst>
        </pc:s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2" creationId="{4D13A9C6-7868-412B-B6A8-B95221FAA453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4" creationId="{D41788B5-79E4-48AD-B5E6-C159A3681493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6" creationId="{99989650-397E-4152-8BAD-4C931EF62230}"/>
          </ac:grpSpMkLst>
        </pc:grpChg>
        <pc:grpChg chg="add mod">
          <ac:chgData name="osamah almasarwah" userId="30efc0343ae0bb7c" providerId="LiveId" clId="{853A594B-AE3C-47F7-9DF9-970DBA5B73DA}" dt="2021-01-17T13:10:12.605" v="1797" actId="1076"/>
          <ac:grpSpMkLst>
            <pc:docMk/>
            <pc:sldMk cId="2727075233" sldId="1252"/>
            <ac:grpSpMk id="7" creationId="{FF52E8E7-006A-435D-B6AF-A10F18143329}"/>
          </ac:grpSpMkLst>
        </pc:grpChg>
        <pc:grpChg chg="del">
          <ac:chgData name="osamah almasarwah" userId="30efc0343ae0bb7c" providerId="LiveId" clId="{853A594B-AE3C-47F7-9DF9-970DBA5B73DA}" dt="2021-01-17T12:54:10.148" v="1394" actId="478"/>
          <ac:grpSpMkLst>
            <pc:docMk/>
            <pc:sldMk cId="2727075233" sldId="1252"/>
            <ac:grpSpMk id="11" creationId="{31A7BF97-F96E-471F-91A6-78CCD547FA8E}"/>
          </ac:grpSpMkLst>
        </pc:grpChg>
        <pc:grpChg chg="del">
          <ac:chgData name="osamah almasarwah" userId="30efc0343ae0bb7c" providerId="LiveId" clId="{853A594B-AE3C-47F7-9DF9-970DBA5B73DA}" dt="2021-01-17T12:54:47.742" v="1404" actId="478"/>
          <ac:grpSpMkLst>
            <pc:docMk/>
            <pc:sldMk cId="2727075233" sldId="1252"/>
            <ac:grpSpMk id="31" creationId="{E8914A23-3376-4C5E-A493-59EF36E737DB}"/>
          </ac:grpSpMkLst>
        </pc:grpChg>
        <pc:grpChg chg="del mod">
          <ac:chgData name="osamah almasarwah" userId="30efc0343ae0bb7c" providerId="LiveId" clId="{853A594B-AE3C-47F7-9DF9-970DBA5B73DA}" dt="2021-01-17T12:56:40.478" v="1469" actId="165"/>
          <ac:grpSpMkLst>
            <pc:docMk/>
            <pc:sldMk cId="2727075233" sldId="1252"/>
            <ac:grpSpMk id="39" creationId="{6E2F1823-ED64-469A-AE9D-747D56E0A1B9}"/>
          </ac:grpSpMkLst>
        </pc:grpChg>
        <pc:grpChg chg="del">
          <ac:chgData name="osamah almasarwah" userId="30efc0343ae0bb7c" providerId="LiveId" clId="{853A594B-AE3C-47F7-9DF9-970DBA5B73DA}" dt="2021-01-17T12:56:27.930" v="1467" actId="478"/>
          <ac:grpSpMkLst>
            <pc:docMk/>
            <pc:sldMk cId="2727075233" sldId="1252"/>
            <ac:grpSpMk id="44" creationId="{7243AC3E-C8FA-4B95-BA63-6F5D914CB7E7}"/>
          </ac:grpSpMkLst>
        </pc:grpChg>
        <pc:grpChg chg="add mod">
          <ac:chgData name="osamah almasarwah" userId="30efc0343ae0bb7c" providerId="LiveId" clId="{853A594B-AE3C-47F7-9DF9-970DBA5B73DA}" dt="2021-01-17T13:02:12.420" v="1622" actId="2711"/>
          <ac:grpSpMkLst>
            <pc:docMk/>
            <pc:sldMk cId="2727075233" sldId="1252"/>
            <ac:grpSpMk id="56" creationId="{C4C8F9C1-9EB1-48A9-995C-20ADC15C044A}"/>
          </ac:grpSpMkLst>
        </pc:grpChg>
        <pc:grpChg chg="add del mod">
          <ac:chgData name="osamah almasarwah" userId="30efc0343ae0bb7c" providerId="LiveId" clId="{853A594B-AE3C-47F7-9DF9-970DBA5B73DA}" dt="2021-01-17T13:02:59.805" v="1625" actId="165"/>
          <ac:grpSpMkLst>
            <pc:docMk/>
            <pc:sldMk cId="2727075233" sldId="1252"/>
            <ac:grpSpMk id="63" creationId="{2B8B465E-D782-4F40-A989-FB379D2B7A3E}"/>
          </ac:grpSpMkLst>
        </pc:grpChg>
        <pc:grpChg chg="add mod">
          <ac:chgData name="osamah almasarwah" userId="30efc0343ae0bb7c" providerId="LiveId" clId="{853A594B-AE3C-47F7-9DF9-970DBA5B73DA}" dt="2021-01-17T13:10:15.426" v="1799" actId="1076"/>
          <ac:grpSpMkLst>
            <pc:docMk/>
            <pc:sldMk cId="2727075233" sldId="1252"/>
            <ac:grpSpMk id="71" creationId="{F12F7644-CB4B-46B1-B785-A536E9F2588A}"/>
          </ac:grpSpMkLst>
        </pc:grpChg>
        <pc:picChg chg="mod">
          <ac:chgData name="osamah almasarwah" userId="30efc0343ae0bb7c" providerId="LiveId" clId="{853A594B-AE3C-47F7-9DF9-970DBA5B73DA}" dt="2021-01-17T13:10:14.031" v="1798"/>
          <ac:picMkLst>
            <pc:docMk/>
            <pc:sldMk cId="2727075233" sldId="1252"/>
            <ac:picMk id="72" creationId="{22208446-8378-4D5E-A430-33AA89CED2CD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17.723" v="5540"/>
        <pc:sldMkLst>
          <pc:docMk/>
          <pc:sldMk cId="460177835" sldId="1253"/>
        </pc:sldMkLst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17" creationId="{62E297DF-C25C-4D41-9DDE-DC8DD0E4FC2D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29" creationId="{EB903204-BD5C-4BF3-95AD-24EA19A48A23}"/>
          </ac:spMkLst>
        </pc:spChg>
        <pc:spChg chg="add mod">
          <ac:chgData name="osamah almasarwah" userId="30efc0343ae0bb7c" providerId="LiveId" clId="{853A594B-AE3C-47F7-9DF9-970DBA5B73DA}" dt="2021-01-17T13:09:25.794" v="1796" actId="1076"/>
          <ac:spMkLst>
            <pc:docMk/>
            <pc:sldMk cId="460177835" sldId="1253"/>
            <ac:spMk id="33" creationId="{5EE0E8AE-6838-4BE4-A55A-BF35B478721F}"/>
          </ac:spMkLst>
        </pc:spChg>
        <pc:spChg chg="mod">
          <ac:chgData name="osamah almasarwah" userId="30efc0343ae0bb7c" providerId="LiveId" clId="{853A594B-AE3C-47F7-9DF9-970DBA5B73DA}" dt="2021-01-17T13:32:25.855" v="2204" actId="20577"/>
          <ac:spMkLst>
            <pc:docMk/>
            <pc:sldMk cId="460177835" sldId="1253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12:21.542" v="1847" actId="14100"/>
          <ac:spMkLst>
            <pc:docMk/>
            <pc:sldMk cId="460177835" sldId="1253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11:58.981" v="1827" actId="1076"/>
          <ac:spMkLst>
            <pc:docMk/>
            <pc:sldMk cId="460177835" sldId="1253"/>
            <ac:spMk id="41" creationId="{7FC6353B-50EC-4D1B-94A2-57C441BD1747}"/>
          </ac:spMkLst>
        </pc:spChg>
        <pc:spChg chg="del mod">
          <ac:chgData name="osamah almasarwah" userId="30efc0343ae0bb7c" providerId="LiveId" clId="{853A594B-AE3C-47F7-9DF9-970DBA5B73DA}" dt="2021-01-17T13:12:24.932" v="1848" actId="478"/>
          <ac:spMkLst>
            <pc:docMk/>
            <pc:sldMk cId="460177835" sldId="1253"/>
            <ac:spMk id="42" creationId="{AB8CA15A-A562-4CBF-BDED-957CD1C84F6D}"/>
          </ac:spMkLst>
        </pc:spChg>
        <pc:spChg chg="del mod">
          <ac:chgData name="osamah almasarwah" userId="30efc0343ae0bb7c" providerId="LiveId" clId="{853A594B-AE3C-47F7-9DF9-970DBA5B73DA}" dt="2021-01-17T13:12:26.952" v="1849" actId="478"/>
          <ac:spMkLst>
            <pc:docMk/>
            <pc:sldMk cId="460177835" sldId="1253"/>
            <ac:spMk id="43" creationId="{B5AF7B18-6ED5-4FE8-A337-EFEEC28C8C62}"/>
          </ac:spMkLst>
        </pc:spChg>
        <pc:spChg chg="add mod">
          <ac:chgData name="osamah almasarwah" userId="30efc0343ae0bb7c" providerId="LiveId" clId="{853A594B-AE3C-47F7-9DF9-970DBA5B73DA}" dt="2021-01-17T13:22:09.515" v="2028" actId="1035"/>
          <ac:spMkLst>
            <pc:docMk/>
            <pc:sldMk cId="460177835" sldId="1253"/>
            <ac:spMk id="44" creationId="{1DE4400A-B483-404E-A27B-0E53C81DE12D}"/>
          </ac:spMkLst>
        </pc:spChg>
        <pc:spChg chg="add mod">
          <ac:chgData name="osamah almasarwah" userId="30efc0343ae0bb7c" providerId="LiveId" clId="{853A594B-AE3C-47F7-9DF9-970DBA5B73DA}" dt="2021-01-17T13:24:31.789" v="2078" actId="1035"/>
          <ac:spMkLst>
            <pc:docMk/>
            <pc:sldMk cId="460177835" sldId="1253"/>
            <ac:spMk id="45" creationId="{5D7C3ED5-94FE-42BF-924A-228C4A952AB3}"/>
          </ac:spMkLst>
        </pc:spChg>
        <pc:spChg chg="add mod">
          <ac:chgData name="osamah almasarwah" userId="30efc0343ae0bb7c" providerId="LiveId" clId="{853A594B-AE3C-47F7-9DF9-970DBA5B73DA}" dt="2021-01-17T13:24:36.436" v="2088" actId="1035"/>
          <ac:spMkLst>
            <pc:docMk/>
            <pc:sldMk cId="460177835" sldId="1253"/>
            <ac:spMk id="46" creationId="{BE845376-EE65-40D3-B253-68366BBBE0BB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7" creationId="{A9134FFC-25BA-4851-A193-0DEB1AA080BC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8" creationId="{4E7C6E3F-7C6F-4A1E-8549-61284176B869}"/>
          </ac:spMkLst>
        </pc:spChg>
        <pc:spChg chg="add mod">
          <ac:chgData name="osamah almasarwah" userId="30efc0343ae0bb7c" providerId="LiveId" clId="{853A594B-AE3C-47F7-9DF9-970DBA5B73DA}" dt="2021-01-17T13:24:48.905" v="2101" actId="1035"/>
          <ac:spMkLst>
            <pc:docMk/>
            <pc:sldMk cId="460177835" sldId="1253"/>
            <ac:spMk id="49" creationId="{07B6A95E-BE4E-405C-9622-AA86D580199A}"/>
          </ac:spMkLst>
        </pc:spChg>
        <pc:spChg chg="add mod">
          <ac:chgData name="osamah almasarwah" userId="30efc0343ae0bb7c" providerId="LiveId" clId="{853A594B-AE3C-47F7-9DF9-970DBA5B73DA}" dt="2021-01-17T13:24:54.613" v="2113" actId="1035"/>
          <ac:spMkLst>
            <pc:docMk/>
            <pc:sldMk cId="460177835" sldId="1253"/>
            <ac:spMk id="50" creationId="{DEF6D048-AEF4-4ACC-B483-37855036B078}"/>
          </ac:spMkLst>
        </pc:spChg>
        <pc:spChg chg="add mod">
          <ac:chgData name="osamah almasarwah" userId="30efc0343ae0bb7c" providerId="LiveId" clId="{853A594B-AE3C-47F7-9DF9-970DBA5B73DA}" dt="2021-01-17T14:01:30.423" v="2561" actId="20577"/>
          <ac:spMkLst>
            <pc:docMk/>
            <pc:sldMk cId="460177835" sldId="1253"/>
            <ac:spMk id="51" creationId="{B7768DAE-94E9-4B87-BDC7-D172E6DBAA45}"/>
          </ac:spMkLst>
        </pc:spChg>
        <pc:spChg chg="add mod">
          <ac:chgData name="osamah almasarwah" userId="30efc0343ae0bb7c" providerId="LiveId" clId="{853A594B-AE3C-47F7-9DF9-970DBA5B73DA}" dt="2021-01-17T14:01:33.107" v="2563" actId="20577"/>
          <ac:spMkLst>
            <pc:docMk/>
            <pc:sldMk cId="460177835" sldId="1253"/>
            <ac:spMk id="52" creationId="{CDC88352-E0E0-40EF-919E-E5EAB3FC6EC2}"/>
          </ac:spMkLst>
        </pc:spChg>
        <pc:spChg chg="add mod">
          <ac:chgData name="osamah almasarwah" userId="30efc0343ae0bb7c" providerId="LiveId" clId="{853A594B-AE3C-47F7-9DF9-970DBA5B73DA}" dt="2021-01-17T13:27:00.293" v="2142" actId="1076"/>
          <ac:spMkLst>
            <pc:docMk/>
            <pc:sldMk cId="460177835" sldId="1253"/>
            <ac:spMk id="53" creationId="{92C8961F-9734-4985-A2B4-FA48845BBAD2}"/>
          </ac:spMkLst>
        </pc:spChg>
        <pc:spChg chg="add mod">
          <ac:chgData name="osamah almasarwah" userId="30efc0343ae0bb7c" providerId="LiveId" clId="{853A594B-AE3C-47F7-9DF9-970DBA5B73DA}" dt="2021-01-17T13:27:03.296" v="2143" actId="1076"/>
          <ac:spMkLst>
            <pc:docMk/>
            <pc:sldMk cId="460177835" sldId="1253"/>
            <ac:spMk id="54" creationId="{B9F2C6CD-E746-4B2D-9FFD-B7AC61247870}"/>
          </ac:spMkLst>
        </pc:spChg>
        <pc:spChg chg="add mod">
          <ac:chgData name="osamah almasarwah" userId="30efc0343ae0bb7c" providerId="LiveId" clId="{853A594B-AE3C-47F7-9DF9-970DBA5B73DA}" dt="2021-01-17T13:27:07.203" v="2144" actId="1076"/>
          <ac:spMkLst>
            <pc:docMk/>
            <pc:sldMk cId="460177835" sldId="1253"/>
            <ac:spMk id="55" creationId="{BC749E16-0644-45EA-8D47-D747AB192F56}"/>
          </ac:spMkLst>
        </pc:spChg>
        <pc:spChg chg="del">
          <ac:chgData name="osamah almasarwah" userId="30efc0343ae0bb7c" providerId="LiveId" clId="{853A594B-AE3C-47F7-9DF9-970DBA5B73DA}" dt="2021-01-17T13:08:02.278" v="1786" actId="478"/>
          <ac:spMkLst>
            <pc:docMk/>
            <pc:sldMk cId="460177835" sldId="1253"/>
            <ac:spMk id="62" creationId="{B2E3C083-B8F4-45CD-ABA8-6744A839E28A}"/>
          </ac:spMkLst>
        </pc:spChg>
        <pc:spChg chg="add mod">
          <ac:chgData name="osamah almasarwah" userId="30efc0343ae0bb7c" providerId="LiveId" clId="{853A594B-AE3C-47F7-9DF9-970DBA5B73DA}" dt="2021-01-17T13:27:10.763" v="2145" actId="1076"/>
          <ac:spMkLst>
            <pc:docMk/>
            <pc:sldMk cId="460177835" sldId="1253"/>
            <ac:spMk id="63" creationId="{7255BD32-E4AD-410D-986B-7277051CF060}"/>
          </ac:spMkLst>
        </pc:spChg>
        <pc:spChg chg="add mod">
          <ac:chgData name="osamah almasarwah" userId="30efc0343ae0bb7c" providerId="LiveId" clId="{853A594B-AE3C-47F7-9DF9-970DBA5B73DA}" dt="2021-01-17T13:27:13.909" v="2146" actId="1076"/>
          <ac:spMkLst>
            <pc:docMk/>
            <pc:sldMk cId="460177835" sldId="1253"/>
            <ac:spMk id="65" creationId="{9615D8FD-7ED5-4B53-9369-FB0F49381174}"/>
          </ac:spMkLst>
        </pc:spChg>
        <pc:spChg chg="add mod">
          <ac:chgData name="osamah almasarwah" userId="30efc0343ae0bb7c" providerId="LiveId" clId="{853A594B-AE3C-47F7-9DF9-970DBA5B73DA}" dt="2021-01-17T13:27:28.854" v="2153" actId="1076"/>
          <ac:spMkLst>
            <pc:docMk/>
            <pc:sldMk cId="460177835" sldId="1253"/>
            <ac:spMk id="71" creationId="{DD3E2943-BFE9-47A7-9ACB-2D2CDF275C75}"/>
          </ac:spMkLst>
        </pc:spChg>
        <pc:spChg chg="add mod">
          <ac:chgData name="osamah almasarwah" userId="30efc0343ae0bb7c" providerId="LiveId" clId="{853A594B-AE3C-47F7-9DF9-970DBA5B73DA}" dt="2021-01-17T13:27:22.990" v="2152" actId="1036"/>
          <ac:spMkLst>
            <pc:docMk/>
            <pc:sldMk cId="460177835" sldId="1253"/>
            <ac:spMk id="72" creationId="{CD053789-D4BB-4C0C-869F-E1181E02ABF9}"/>
          </ac:spMkLst>
        </pc:spChg>
        <pc:spChg chg="add mod">
          <ac:chgData name="osamah almasarwah" userId="30efc0343ae0bb7c" providerId="LiveId" clId="{853A594B-AE3C-47F7-9DF9-970DBA5B73DA}" dt="2021-01-17T13:27:16.714" v="2147" actId="1076"/>
          <ac:spMkLst>
            <pc:docMk/>
            <pc:sldMk cId="460177835" sldId="1253"/>
            <ac:spMk id="73" creationId="{99CFB2E6-1D4F-407E-B039-3A16C6F525A5}"/>
          </ac:spMkLst>
        </pc:spChg>
        <pc:spChg chg="add mod">
          <ac:chgData name="osamah almasarwah" userId="30efc0343ae0bb7c" providerId="LiveId" clId="{853A594B-AE3C-47F7-9DF9-970DBA5B73DA}" dt="2021-01-17T13:31:42.333" v="2197" actId="1076"/>
          <ac:spMkLst>
            <pc:docMk/>
            <pc:sldMk cId="460177835" sldId="1253"/>
            <ac:spMk id="74" creationId="{EB6815F3-A922-4CC5-8BAA-221D3EA535CB}"/>
          </ac:spMkLst>
        </pc:spChg>
        <pc:spChg chg="add mod">
          <ac:chgData name="osamah almasarwah" userId="30efc0343ae0bb7c" providerId="LiveId" clId="{853A594B-AE3C-47F7-9DF9-970DBA5B73DA}" dt="2021-01-17T13:31:49.179" v="2199" actId="404"/>
          <ac:spMkLst>
            <pc:docMk/>
            <pc:sldMk cId="460177835" sldId="1253"/>
            <ac:spMk id="75" creationId="{F21B47D3-851A-475B-9422-D7D7E599E555}"/>
          </ac:spMkLst>
        </pc:s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2" creationId="{4D13A9C6-7868-412B-B6A8-B95221FAA45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4" creationId="{D41788B5-79E4-48AD-B5E6-C159A3681493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6" creationId="{99989650-397E-4152-8BAD-4C931EF62230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7" creationId="{FF52E8E7-006A-435D-B6AF-A10F18143329}"/>
          </ac:grpSpMkLst>
        </pc:grpChg>
        <pc:grpChg chg="add mod">
          <ac:chgData name="osamah almasarwah" userId="30efc0343ae0bb7c" providerId="LiveId" clId="{853A594B-AE3C-47F7-9DF9-970DBA5B73DA}" dt="2021-01-17T13:09:17.168" v="1794" actId="164"/>
          <ac:grpSpMkLst>
            <pc:docMk/>
            <pc:sldMk cId="460177835" sldId="1253"/>
            <ac:grpSpMk id="14" creationId="{F1447B0E-8661-4FDA-ADC4-054C4D4C4A75}"/>
          </ac:grpSpMkLst>
        </pc:grpChg>
        <pc:grpChg chg="add mod">
          <ac:chgData name="osamah almasarwah" userId="30efc0343ae0bb7c" providerId="LiveId" clId="{853A594B-AE3C-47F7-9DF9-970DBA5B73DA}" dt="2021-01-17T13:22:09.515" v="2028" actId="1035"/>
          <ac:grpSpMkLst>
            <pc:docMk/>
            <pc:sldMk cId="460177835" sldId="1253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08:02.278" v="1786" actId="478"/>
          <ac:grpSpMkLst>
            <pc:docMk/>
            <pc:sldMk cId="460177835" sldId="1253"/>
            <ac:grpSpMk id="56" creationId="{C4C8F9C1-9EB1-48A9-995C-20ADC15C044A}"/>
          </ac:grpSpMkLst>
        </pc:grpChg>
        <pc:picChg chg="add mod">
          <ac:chgData name="osamah almasarwah" userId="30efc0343ae0bb7c" providerId="LiveId" clId="{853A594B-AE3C-47F7-9DF9-970DBA5B73DA}" dt="2021-01-17T13:08:29.825" v="1788" actId="1076"/>
          <ac:picMkLst>
            <pc:docMk/>
            <pc:sldMk cId="460177835" sldId="1253"/>
            <ac:picMk id="8" creationId="{5F7CD56D-A00F-4EC5-B86B-EF94B1FB70A1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0" creationId="{109B8AE0-C403-40D1-8AA1-5ACA4093305B}"/>
          </ac:picMkLst>
        </pc:picChg>
        <pc:picChg chg="add mod">
          <ac:chgData name="osamah almasarwah" userId="30efc0343ae0bb7c" providerId="LiveId" clId="{853A594B-AE3C-47F7-9DF9-970DBA5B73DA}" dt="2021-01-17T13:09:17.168" v="1794" actId="164"/>
          <ac:picMkLst>
            <pc:docMk/>
            <pc:sldMk cId="460177835" sldId="1253"/>
            <ac:picMk id="13" creationId="{06AFB6BC-ADE4-4575-9676-B8EB7222F783}"/>
          </ac:picMkLst>
        </pc:picChg>
        <pc:picChg chg="add mod">
          <ac:chgData name="osamah almasarwah" userId="30efc0343ae0bb7c" providerId="LiveId" clId="{853A594B-AE3C-47F7-9DF9-970DBA5B73DA}" dt="2021-01-17T13:11:12.546" v="1802" actId="1076"/>
          <ac:picMkLst>
            <pc:docMk/>
            <pc:sldMk cId="460177835" sldId="1253"/>
            <ac:picMk id="16" creationId="{765E6D07-B125-4F21-9BD1-43CC349888C5}"/>
          </ac:picMkLst>
        </pc:picChg>
      </pc:sldChg>
      <pc:sldChg chg="addSp delSp modSp add del mod ord addAnim delAnim modAnim">
        <pc:chgData name="osamah almasarwah" userId="30efc0343ae0bb7c" providerId="LiveId" clId="{853A594B-AE3C-47F7-9DF9-970DBA5B73DA}" dt="2021-01-17T14:07:08.487" v="2606" actId="47"/>
        <pc:sldMkLst>
          <pc:docMk/>
          <pc:sldMk cId="1490349683" sldId="1254"/>
        </pc:sldMkLst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17" creationId="{62E297DF-C25C-4D41-9DDE-DC8DD0E4FC2D}"/>
          </ac:spMkLst>
        </pc:spChg>
        <pc:spChg chg="mod">
          <ac:chgData name="osamah almasarwah" userId="30efc0343ae0bb7c" providerId="LiveId" clId="{853A594B-AE3C-47F7-9DF9-970DBA5B73DA}" dt="2021-01-17T13:32:30.929" v="2206" actId="20577"/>
          <ac:spMkLst>
            <pc:docMk/>
            <pc:sldMk cId="1490349683" sldId="125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3:34:11.805" v="2237" actId="20577"/>
          <ac:spMkLst>
            <pc:docMk/>
            <pc:sldMk cId="1490349683" sldId="1254"/>
            <ac:spMk id="39" creationId="{CD0742ED-F4B6-493C-AEC0-311E6D7187E1}"/>
          </ac:spMkLst>
        </pc:spChg>
        <pc:spChg chg="mod">
          <ac:chgData name="osamah almasarwah" userId="30efc0343ae0bb7c" providerId="LiveId" clId="{853A594B-AE3C-47F7-9DF9-970DBA5B73DA}" dt="2021-01-17T13:38:33.662" v="2273" actId="20577"/>
          <ac:spMkLst>
            <pc:docMk/>
            <pc:sldMk cId="1490349683" sldId="1254"/>
            <ac:spMk id="40" creationId="{0BBFE2A9-F0EF-4460-8E98-E921EF22F25B}"/>
          </ac:spMkLst>
        </pc:spChg>
        <pc:spChg chg="mod">
          <ac:chgData name="osamah almasarwah" userId="30efc0343ae0bb7c" providerId="LiveId" clId="{853A594B-AE3C-47F7-9DF9-970DBA5B73DA}" dt="2021-01-17T13:34:15.745" v="2238" actId="1076"/>
          <ac:spMkLst>
            <pc:docMk/>
            <pc:sldMk cId="1490349683" sldId="1254"/>
            <ac:spMk id="41" creationId="{7FC6353B-50EC-4D1B-94A2-57C441BD1747}"/>
          </ac:spMkLst>
        </pc:spChg>
        <pc:spChg chg="mod">
          <ac:chgData name="osamah almasarwah" userId="30efc0343ae0bb7c" providerId="LiveId" clId="{853A594B-AE3C-47F7-9DF9-970DBA5B73DA}" dt="2021-01-17T13:38:36.721" v="2274" actId="1076"/>
          <ac:spMkLst>
            <pc:docMk/>
            <pc:sldMk cId="1490349683" sldId="1254"/>
            <ac:spMk id="42" creationId="{625E41F4-EFAE-4987-B659-95B60AB355A5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4" creationId="{1DE4400A-B483-404E-A27B-0E53C81DE12D}"/>
          </ac:spMkLst>
        </pc:spChg>
        <pc:spChg chg="del mod">
          <ac:chgData name="osamah almasarwah" userId="30efc0343ae0bb7c" providerId="LiveId" clId="{853A594B-AE3C-47F7-9DF9-970DBA5B73DA}" dt="2021-01-17T13:49:33.599" v="2412" actId="478"/>
          <ac:spMkLst>
            <pc:docMk/>
            <pc:sldMk cId="1490349683" sldId="1254"/>
            <ac:spMk id="45" creationId="{5D7C3ED5-94FE-42BF-924A-228C4A952AB3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6" creationId="{BE845376-EE65-40D3-B253-68366BBBE0BB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7" creationId="{A9134FFC-25BA-4851-A193-0DEB1AA080BC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8" creationId="{4E7C6E3F-7C6F-4A1E-8549-61284176B869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49" creationId="{07B6A95E-BE4E-405C-9622-AA86D580199A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0" creationId="{DEF6D048-AEF4-4ACC-B483-37855036B078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1" creationId="{B7768DAE-94E9-4B87-BDC7-D172E6DBAA45}"/>
          </ac:spMkLst>
        </pc:spChg>
        <pc:spChg chg="del">
          <ac:chgData name="osamah almasarwah" userId="30efc0343ae0bb7c" providerId="LiveId" clId="{853A594B-AE3C-47F7-9DF9-970DBA5B73DA}" dt="2021-01-17T13:33:29.992" v="2212" actId="478"/>
          <ac:spMkLst>
            <pc:docMk/>
            <pc:sldMk cId="1490349683" sldId="1254"/>
            <ac:spMk id="52" creationId="{CDC88352-E0E0-40EF-919E-E5EAB3FC6EC2}"/>
          </ac:spMkLst>
        </pc:spChg>
        <pc:spChg chg="mod">
          <ac:chgData name="osamah almasarwah" userId="30efc0343ae0bb7c" providerId="LiveId" clId="{853A594B-AE3C-47F7-9DF9-970DBA5B73DA}" dt="2021-01-17T13:57:15.147" v="2513" actId="1076"/>
          <ac:spMkLst>
            <pc:docMk/>
            <pc:sldMk cId="1490349683" sldId="1254"/>
            <ac:spMk id="53" creationId="{92C8961F-9734-4985-A2B4-FA48845BBAD2}"/>
          </ac:spMkLst>
        </pc:spChg>
        <pc:spChg chg="del mod">
          <ac:chgData name="osamah almasarwah" userId="30efc0343ae0bb7c" providerId="LiveId" clId="{853A594B-AE3C-47F7-9DF9-970DBA5B73DA}" dt="2021-01-17T13:50:42.515" v="2422" actId="478"/>
          <ac:spMkLst>
            <pc:docMk/>
            <pc:sldMk cId="1490349683" sldId="1254"/>
            <ac:spMk id="54" creationId="{B9F2C6CD-E746-4B2D-9FFD-B7AC61247870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55" creationId="{BC749E16-0644-45EA-8D47-D747AB192F56}"/>
          </ac:spMkLst>
        </pc:spChg>
        <pc:spChg chg="mod">
          <ac:chgData name="osamah almasarwah" userId="30efc0343ae0bb7c" providerId="LiveId" clId="{853A594B-AE3C-47F7-9DF9-970DBA5B73DA}" dt="2021-01-17T13:40:28.578" v="2365" actId="14100"/>
          <ac:spMkLst>
            <pc:docMk/>
            <pc:sldMk cId="1490349683" sldId="1254"/>
            <ac:spMk id="56" creationId="{3EDBA43C-3A41-4A7B-AE98-AE4E7D206688}"/>
          </ac:spMkLst>
        </pc:spChg>
        <pc:spChg chg="mod">
          <ac:chgData name="osamah almasarwah" userId="30efc0343ae0bb7c" providerId="LiveId" clId="{853A594B-AE3C-47F7-9DF9-970DBA5B73DA}" dt="2021-01-17T13:40:09.808" v="2332" actId="20577"/>
          <ac:spMkLst>
            <pc:docMk/>
            <pc:sldMk cId="1490349683" sldId="1254"/>
            <ac:spMk id="57" creationId="{D16DBF88-1277-4172-9B27-66247FCA6F8A}"/>
          </ac:spMkLst>
        </pc:spChg>
        <pc:spChg chg="add mod">
          <ac:chgData name="osamah almasarwah" userId="30efc0343ae0bb7c" providerId="LiveId" clId="{853A594B-AE3C-47F7-9DF9-970DBA5B73DA}" dt="2021-01-17T13:40:31.761" v="2366" actId="1076"/>
          <ac:spMkLst>
            <pc:docMk/>
            <pc:sldMk cId="1490349683" sldId="1254"/>
            <ac:spMk id="58" creationId="{98156D6C-9F4F-4BDA-9871-3BAE9DED27F8}"/>
          </ac:spMkLst>
        </pc:spChg>
        <pc:spChg chg="mod topLvl">
          <ac:chgData name="osamah almasarwah" userId="30efc0343ae0bb7c" providerId="LiveId" clId="{853A594B-AE3C-47F7-9DF9-970DBA5B73DA}" dt="2021-01-17T13:57:44.519" v="2520" actId="1076"/>
          <ac:spMkLst>
            <pc:docMk/>
            <pc:sldMk cId="1490349683" sldId="1254"/>
            <ac:spMk id="60" creationId="{0C5AA77C-0D1D-483C-8FBD-2EE2FE0B6515}"/>
          </ac:spMkLst>
        </pc:spChg>
        <pc:spChg chg="del mod topLvl">
          <ac:chgData name="osamah almasarwah" userId="30efc0343ae0bb7c" providerId="LiveId" clId="{853A594B-AE3C-47F7-9DF9-970DBA5B73DA}" dt="2021-01-17T13:48:55.328" v="2374" actId="478"/>
          <ac:spMkLst>
            <pc:docMk/>
            <pc:sldMk cId="1490349683" sldId="1254"/>
            <ac:spMk id="61" creationId="{0A1840D1-D4BA-4A5A-92B2-5E0773A4AD35}"/>
          </ac:spMkLst>
        </pc:spChg>
        <pc:spChg chg="add mod">
          <ac:chgData name="osamah almasarwah" userId="30efc0343ae0bb7c" providerId="LiveId" clId="{853A594B-AE3C-47F7-9DF9-970DBA5B73DA}" dt="2021-01-17T13:57:19.217" v="2514" actId="1076"/>
          <ac:spMkLst>
            <pc:docMk/>
            <pc:sldMk cId="1490349683" sldId="1254"/>
            <ac:spMk id="62" creationId="{F0BF3A62-38A1-4354-AB5C-951ACCB4E84F}"/>
          </ac:spMkLst>
        </pc:spChg>
        <pc:spChg chg="mod">
          <ac:chgData name="osamah almasarwah" userId="30efc0343ae0bb7c" providerId="LiveId" clId="{853A594B-AE3C-47F7-9DF9-970DBA5B73DA}" dt="2021-01-17T13:57:23.865" v="2515" actId="1076"/>
          <ac:spMkLst>
            <pc:docMk/>
            <pc:sldMk cId="1490349683" sldId="1254"/>
            <ac:spMk id="63" creationId="{7255BD32-E4AD-410D-986B-7277051CF060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65" creationId="{9615D8FD-7ED5-4B53-9369-FB0F49381174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1" creationId="{DD3E2943-BFE9-47A7-9ACB-2D2CDF275C75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2" creationId="{CD053789-D4BB-4C0C-869F-E1181E02ABF9}"/>
          </ac:spMkLst>
        </pc:spChg>
        <pc:spChg chg="mod">
          <ac:chgData name="osamah almasarwah" userId="30efc0343ae0bb7c" providerId="LiveId" clId="{853A594B-AE3C-47F7-9DF9-970DBA5B73DA}" dt="2021-01-17T13:57:29.579" v="2516" actId="1076"/>
          <ac:spMkLst>
            <pc:docMk/>
            <pc:sldMk cId="1490349683" sldId="1254"/>
            <ac:spMk id="73" creationId="{99CFB2E6-1D4F-407E-B039-3A16C6F525A5}"/>
          </ac:spMkLst>
        </pc:spChg>
        <pc:spChg chg="mod">
          <ac:chgData name="osamah almasarwah" userId="30efc0343ae0bb7c" providerId="LiveId" clId="{853A594B-AE3C-47F7-9DF9-970DBA5B73DA}" dt="2021-01-17T13:57:37.352" v="2519" actId="1076"/>
          <ac:spMkLst>
            <pc:docMk/>
            <pc:sldMk cId="1490349683" sldId="1254"/>
            <ac:spMk id="74" creationId="{EB6815F3-A922-4CC5-8BAA-221D3EA535CB}"/>
          </ac:spMkLst>
        </pc:spChg>
        <pc:spChg chg="mod">
          <ac:chgData name="osamah almasarwah" userId="30efc0343ae0bb7c" providerId="LiveId" clId="{853A594B-AE3C-47F7-9DF9-970DBA5B73DA}" dt="2021-01-17T13:57:34.747" v="2518" actId="1076"/>
          <ac:spMkLst>
            <pc:docMk/>
            <pc:sldMk cId="1490349683" sldId="1254"/>
            <ac:spMk id="75" creationId="{F21B47D3-851A-475B-9422-D7D7E599E555}"/>
          </ac:spMkLst>
        </pc:spChg>
        <pc:grpChg chg="add mod">
          <ac:chgData name="osamah almasarwah" userId="30efc0343ae0bb7c" providerId="LiveId" clId="{853A594B-AE3C-47F7-9DF9-970DBA5B73DA}" dt="2021-01-17T13:32:56.861" v="2210" actId="164"/>
          <ac:grpSpMkLst>
            <pc:docMk/>
            <pc:sldMk cId="1490349683" sldId="1254"/>
            <ac:grpSpMk id="5" creationId="{084DFF60-96EA-4950-BA85-A91100FC5CE4}"/>
          </ac:grpSpMkLst>
        </pc:grpChg>
        <pc:grpChg chg="del">
          <ac:chgData name="osamah almasarwah" userId="30efc0343ae0bb7c" providerId="LiveId" clId="{853A594B-AE3C-47F7-9DF9-970DBA5B73DA}" dt="2021-01-17T13:32:34.416" v="2207" actId="478"/>
          <ac:grpSpMkLst>
            <pc:docMk/>
            <pc:sldMk cId="1490349683" sldId="1254"/>
            <ac:grpSpMk id="14" creationId="{F1447B0E-8661-4FDA-ADC4-054C4D4C4A75}"/>
          </ac:grpSpMkLst>
        </pc:grpChg>
        <pc:grpChg chg="mod">
          <ac:chgData name="osamah almasarwah" userId="30efc0343ae0bb7c" providerId="LiveId" clId="{853A594B-AE3C-47F7-9DF9-970DBA5B73DA}" dt="2021-01-17T13:34:18.435" v="2239" actId="1076"/>
          <ac:grpSpMkLst>
            <pc:docMk/>
            <pc:sldMk cId="1490349683" sldId="1254"/>
            <ac:grpSpMk id="37" creationId="{B9F7A3C3-2149-41DD-AF34-2CFC5031E7DB}"/>
          </ac:grpSpMkLst>
        </pc:grpChg>
        <pc:grpChg chg="add mod">
          <ac:chgData name="osamah almasarwah" userId="30efc0343ae0bb7c" providerId="LiveId" clId="{853A594B-AE3C-47F7-9DF9-970DBA5B73DA}" dt="2021-01-17T13:57:51.590" v="2522" actId="1076"/>
          <ac:grpSpMkLst>
            <pc:docMk/>
            <pc:sldMk cId="1490349683" sldId="1254"/>
            <ac:grpSpMk id="38" creationId="{EDB45AB3-1C8B-4DB5-A3E7-8659DFEC51B7}"/>
          </ac:grpSpMkLst>
        </pc:grpChg>
        <pc:grpChg chg="add mod">
          <ac:chgData name="osamah almasarwah" userId="30efc0343ae0bb7c" providerId="LiveId" clId="{853A594B-AE3C-47F7-9DF9-970DBA5B73DA}" dt="2021-01-17T13:57:47.287" v="2521" actId="1076"/>
          <ac:grpSpMkLst>
            <pc:docMk/>
            <pc:sldMk cId="1490349683" sldId="1254"/>
            <ac:grpSpMk id="43" creationId="{5EC27017-3933-4096-9F6D-81E49BAF2E00}"/>
          </ac:grpSpMkLst>
        </pc:grpChg>
        <pc:grpChg chg="add del mod">
          <ac:chgData name="osamah almasarwah" userId="30efc0343ae0bb7c" providerId="LiveId" clId="{853A594B-AE3C-47F7-9DF9-970DBA5B73DA}" dt="2021-01-17T13:48:55.328" v="2374" actId="478"/>
          <ac:grpSpMkLst>
            <pc:docMk/>
            <pc:sldMk cId="1490349683" sldId="1254"/>
            <ac:grpSpMk id="59" creationId="{CE70E31D-CF11-4934-A711-4B57D2550FF2}"/>
          </ac:grpSpMkLst>
        </pc:grpChg>
        <pc:picChg chg="add 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4" creationId="{7F5B93E2-AC33-4F7D-8BCB-139479B351D4}"/>
          </ac:picMkLst>
        </pc:picChg>
        <pc:picChg chg="add mod">
          <ac:chgData name="osamah almasarwah" userId="30efc0343ae0bb7c" providerId="LiveId" clId="{853A594B-AE3C-47F7-9DF9-970DBA5B73DA}" dt="2021-01-17T13:57:00.947" v="2510" actId="1076"/>
          <ac:picMkLst>
            <pc:docMk/>
            <pc:sldMk cId="1490349683" sldId="1254"/>
            <ac:picMk id="7" creationId="{A91AC880-EEB1-4C18-8E56-9902E0592884}"/>
          </ac:picMkLst>
        </pc:picChg>
        <pc:picChg chg="mod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8" creationId="{5F7CD56D-A00F-4EC5-B86B-EF94B1FB70A1}"/>
          </ac:picMkLst>
        </pc:picChg>
        <pc:picChg chg="mod topLvl">
          <ac:chgData name="osamah almasarwah" userId="30efc0343ae0bb7c" providerId="LiveId" clId="{853A594B-AE3C-47F7-9DF9-970DBA5B73DA}" dt="2021-01-17T13:32:56.861" v="2210" actId="164"/>
          <ac:picMkLst>
            <pc:docMk/>
            <pc:sldMk cId="1490349683" sldId="1254"/>
            <ac:picMk id="10" creationId="{109B8AE0-C403-40D1-8AA1-5ACA4093305B}"/>
          </ac:picMkLst>
        </pc:picChg>
        <pc:picChg chg="del topLvl">
          <ac:chgData name="osamah almasarwah" userId="30efc0343ae0bb7c" providerId="LiveId" clId="{853A594B-AE3C-47F7-9DF9-970DBA5B73DA}" dt="2021-01-17T13:32:34.416" v="2207" actId="478"/>
          <ac:picMkLst>
            <pc:docMk/>
            <pc:sldMk cId="1490349683" sldId="1254"/>
            <ac:picMk id="13" creationId="{06AFB6BC-ADE4-4575-9676-B8EB7222F783}"/>
          </ac:picMkLst>
        </pc:picChg>
        <pc:picChg chg="del">
          <ac:chgData name="osamah almasarwah" userId="30efc0343ae0bb7c" providerId="LiveId" clId="{853A594B-AE3C-47F7-9DF9-970DBA5B73DA}" dt="2021-01-17T13:33:24.930" v="2211" actId="478"/>
          <ac:picMkLst>
            <pc:docMk/>
            <pc:sldMk cId="1490349683" sldId="1254"/>
            <ac:picMk id="16" creationId="{765E6D07-B125-4F21-9BD1-43CC349888C5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0:26.584" v="5544"/>
        <pc:sldMkLst>
          <pc:docMk/>
          <pc:sldMk cId="3125730403" sldId="1255"/>
        </pc:sldMkLst>
        <pc:spChg chg="del">
          <ac:chgData name="osamah almasarwah" userId="30efc0343ae0bb7c" providerId="LiveId" clId="{853A594B-AE3C-47F7-9DF9-970DBA5B73DA}" dt="2021-01-17T14:00:33.929" v="2545" actId="478"/>
          <ac:spMkLst>
            <pc:docMk/>
            <pc:sldMk cId="3125730403" sldId="1255"/>
            <ac:spMk id="33" creationId="{5EE0E8AE-6838-4BE4-A55A-BF35B478721F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4" creationId="{123ACBA1-B059-4162-948B-909CD5D0FDE9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5" creationId="{622DEBD6-56D9-40F7-A1A3-B048B6A0A19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6" creationId="{7F9437A4-BFFB-4757-8C47-92D6A84E6EE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7" creationId="{BBEFC9DD-986E-4EF7-8AF9-0CB2D8B37E80}"/>
          </ac:spMkLst>
        </pc:spChg>
        <pc:spChg chg="add del mod">
          <ac:chgData name="osamah almasarwah" userId="30efc0343ae0bb7c" providerId="LiveId" clId="{853A594B-AE3C-47F7-9DF9-970DBA5B73DA}" dt="2021-01-17T14:00:31.487" v="2544" actId="478"/>
          <ac:spMkLst>
            <pc:docMk/>
            <pc:sldMk cId="3125730403" sldId="1255"/>
            <ac:spMk id="48" creationId="{F4AA2662-A088-4191-9E55-7ED62039CDC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49" creationId="{8719296F-0C85-470A-BC32-09F543DBA21A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0" creationId="{C3E933ED-4C6D-4830-9DD4-C2AB4DCD072D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1" creationId="{D8A1CE6A-5B3C-4593-95D5-DA5E79713FF8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2" creationId="{FED2722B-78EB-402D-9F97-800A5613CA9E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3" creationId="{92C8961F-9734-4985-A2B4-FA48845BBAD2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4" creationId="{CDF49A3B-75E3-44CB-9B07-F7B8ABFBB5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55" creationId="{BC749E16-0644-45EA-8D47-D747AB192F56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59" creationId="{E1BCBFDA-1DE8-4076-A165-D2A93C6B49C7}"/>
          </ac:spMkLst>
        </pc:spChg>
        <pc:spChg chg="del">
          <ac:chgData name="osamah almasarwah" userId="30efc0343ae0bb7c" providerId="LiveId" clId="{853A594B-AE3C-47F7-9DF9-970DBA5B73DA}" dt="2021-01-17T13:59:00.092" v="2536" actId="478"/>
          <ac:spMkLst>
            <pc:docMk/>
            <pc:sldMk cId="3125730403" sldId="1255"/>
            <ac:spMk id="60" creationId="{0C5AA77C-0D1D-483C-8FBD-2EE2FE0B6515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1" creationId="{311423A9-D026-4636-AD1F-B61B04C6F5A4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2" creationId="{F0BF3A62-38A1-4354-AB5C-951ACCB4E84F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3" creationId="{7255BD32-E4AD-410D-986B-7277051CF060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4" creationId="{248EE57A-9B6C-4973-A611-430791E8C806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65" creationId="{9615D8FD-7ED5-4B53-9369-FB0F49381174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6" creationId="{DF39F70D-563A-4CE9-86FD-650F4E6FB3F1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7" creationId="{11385CBA-F71C-4F80-96DC-7A930EA684EC}"/>
          </ac:spMkLst>
        </pc:spChg>
        <pc:spChg chg="add del mod">
          <ac:chgData name="osamah almasarwah" userId="30efc0343ae0bb7c" providerId="LiveId" clId="{853A594B-AE3C-47F7-9DF9-970DBA5B73DA}" dt="2021-01-17T14:00:30.083" v="2543" actId="478"/>
          <ac:spMkLst>
            <pc:docMk/>
            <pc:sldMk cId="3125730403" sldId="1255"/>
            <ac:spMk id="68" creationId="{2FB07095-8D2D-440C-8903-FA9588BDEC72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0" creationId="{1947B7D9-22F5-4F70-BEF1-FD6A9627C7C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1" creationId="{DD3E2943-BFE9-47A7-9ACB-2D2CDF275C7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2" creationId="{CD053789-D4BB-4C0C-869F-E1181E02ABF9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3" creationId="{99CFB2E6-1D4F-407E-B039-3A16C6F525A5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4" creationId="{EB6815F3-A922-4CC5-8BAA-221D3EA535CB}"/>
          </ac:spMkLst>
        </pc:spChg>
        <pc:spChg chg="del">
          <ac:chgData name="osamah almasarwah" userId="30efc0343ae0bb7c" providerId="LiveId" clId="{853A594B-AE3C-47F7-9DF9-970DBA5B73DA}" dt="2021-01-17T13:59:02.183" v="2537" actId="478"/>
          <ac:spMkLst>
            <pc:docMk/>
            <pc:sldMk cId="3125730403" sldId="1255"/>
            <ac:spMk id="75" creationId="{F21B47D3-851A-475B-9422-D7D7E599E555}"/>
          </ac:spMkLst>
        </pc:spChg>
        <pc:spChg chg="mod">
          <ac:chgData name="osamah almasarwah" userId="30efc0343ae0bb7c" providerId="LiveId" clId="{853A594B-AE3C-47F7-9DF9-970DBA5B73DA}" dt="2021-01-17T14:00:35.003" v="2546"/>
          <ac:spMkLst>
            <pc:docMk/>
            <pc:sldMk cId="3125730403" sldId="1255"/>
            <ac:spMk id="76" creationId="{D9F6BEB2-F46E-437E-980D-1B361F755FB5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77" creationId="{A8786CD8-710E-4A1B-A114-72828F4F47FA}"/>
          </ac:spMkLst>
        </pc:spChg>
        <pc:spChg chg="add mod">
          <ac:chgData name="osamah almasarwah" userId="30efc0343ae0bb7c" providerId="LiveId" clId="{853A594B-AE3C-47F7-9DF9-970DBA5B73DA}" dt="2021-01-17T14:01:03.953" v="2552" actId="20577"/>
          <ac:spMkLst>
            <pc:docMk/>
            <pc:sldMk cId="3125730403" sldId="1255"/>
            <ac:spMk id="78" creationId="{67D55BA2-7578-417F-86BB-1C8B22370DDF}"/>
          </ac:spMkLst>
        </pc:spChg>
        <pc:spChg chg="add mod">
          <ac:chgData name="osamah almasarwah" userId="30efc0343ae0bb7c" providerId="LiveId" clId="{853A594B-AE3C-47F7-9DF9-970DBA5B73DA}" dt="2021-01-17T14:01:07.521" v="2553" actId="20577"/>
          <ac:spMkLst>
            <pc:docMk/>
            <pc:sldMk cId="3125730403" sldId="1255"/>
            <ac:spMk id="79" creationId="{6224210F-AA1F-4726-9086-72AA37C573A3}"/>
          </ac:spMkLst>
        </pc:spChg>
        <pc:spChg chg="add mod">
          <ac:chgData name="osamah almasarwah" userId="30efc0343ae0bb7c" providerId="LiveId" clId="{853A594B-AE3C-47F7-9DF9-970DBA5B73DA}" dt="2021-01-17T14:01:11.180" v="2555" actId="20577"/>
          <ac:spMkLst>
            <pc:docMk/>
            <pc:sldMk cId="3125730403" sldId="1255"/>
            <ac:spMk id="80" creationId="{05657615-86FC-456A-8D0B-11563FC82263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81" creationId="{29C7ABB9-2B5F-4D00-A251-27F2DD49E99A}"/>
          </ac:spMkLst>
        </pc:spChg>
        <pc:spChg chg="add mod">
          <ac:chgData name="osamah almasarwah" userId="30efc0343ae0bb7c" providerId="LiveId" clId="{853A594B-AE3C-47F7-9DF9-970DBA5B73DA}" dt="2021-01-17T14:01:13.817" v="2556" actId="20577"/>
          <ac:spMkLst>
            <pc:docMk/>
            <pc:sldMk cId="3125730403" sldId="1255"/>
            <ac:spMk id="82" creationId="{F230CF13-A6DE-499E-9477-83CD62589565}"/>
          </ac:spMkLst>
        </pc:spChg>
        <pc:spChg chg="add mod">
          <ac:chgData name="osamah almasarwah" userId="30efc0343ae0bb7c" providerId="LiveId" clId="{853A594B-AE3C-47F7-9DF9-970DBA5B73DA}" dt="2021-01-17T14:01:15.405" v="2557" actId="20577"/>
          <ac:spMkLst>
            <pc:docMk/>
            <pc:sldMk cId="3125730403" sldId="1255"/>
            <ac:spMk id="83" creationId="{CE25C11C-93CD-4148-951E-1022153FB784}"/>
          </ac:spMkLst>
        </pc:spChg>
        <pc:spChg chg="add mod">
          <ac:chgData name="osamah almasarwah" userId="30efc0343ae0bb7c" providerId="LiveId" clId="{853A594B-AE3C-47F7-9DF9-970DBA5B73DA}" dt="2021-01-17T14:01:48.626" v="2567" actId="20577"/>
          <ac:spMkLst>
            <pc:docMk/>
            <pc:sldMk cId="3125730403" sldId="1255"/>
            <ac:spMk id="84" creationId="{62C3BDBD-C550-48ED-A7B6-1D640ABEC461}"/>
          </ac:spMkLst>
        </pc:spChg>
        <pc:spChg chg="add mod">
          <ac:chgData name="osamah almasarwah" userId="30efc0343ae0bb7c" providerId="LiveId" clId="{853A594B-AE3C-47F7-9DF9-970DBA5B73DA}" dt="2021-01-17T14:01:50.261" v="2568" actId="20577"/>
          <ac:spMkLst>
            <pc:docMk/>
            <pc:sldMk cId="3125730403" sldId="1255"/>
            <ac:spMk id="85" creationId="{95AAF426-F6B6-4455-B158-7641E8E0643A}"/>
          </ac:spMkLst>
        </pc:spChg>
        <pc:spChg chg="add mod">
          <ac:chgData name="osamah almasarwah" userId="30efc0343ae0bb7c" providerId="LiveId" clId="{853A594B-AE3C-47F7-9DF9-970DBA5B73DA}" dt="2021-01-17T14:02:00.568" v="2570" actId="1076"/>
          <ac:spMkLst>
            <pc:docMk/>
            <pc:sldMk cId="3125730403" sldId="1255"/>
            <ac:spMk id="86" creationId="{92569430-0EE0-433A-87DD-D2F4EECEF0BF}"/>
          </ac:spMkLst>
        </pc:spChg>
        <pc:spChg chg="add mod">
          <ac:chgData name="osamah almasarwah" userId="30efc0343ae0bb7c" providerId="LiveId" clId="{853A594B-AE3C-47F7-9DF9-970DBA5B73DA}" dt="2021-01-17T14:02:52.574" v="2581" actId="1076"/>
          <ac:spMkLst>
            <pc:docMk/>
            <pc:sldMk cId="3125730403" sldId="1255"/>
            <ac:spMk id="87" creationId="{4E356724-3400-4BEA-B590-9AA8B0A4F6B4}"/>
          </ac:spMkLst>
        </pc:spChg>
        <pc:spChg chg="add mod">
          <ac:chgData name="osamah almasarwah" userId="30efc0343ae0bb7c" providerId="LiveId" clId="{853A594B-AE3C-47F7-9DF9-970DBA5B73DA}" dt="2021-01-17T14:03:00.707" v="2584" actId="20577"/>
          <ac:spMkLst>
            <pc:docMk/>
            <pc:sldMk cId="3125730403" sldId="1255"/>
            <ac:spMk id="88" creationId="{C88F937C-48E5-4E19-BA02-F1181946A61B}"/>
          </ac:spMkLst>
        </pc:spChg>
        <pc:spChg chg="add mod">
          <ac:chgData name="osamah almasarwah" userId="30efc0343ae0bb7c" providerId="LiveId" clId="{853A594B-AE3C-47F7-9DF9-970DBA5B73DA}" dt="2021-01-17T14:03:50.836" v="2595" actId="1076"/>
          <ac:spMkLst>
            <pc:docMk/>
            <pc:sldMk cId="3125730403" sldId="1255"/>
            <ac:spMk id="89" creationId="{7476CD37-84A4-4C50-9FBC-382A57B6677E}"/>
          </ac:spMkLst>
        </pc:spChg>
        <pc:spChg chg="add mod">
          <ac:chgData name="osamah almasarwah" userId="30efc0343ae0bb7c" providerId="LiveId" clId="{853A594B-AE3C-47F7-9DF9-970DBA5B73DA}" dt="2021-01-17T14:03:57.892" v="2596" actId="1076"/>
          <ac:spMkLst>
            <pc:docMk/>
            <pc:sldMk cId="3125730403" sldId="1255"/>
            <ac:spMk id="90" creationId="{1D582E4C-414F-4FE6-903F-10C78C73EEE6}"/>
          </ac:spMkLst>
        </pc:spChg>
        <pc:spChg chg="add mod">
          <ac:chgData name="osamah almasarwah" userId="30efc0343ae0bb7c" providerId="LiveId" clId="{853A594B-AE3C-47F7-9DF9-970DBA5B73DA}" dt="2021-01-17T14:03:32.349" v="2591"/>
          <ac:spMkLst>
            <pc:docMk/>
            <pc:sldMk cId="3125730403" sldId="1255"/>
            <ac:spMk id="91" creationId="{B111189E-C6CA-4FF8-9D25-6E5D5952CA83}"/>
          </ac:spMkLst>
        </pc:spChg>
        <pc:spChg chg="add mod">
          <ac:chgData name="osamah almasarwah" userId="30efc0343ae0bb7c" providerId="LiveId" clId="{853A594B-AE3C-47F7-9DF9-970DBA5B73DA}" dt="2021-01-17T14:04:20.490" v="2598" actId="1076"/>
          <ac:spMkLst>
            <pc:docMk/>
            <pc:sldMk cId="3125730403" sldId="1255"/>
            <ac:spMk id="92" creationId="{05031EC2-251C-415E-AF48-B824C03DF458}"/>
          </ac:spMkLst>
        </pc:spChg>
        <pc:spChg chg="add mod">
          <ac:chgData name="osamah almasarwah" userId="30efc0343ae0bb7c" providerId="LiveId" clId="{853A594B-AE3C-47F7-9DF9-970DBA5B73DA}" dt="2021-01-17T14:04:11.135" v="2597" actId="1076"/>
          <ac:spMkLst>
            <pc:docMk/>
            <pc:sldMk cId="3125730403" sldId="1255"/>
            <ac:spMk id="93" creationId="{61F6485C-05F4-4A17-8E26-D44EB304E9D5}"/>
          </ac:spMkLst>
        </pc:spChg>
        <pc:spChg chg="add mod">
          <ac:chgData name="osamah almasarwah" userId="30efc0343ae0bb7c" providerId="LiveId" clId="{853A594B-AE3C-47F7-9DF9-970DBA5B73DA}" dt="2021-01-17T14:03:35.621" v="2592"/>
          <ac:spMkLst>
            <pc:docMk/>
            <pc:sldMk cId="3125730403" sldId="1255"/>
            <ac:spMk id="94" creationId="{3F8CAE68-2D00-491F-92F2-CB1440BBA501}"/>
          </ac:spMkLst>
        </pc:spChg>
        <pc:spChg chg="add mod">
          <ac:chgData name="osamah almasarwah" userId="30efc0343ae0bb7c" providerId="LiveId" clId="{853A594B-AE3C-47F7-9DF9-970DBA5B73DA}" dt="2021-01-17T14:04:33.703" v="2602" actId="1076"/>
          <ac:spMkLst>
            <pc:docMk/>
            <pc:sldMk cId="3125730403" sldId="1255"/>
            <ac:spMk id="95" creationId="{C89D4F48-A1E9-4112-995C-9FD272FF8930}"/>
          </ac:spMkLst>
        </pc:spChg>
        <pc:spChg chg="add mod">
          <ac:chgData name="osamah almasarwah" userId="30efc0343ae0bb7c" providerId="LiveId" clId="{853A594B-AE3C-47F7-9DF9-970DBA5B73DA}" dt="2021-01-17T14:00:41.542" v="2547" actId="1076"/>
          <ac:spMkLst>
            <pc:docMk/>
            <pc:sldMk cId="3125730403" sldId="1255"/>
            <ac:spMk id="96" creationId="{7FE5F88A-14A1-4F8F-907C-6C37405B0B3B}"/>
          </ac:spMkLst>
        </pc:spChg>
        <pc:spChg chg="add mod">
          <ac:chgData name="osamah almasarwah" userId="30efc0343ae0bb7c" providerId="LiveId" clId="{853A594B-AE3C-47F7-9DF9-970DBA5B73DA}" dt="2021-01-17T14:00:52.658" v="2549" actId="1076"/>
          <ac:spMkLst>
            <pc:docMk/>
            <pc:sldMk cId="3125730403" sldId="1255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3:58:15.472" v="2524" actId="478"/>
          <ac:grpSpMkLst>
            <pc:docMk/>
            <pc:sldMk cId="3125730403" sldId="1255"/>
            <ac:grpSpMk id="5" creationId="{084DFF60-96EA-4950-BA85-A91100FC5CE4}"/>
          </ac:grpSpMkLst>
        </pc:grpChg>
        <pc:grpChg chg="add mod">
          <ac:chgData name="osamah almasarwah" userId="30efc0343ae0bb7c" providerId="LiveId" clId="{853A594B-AE3C-47F7-9DF9-970DBA5B73DA}" dt="2021-01-17T13:58:50.686" v="2531" actId="164"/>
          <ac:grpSpMkLst>
            <pc:docMk/>
            <pc:sldMk cId="3125730403" sldId="1255"/>
            <ac:grpSpMk id="15" creationId="{C0A0203E-DE7F-4CD8-96DF-B88557C70100}"/>
          </ac:grpSpMkLst>
        </pc:grpChg>
        <pc:grpChg chg="del">
          <ac:chgData name="osamah almasarwah" userId="30efc0343ae0bb7c" providerId="LiveId" clId="{853A594B-AE3C-47F7-9DF9-970DBA5B73DA}" dt="2021-01-17T13:58:55.497" v="2533" actId="478"/>
          <ac:grpSpMkLst>
            <pc:docMk/>
            <pc:sldMk cId="3125730403" sldId="1255"/>
            <ac:grpSpMk id="37" creationId="{B9F7A3C3-2149-41DD-AF34-2CFC5031E7DB}"/>
          </ac:grpSpMkLst>
        </pc:grpChg>
        <pc:grpChg chg="del">
          <ac:chgData name="osamah almasarwah" userId="30efc0343ae0bb7c" providerId="LiveId" clId="{853A594B-AE3C-47F7-9DF9-970DBA5B73DA}" dt="2021-01-17T13:58:57.337" v="2534" actId="478"/>
          <ac:grpSpMkLst>
            <pc:docMk/>
            <pc:sldMk cId="3125730403" sldId="1255"/>
            <ac:grpSpMk id="38" creationId="{EDB45AB3-1C8B-4DB5-A3E7-8659DFEC51B7}"/>
          </ac:grpSpMkLst>
        </pc:grpChg>
        <pc:grpChg chg="del">
          <ac:chgData name="osamah almasarwah" userId="30efc0343ae0bb7c" providerId="LiveId" clId="{853A594B-AE3C-47F7-9DF9-970DBA5B73DA}" dt="2021-01-17T13:58:58.464" v="2535" actId="478"/>
          <ac:grpSpMkLst>
            <pc:docMk/>
            <pc:sldMk cId="3125730403" sldId="1255"/>
            <ac:grpSpMk id="43" creationId="{5EC27017-3933-4096-9F6D-81E49BAF2E00}"/>
          </ac:grpSpMkLst>
        </pc:grpChg>
        <pc:grpChg chg="add mod">
          <ac:chgData name="osamah almasarwah" userId="30efc0343ae0bb7c" providerId="LiveId" clId="{853A594B-AE3C-47F7-9DF9-970DBA5B73DA}" dt="2021-01-17T14:01:01.066" v="2551" actId="1076"/>
          <ac:grpSpMkLst>
            <pc:docMk/>
            <pc:sldMk cId="3125730403" sldId="1255"/>
            <ac:grpSpMk id="69" creationId="{67F708CC-68C4-489F-A867-A8FA1A0397F4}"/>
          </ac:grpSpMkLst>
        </pc:grp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6" creationId="{D0D8706C-5158-498F-993A-78E7D133CF8B}"/>
          </ac:picMkLst>
        </pc:picChg>
        <pc:picChg chg="del">
          <ac:chgData name="osamah almasarwah" userId="30efc0343ae0bb7c" providerId="LiveId" clId="{853A594B-AE3C-47F7-9DF9-970DBA5B73DA}" dt="2021-01-17T13:58:52.142" v="2532" actId="478"/>
          <ac:picMkLst>
            <pc:docMk/>
            <pc:sldMk cId="3125730403" sldId="1255"/>
            <ac:picMk id="7" creationId="{A91AC880-EEB1-4C18-8E56-9902E0592884}"/>
          </ac:picMkLst>
        </pc:picChg>
        <pc:picChg chg="add mod">
          <ac:chgData name="osamah almasarwah" userId="30efc0343ae0bb7c" providerId="LiveId" clId="{853A594B-AE3C-47F7-9DF9-970DBA5B73DA}" dt="2021-01-17T13:58:50.686" v="2531" actId="164"/>
          <ac:picMkLst>
            <pc:docMk/>
            <pc:sldMk cId="3125730403" sldId="1255"/>
            <ac:picMk id="11" creationId="{5D8C6ECE-CD5B-44A1-8980-BF1C689A22C6}"/>
          </ac:picMkLst>
        </pc:picChg>
        <pc:picChg chg="add mod">
          <ac:chgData name="osamah almasarwah" userId="30efc0343ae0bb7c" providerId="LiveId" clId="{853A594B-AE3C-47F7-9DF9-970DBA5B73DA}" dt="2021-01-17T13:59:55.301" v="2542" actId="1076"/>
          <ac:picMkLst>
            <pc:docMk/>
            <pc:sldMk cId="3125730403" sldId="1255"/>
            <ac:picMk id="14" creationId="{D3BEC719-F23C-4B1A-A50A-07502BDFDA43}"/>
          </ac:picMkLst>
        </pc:picChg>
      </pc:sldChg>
      <pc:sldChg chg="add modTransition modAnim">
        <pc:chgData name="osamah almasarwah" userId="30efc0343ae0bb7c" providerId="LiveId" clId="{853A594B-AE3C-47F7-9DF9-970DBA5B73DA}" dt="2021-01-17T18:10:22.681" v="5541"/>
        <pc:sldMkLst>
          <pc:docMk/>
          <pc:sldMk cId="2226594038" sldId="1256"/>
        </pc:sldMkLst>
      </pc:sldChg>
      <pc:sldChg chg="addSp delSp modSp add mod modTransition delAnim modAnim">
        <pc:chgData name="osamah almasarwah" userId="30efc0343ae0bb7c" providerId="LiveId" clId="{853A594B-AE3C-47F7-9DF9-970DBA5B73DA}" dt="2021-01-17T18:10:30.921" v="5545"/>
        <pc:sldMkLst>
          <pc:docMk/>
          <pc:sldMk cId="3594406151" sldId="1257"/>
        </pc:sldMkLst>
        <pc:spChg chg="add del">
          <ac:chgData name="osamah almasarwah" userId="30efc0343ae0bb7c" providerId="LiveId" clId="{853A594B-AE3C-47F7-9DF9-970DBA5B73DA}" dt="2021-01-17T14:19:25.925" v="2730" actId="478"/>
          <ac:spMkLst>
            <pc:docMk/>
            <pc:sldMk cId="3594406151" sldId="1257"/>
            <ac:spMk id="9" creationId="{70AE123E-483C-43AD-B68D-241747F207CD}"/>
          </ac:spMkLst>
        </pc:spChg>
        <pc:spChg chg="add del">
          <ac:chgData name="osamah almasarwah" userId="30efc0343ae0bb7c" providerId="LiveId" clId="{853A594B-AE3C-47F7-9DF9-970DBA5B73DA}" dt="2021-01-17T14:19:45.092" v="2733" actId="478"/>
          <ac:spMkLst>
            <pc:docMk/>
            <pc:sldMk cId="3594406151" sldId="1257"/>
            <ac:spMk id="10" creationId="{E9D6B769-BE0A-4C81-8810-E1861ED4B0F4}"/>
          </ac:spMkLst>
        </pc:spChg>
        <pc:spChg chg="add del mod">
          <ac:chgData name="osamah almasarwah" userId="30efc0343ae0bb7c" providerId="LiveId" clId="{853A594B-AE3C-47F7-9DF9-970DBA5B73DA}" dt="2021-01-17T14:20:10.471" v="2737" actId="478"/>
          <ac:spMkLst>
            <pc:docMk/>
            <pc:sldMk cId="3594406151" sldId="1257"/>
            <ac:spMk id="13" creationId="{C6DEFFA8-AFBD-4B1E-8310-C7F25E1D38F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7" creationId="{08FFB011-9891-4E9C-B7DF-38D0E708D78A}"/>
          </ac:spMkLst>
        </pc:spChg>
        <pc:spChg chg="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38" creationId="{8F31ED2B-425B-4F13-BC15-069DB1586957}"/>
          </ac:spMkLst>
        </pc:spChg>
        <pc:spChg chg="add mod">
          <ac:chgData name="osamah almasarwah" userId="30efc0343ae0bb7c" providerId="LiveId" clId="{853A594B-AE3C-47F7-9DF9-970DBA5B73DA}" dt="2021-01-17T14:09:54.811" v="2625" actId="1076"/>
          <ac:spMkLst>
            <pc:docMk/>
            <pc:sldMk cId="3594406151" sldId="1257"/>
            <ac:spMk id="39" creationId="{911DB704-86C7-4EB2-803C-F6D6AFC0324A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0" creationId="{71A0E7C9-1A3E-4CE6-A336-43D4C8EEBA1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1" creationId="{FFECA7E8-650D-4F32-A7C2-1514EAF2CF66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2" creationId="{C5300751-B12A-4642-9862-A2C73B5F3461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3" creationId="{20C853E9-A4C5-4026-BC0C-2E19C4806F0E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4" creationId="{F381816E-5EDD-4484-87E0-79D69E38FD8B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5" creationId="{26D41805-DB87-4A73-ADA2-46750C416879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46" creationId="{451DF124-34B3-4759-9915-93E10ADBCC44}"/>
          </ac:spMkLst>
        </pc:spChg>
        <pc:spChg chg="add mod">
          <ac:chgData name="osamah almasarwah" userId="30efc0343ae0bb7c" providerId="LiveId" clId="{853A594B-AE3C-47F7-9DF9-970DBA5B73DA}" dt="2021-01-17T17:48:46.899" v="5416" actId="1076"/>
          <ac:spMkLst>
            <pc:docMk/>
            <pc:sldMk cId="3594406151" sldId="1257"/>
            <ac:spMk id="47" creationId="{60FE0357-52FF-4203-94B4-F159AB155879}"/>
          </ac:spMkLst>
        </pc:spChg>
        <pc:spChg chg="mod">
          <ac:chgData name="osamah almasarwah" userId="30efc0343ae0bb7c" providerId="LiveId" clId="{853A594B-AE3C-47F7-9DF9-970DBA5B73DA}" dt="2021-01-17T14:08:58.479" v="2617"/>
          <ac:spMkLst>
            <pc:docMk/>
            <pc:sldMk cId="3594406151" sldId="1257"/>
            <ac:spMk id="49" creationId="{89C2B61C-57BC-44C6-832B-89445AB9AC79}"/>
          </ac:spMkLst>
        </pc:spChg>
        <pc:spChg chg="mod">
          <ac:chgData name="osamah almasarwah" userId="30efc0343ae0bb7c" providerId="LiveId" clId="{853A594B-AE3C-47F7-9DF9-970DBA5B73DA}" dt="2021-01-17T14:09:01.837" v="2618" actId="1076"/>
          <ac:spMkLst>
            <pc:docMk/>
            <pc:sldMk cId="3594406151" sldId="1257"/>
            <ac:spMk id="50" creationId="{4B2FE672-7093-469E-9C09-A1F5D8CCAC35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2" creationId="{E3139DE1-283F-4C3C-B1EF-2F4AA41569CC}"/>
          </ac:spMkLst>
        </pc:spChg>
        <pc:spChg chg="mod">
          <ac:chgData name="osamah almasarwah" userId="30efc0343ae0bb7c" providerId="LiveId" clId="{853A594B-AE3C-47F7-9DF9-970DBA5B73DA}" dt="2021-01-17T14:09:23.084" v="2619"/>
          <ac:spMkLst>
            <pc:docMk/>
            <pc:sldMk cId="3594406151" sldId="1257"/>
            <ac:spMk id="53" creationId="{A3A8511D-21DC-4E96-9824-C1D9587AF4DA}"/>
          </ac:spMkLst>
        </pc:spChg>
        <pc:spChg chg="mod">
          <ac:chgData name="osamah almasarwah" userId="30efc0343ae0bb7c" providerId="LiveId" clId="{853A594B-AE3C-47F7-9DF9-970DBA5B73DA}" dt="2021-01-17T14:09:26.340" v="2620" actId="1076"/>
          <ac:spMkLst>
            <pc:docMk/>
            <pc:sldMk cId="3594406151" sldId="1257"/>
            <ac:spMk id="54" creationId="{122D565B-F8B1-4AE2-A976-8F6B0BEA838C}"/>
          </ac:spMkLst>
        </pc:spChg>
        <pc:spChg chg="add mod">
          <ac:chgData name="osamah almasarwah" userId="30efc0343ae0bb7c" providerId="LiveId" clId="{853A594B-AE3C-47F7-9DF9-970DBA5B73DA}" dt="2021-01-17T14:08:45.372" v="2615"/>
          <ac:spMkLst>
            <pc:docMk/>
            <pc:sldMk cId="3594406151" sldId="1257"/>
            <ac:spMk id="55" creationId="{99926FDC-F9A1-4E54-8953-FBA9B785E61A}"/>
          </ac:spMkLst>
        </pc:spChg>
        <pc:spChg chg="add del mod">
          <ac:chgData name="osamah almasarwah" userId="30efc0343ae0bb7c" providerId="LiveId" clId="{853A594B-AE3C-47F7-9DF9-970DBA5B73DA}" dt="2021-01-17T14:09:59.247" v="2627" actId="478"/>
          <ac:spMkLst>
            <pc:docMk/>
            <pc:sldMk cId="3594406151" sldId="1257"/>
            <ac:spMk id="56" creationId="{01CA6640-8998-409C-A992-2970ABCEF2C5}"/>
          </ac:spMkLst>
        </pc:spChg>
        <pc:spChg chg="add del mod">
          <ac:chgData name="osamah almasarwah" userId="30efc0343ae0bb7c" providerId="LiveId" clId="{853A594B-AE3C-47F7-9DF9-970DBA5B73DA}" dt="2021-01-17T14:13:54.846" v="2700" actId="478"/>
          <ac:spMkLst>
            <pc:docMk/>
            <pc:sldMk cId="3594406151" sldId="1257"/>
            <ac:spMk id="57" creationId="{F9CBBDC2-807B-438A-8065-BD716121150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8" creationId="{FFF6358B-856E-498F-9155-543EB2865FD8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59" creationId="{F5A8D2A8-A08F-48F5-BAC6-C305A283E65A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0" creationId="{3801DCF2-55C0-4B6A-87A8-C701260BFD70}"/>
          </ac:spMkLst>
        </pc:spChg>
        <pc:spChg chg="add mod">
          <ac:chgData name="osamah almasarwah" userId="30efc0343ae0bb7c" providerId="LiveId" clId="{853A594B-AE3C-47F7-9DF9-970DBA5B73DA}" dt="2021-01-17T17:48:44.897" v="5415" actId="1076"/>
          <ac:spMkLst>
            <pc:docMk/>
            <pc:sldMk cId="3594406151" sldId="1257"/>
            <ac:spMk id="61" creationId="{15B90676-8DFF-4ADF-9DD1-FE922BD4EF70}"/>
          </ac:spMkLst>
        </pc:spChg>
        <pc:spChg chg="add del mod">
          <ac:chgData name="osamah almasarwah" userId="30efc0343ae0bb7c" providerId="LiveId" clId="{853A594B-AE3C-47F7-9DF9-970DBA5B73DA}" dt="2021-01-17T14:14:12.738" v="2705" actId="478"/>
          <ac:spMkLst>
            <pc:docMk/>
            <pc:sldMk cId="3594406151" sldId="1257"/>
            <ac:spMk id="62" creationId="{89211D9D-B2D7-4490-947B-6E57798DEB21}"/>
          </ac:spMkLst>
        </pc:spChg>
        <pc:spChg chg="add mod">
          <ac:chgData name="osamah almasarwah" userId="30efc0343ae0bb7c" providerId="LiveId" clId="{853A594B-AE3C-47F7-9DF9-970DBA5B73DA}" dt="2021-01-17T14:14:33.214" v="2708" actId="255"/>
          <ac:spMkLst>
            <pc:docMk/>
            <pc:sldMk cId="3594406151" sldId="1257"/>
            <ac:spMk id="63" creationId="{98E2B1D2-8D50-4FC4-9BC8-716CF746EBE2}"/>
          </ac:spMkLst>
        </pc:spChg>
        <pc:spChg chg="add mod">
          <ac:chgData name="osamah almasarwah" userId="30efc0343ae0bb7c" providerId="LiveId" clId="{853A594B-AE3C-47F7-9DF9-970DBA5B73DA}" dt="2021-01-17T14:14:39.116" v="2709" actId="1076"/>
          <ac:spMkLst>
            <pc:docMk/>
            <pc:sldMk cId="3594406151" sldId="1257"/>
            <ac:spMk id="64" creationId="{C3748129-6DE2-413C-A649-0BEB7EF5FEE7}"/>
          </ac:spMkLst>
        </pc:spChg>
        <pc:spChg chg="add mod">
          <ac:chgData name="osamah almasarwah" userId="30efc0343ae0bb7c" providerId="LiveId" clId="{853A594B-AE3C-47F7-9DF9-970DBA5B73DA}" dt="2021-01-17T14:14:41.419" v="2710" actId="1076"/>
          <ac:spMkLst>
            <pc:docMk/>
            <pc:sldMk cId="3594406151" sldId="1257"/>
            <ac:spMk id="65" creationId="{A633822F-7273-4C47-8C08-38468AEFA0BC}"/>
          </ac:spMkLst>
        </pc:spChg>
        <pc:spChg chg="add mod">
          <ac:chgData name="osamah almasarwah" userId="30efc0343ae0bb7c" providerId="LiveId" clId="{853A594B-AE3C-47F7-9DF9-970DBA5B73DA}" dt="2021-01-17T14:14:44.254" v="2711" actId="1076"/>
          <ac:spMkLst>
            <pc:docMk/>
            <pc:sldMk cId="3594406151" sldId="1257"/>
            <ac:spMk id="66" creationId="{B0D04EC4-8A34-4DBA-8506-C1678024DD87}"/>
          </ac:spMkLst>
        </pc:spChg>
        <pc:spChg chg="add mod">
          <ac:chgData name="osamah almasarwah" userId="30efc0343ae0bb7c" providerId="LiveId" clId="{853A594B-AE3C-47F7-9DF9-970DBA5B73DA}" dt="2021-01-17T17:48:41.437" v="5414" actId="1076"/>
          <ac:spMkLst>
            <pc:docMk/>
            <pc:sldMk cId="3594406151" sldId="1257"/>
            <ac:spMk id="67" creationId="{29DA83A5-36EC-4A26-A329-A1F5F43B5922}"/>
          </ac:spMkLst>
        </pc:spChg>
        <pc:spChg chg="del">
          <ac:chgData name="osamah almasarwah" userId="30efc0343ae0bb7c" providerId="LiveId" clId="{853A594B-AE3C-47F7-9DF9-970DBA5B73DA}" dt="2021-01-17T14:07:57.468" v="2612" actId="478"/>
          <ac:spMkLst>
            <pc:docMk/>
            <pc:sldMk cId="3594406151" sldId="1257"/>
            <ac:spMk id="77" creationId="{A8786CD8-710E-4A1B-A114-72828F4F47F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8" creationId="{67D55BA2-7578-417F-86BB-1C8B22370DD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79" creationId="{6224210F-AA1F-4726-9086-72AA37C573A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0" creationId="{05657615-86FC-456A-8D0B-11563FC8226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1" creationId="{29C7ABB9-2B5F-4D00-A251-27F2DD49E99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2" creationId="{F230CF13-A6DE-499E-9477-83CD6258956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3" creationId="{CE25C11C-93CD-4148-951E-1022153FB78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4" creationId="{62C3BDBD-C550-48ED-A7B6-1D640ABEC46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5" creationId="{95AAF426-F6B6-4455-B158-7641E8E0643A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6" creationId="{92569430-0EE0-433A-87DD-D2F4EECEF0BF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7" creationId="{4E356724-3400-4BEA-B590-9AA8B0A4F6B4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8" creationId="{C88F937C-48E5-4E19-BA02-F1181946A61B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89" creationId="{7476CD37-84A4-4C50-9FBC-382A57B6677E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0" creationId="{1D582E4C-414F-4FE6-903F-10C78C73EEE6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1" creationId="{B111189E-C6CA-4FF8-9D25-6E5D5952CA83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2" creationId="{05031EC2-251C-415E-AF48-B824C03DF458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3" creationId="{61F6485C-05F4-4A17-8E26-D44EB304E9D5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4" creationId="{3F8CAE68-2D00-491F-92F2-CB1440BBA501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5" creationId="{C89D4F48-A1E9-4112-995C-9FD272FF8930}"/>
          </ac:spMkLst>
        </pc:spChg>
        <pc:spChg chg="del">
          <ac:chgData name="osamah almasarwah" userId="30efc0343ae0bb7c" providerId="LiveId" clId="{853A594B-AE3C-47F7-9DF9-970DBA5B73DA}" dt="2021-01-17T14:08:01.643" v="2614" actId="478"/>
          <ac:spMkLst>
            <pc:docMk/>
            <pc:sldMk cId="3594406151" sldId="1257"/>
            <ac:spMk id="96" creationId="{7FE5F88A-14A1-4F8F-907C-6C37405B0B3B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0" creationId="{66A1A18E-E3B6-4141-8660-A8E3FA3B200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1" creationId="{03BE6154-6DD1-4A24-9AE6-149D97D96F4E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2" creationId="{223BBF72-82F5-4FB3-89E8-6BC1AC635178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3" creationId="{D80060CF-84A7-4434-A550-43F2FEED0C5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4" creationId="{A34CF9DC-EC7E-4831-A61E-596FD6AB566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5" creationId="{C82F2367-DA95-47AD-BEE3-751C833D9D45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6" creationId="{719C6FCF-6206-4927-B738-5C60E712AF7F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07" creationId="{DFE878DC-25D3-48FD-BD5D-56740BF17193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29" creationId="{2162F839-B36B-4FCE-BCA4-659707B8F092}"/>
          </ac:spMkLst>
        </pc:spChg>
        <pc:spChg chg="mod">
          <ac:chgData name="osamah almasarwah" userId="30efc0343ae0bb7c" providerId="LiveId" clId="{853A594B-AE3C-47F7-9DF9-970DBA5B73DA}" dt="2021-01-17T14:17:28.125" v="2716"/>
          <ac:spMkLst>
            <pc:docMk/>
            <pc:sldMk cId="3594406151" sldId="1257"/>
            <ac:spMk id="130" creationId="{2D3B10E2-01A0-463D-AC46-896FFF163252}"/>
          </ac:spMkLst>
        </pc:spChg>
        <pc:grpChg chg="add 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5" creationId="{4F9DBF3E-60F7-45EA-B066-CAE00C7D8040}"/>
          </ac:grpSpMkLst>
        </pc:grpChg>
        <pc:grpChg chg="mod">
          <ac:chgData name="osamah almasarwah" userId="30efc0343ae0bb7c" providerId="LiveId" clId="{853A594B-AE3C-47F7-9DF9-970DBA5B73DA}" dt="2021-01-17T14:07:39.821" v="2611" actId="164"/>
          <ac:grpSpMkLst>
            <pc:docMk/>
            <pc:sldMk cId="3594406151" sldId="1257"/>
            <ac:grpSpMk id="15" creationId="{C0A0203E-DE7F-4CD8-96DF-B88557C70100}"/>
          </ac:grpSpMkLst>
        </pc:grpChg>
        <pc:grpChg chg="add mod">
          <ac:chgData name="osamah almasarwah" userId="30efc0343ae0bb7c" providerId="LiveId" clId="{853A594B-AE3C-47F7-9DF9-970DBA5B73DA}" dt="2021-01-17T14:08:45.372" v="2615"/>
          <ac:grpSpMkLst>
            <pc:docMk/>
            <pc:sldMk cId="3594406151" sldId="1257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08:58.479" v="2617"/>
          <ac:grpSpMkLst>
            <pc:docMk/>
            <pc:sldMk cId="3594406151" sldId="1257"/>
            <ac:grpSpMk id="48" creationId="{84F54CE9-1027-4577-8904-E11D82A557DD}"/>
          </ac:grpSpMkLst>
        </pc:grpChg>
        <pc:grpChg chg="add mod">
          <ac:chgData name="osamah almasarwah" userId="30efc0343ae0bb7c" providerId="LiveId" clId="{853A594B-AE3C-47F7-9DF9-970DBA5B73DA}" dt="2021-01-17T14:09:23.084" v="2619"/>
          <ac:grpSpMkLst>
            <pc:docMk/>
            <pc:sldMk cId="3594406151" sldId="1257"/>
            <ac:grpSpMk id="51" creationId="{4EFFF85A-9B4D-49C3-A96D-4953D0EC92A5}"/>
          </ac:grpSpMkLst>
        </pc:grpChg>
        <pc:grpChg chg="add del mod">
          <ac:chgData name="osamah almasarwah" userId="30efc0343ae0bb7c" providerId="LiveId" clId="{853A594B-AE3C-47F7-9DF9-970DBA5B73DA}" dt="2021-01-17T14:18:18.674" v="2718" actId="478"/>
          <ac:grpSpMkLst>
            <pc:docMk/>
            <pc:sldMk cId="3594406151" sldId="1257"/>
            <ac:grpSpMk id="68" creationId="{EFB04A73-48EE-4361-9459-888579DCAD1F}"/>
          </ac:grpSpMkLst>
        </pc:grpChg>
        <pc:grpChg chg="del">
          <ac:chgData name="osamah almasarwah" userId="30efc0343ae0bb7c" providerId="LiveId" clId="{853A594B-AE3C-47F7-9DF9-970DBA5B73DA}" dt="2021-01-17T14:07:58.914" v="2613" actId="478"/>
          <ac:grpSpMkLst>
            <pc:docMk/>
            <pc:sldMk cId="3594406151" sldId="1257"/>
            <ac:grpSpMk id="69" creationId="{67F708CC-68C4-489F-A867-A8FA1A0397F4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1" creationId="{07AEED21-AA0E-47EB-AA45-492F97FC75B2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2" creationId="{8EC90D62-5673-4046-94F3-8D0BBEE1BF05}"/>
          </ac:grpSpMkLst>
        </pc:grpChg>
        <pc:grpChg chg="mod">
          <ac:chgData name="osamah almasarwah" userId="30efc0343ae0bb7c" providerId="LiveId" clId="{853A594B-AE3C-47F7-9DF9-970DBA5B73DA}" dt="2021-01-17T14:17:28.125" v="2716"/>
          <ac:grpSpMkLst>
            <pc:docMk/>
            <pc:sldMk cId="3594406151" sldId="1257"/>
            <ac:grpSpMk id="75" creationId="{41FC1EBD-73DC-41A5-A48A-2DB056CE2999}"/>
          </ac:grpSpMkLst>
        </pc:grpChg>
        <pc:picChg chg="add mod">
          <ac:chgData name="osamah almasarwah" userId="30efc0343ae0bb7c" providerId="LiveId" clId="{853A594B-AE3C-47F7-9DF9-970DBA5B73DA}" dt="2021-01-17T14:07:39.821" v="2611" actId="164"/>
          <ac:picMkLst>
            <pc:docMk/>
            <pc:sldMk cId="3594406151" sldId="1257"/>
            <ac:picMk id="4" creationId="{719CE6B6-6E42-47C5-9693-87F25125316A}"/>
          </ac:picMkLst>
        </pc:picChg>
        <pc:picChg chg="add del mod ord">
          <ac:chgData name="osamah almasarwah" userId="30efc0343ae0bb7c" providerId="LiveId" clId="{853A594B-AE3C-47F7-9DF9-970DBA5B73DA}" dt="2021-01-17T14:31:55.527" v="2772" actId="478"/>
          <ac:picMkLst>
            <pc:docMk/>
            <pc:sldMk cId="3594406151" sldId="1257"/>
            <ac:picMk id="8" creationId="{0B8BBEA1-F5E9-46C4-9FA0-585CE5DF2147}"/>
          </ac:picMkLst>
        </pc:picChg>
        <pc:picChg chg="del">
          <ac:chgData name="osamah almasarwah" userId="30efc0343ae0bb7c" providerId="LiveId" clId="{853A594B-AE3C-47F7-9DF9-970DBA5B73DA}" dt="2021-01-17T14:07:16.446" v="2608" actId="478"/>
          <ac:picMkLst>
            <pc:docMk/>
            <pc:sldMk cId="3594406151" sldId="1257"/>
            <ac:picMk id="14" creationId="{D3BEC719-F23C-4B1A-A50A-07502BDFDA43}"/>
          </ac:picMkLst>
        </pc:picChg>
        <pc:picChg chg="add del mod">
          <ac:chgData name="osamah almasarwah" userId="30efc0343ae0bb7c" providerId="LiveId" clId="{853A594B-AE3C-47F7-9DF9-970DBA5B73DA}" dt="2021-01-17T14:21:51.731" v="2754" actId="478"/>
          <ac:picMkLst>
            <pc:docMk/>
            <pc:sldMk cId="3594406151" sldId="1257"/>
            <ac:picMk id="17" creationId="{42885482-A9B2-472F-86A1-64D9A405DB08}"/>
          </ac:picMkLst>
        </pc:picChg>
        <pc:picChg chg="add del mod">
          <ac:chgData name="osamah almasarwah" userId="30efc0343ae0bb7c" providerId="LiveId" clId="{853A594B-AE3C-47F7-9DF9-970DBA5B73DA}" dt="2021-01-17T14:23:33.954" v="2769" actId="478"/>
          <ac:picMkLst>
            <pc:docMk/>
            <pc:sldMk cId="3594406151" sldId="1257"/>
            <ac:picMk id="19" creationId="{BD126355-51FB-4D1B-9643-62D5D2161396}"/>
          </ac:picMkLst>
        </pc:picChg>
        <pc:picChg chg="add mod ord">
          <ac:chgData name="osamah almasarwah" userId="30efc0343ae0bb7c" providerId="LiveId" clId="{853A594B-AE3C-47F7-9DF9-970DBA5B73DA}" dt="2021-01-17T17:48:16.101" v="5413" actId="167"/>
          <ac:picMkLst>
            <pc:docMk/>
            <pc:sldMk cId="3594406151" sldId="1257"/>
            <ac:picMk id="21" creationId="{C61117F9-AD4E-4127-9B5D-52CF495DB70C}"/>
          </ac:picMkLst>
        </pc:pic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3" creationId="{1A40AA47-9E2A-451A-BC48-330A1AC2370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74" creationId="{0BEB68E0-8C94-4035-8696-8E5A890E01E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8" creationId="{A901BFF4-DFA3-42BB-942D-88787D4DBB3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99" creationId="{54497346-4CF5-40CB-8112-426631BDF36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8" creationId="{BAD64169-6D35-48D0-A4D1-3F4E95507A9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09" creationId="{AF2C50C5-43F5-40A6-AD13-61E0DE731F1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0" creationId="{4F09A8F4-58E1-42C5-B62A-7D0239717A8D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1" creationId="{55FABCA5-6F4E-4D87-865A-0F2AF1C3C861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2" creationId="{DAB11EF4-458D-4F7A-B02F-273DED7F058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3" creationId="{08BA79EB-5043-4CF0-9350-900898E0D8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4" creationId="{DB513170-B73F-4335-A79B-3DA09E6BFE6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5" creationId="{55B2C5B2-91F1-44A1-8A7D-AEE4D096BB2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6" creationId="{5B51867A-2C58-4787-8755-DFF3B95B5E7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7" creationId="{02A0D178-C7D0-4646-A7CF-826CBC538C9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8" creationId="{A6203488-F45E-48CB-8CA1-90F089EC541C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19" creationId="{4290E97D-ED68-432F-BD2B-5614BFB864EE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0" creationId="{5943A1FB-4935-4DB3-9DAD-4486DCA8DAB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1" creationId="{50B16B11-DAF7-4DBE-9130-ACB6CFFCD23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2" creationId="{F01E169D-379C-49C0-8145-4B012A934608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3" creationId="{C68E0A87-2CAC-4CD3-9149-E4B0BAABA104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4" creationId="{3F08ADD6-4138-45A6-972B-4121E14F1D9B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5" creationId="{96152AFE-5D3B-43F2-A32F-264BA0E9A282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6" creationId="{201C3A41-D596-4FCF-89EA-EBEF7A976AE3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7" creationId="{44DCCDC4-DCD1-43A2-B0D8-9C0750574160}"/>
          </ac:cxnSpMkLst>
        </pc:cxnChg>
        <pc:cxnChg chg="mod">
          <ac:chgData name="osamah almasarwah" userId="30efc0343ae0bb7c" providerId="LiveId" clId="{853A594B-AE3C-47F7-9DF9-970DBA5B73DA}" dt="2021-01-17T14:17:28.125" v="2716"/>
          <ac:cxnSpMkLst>
            <pc:docMk/>
            <pc:sldMk cId="3594406151" sldId="1257"/>
            <ac:cxnSpMk id="128" creationId="{93594C15-6DD0-4747-A50A-2F0376AB8E5D}"/>
          </ac:cxnSpMkLst>
        </pc:cxnChg>
      </pc:sldChg>
      <pc:sldChg chg="addSp delSp modSp add mod modTransition delAnim modAnim">
        <pc:chgData name="osamah almasarwah" userId="30efc0343ae0bb7c" providerId="LiveId" clId="{853A594B-AE3C-47F7-9DF9-970DBA5B73DA}" dt="2021-01-17T18:10:36.707" v="5546"/>
        <pc:sldMkLst>
          <pc:docMk/>
          <pc:sldMk cId="706659932" sldId="1258"/>
        </pc:sldMkLst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39" creationId="{911DB704-86C7-4EB2-803C-F6D6AFC0324A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0" creationId="{96FF2ACB-220D-483E-A430-A0E4FF10DC76}"/>
          </ac:spMkLst>
        </pc:spChg>
        <pc:spChg chg="del mod">
          <ac:chgData name="osamah almasarwah" userId="30efc0343ae0bb7c" providerId="LiveId" clId="{853A594B-AE3C-47F7-9DF9-970DBA5B73DA}" dt="2021-01-17T14:35:12.002" v="2797" actId="478"/>
          <ac:spMkLst>
            <pc:docMk/>
            <pc:sldMk cId="706659932" sldId="1258"/>
            <ac:spMk id="41" creationId="{EFD7938B-6C5B-4016-9C09-E430903A7409}"/>
          </ac:spMkLst>
        </pc:spChg>
        <pc:spChg chg="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42" creationId="{6E30A7D0-DB85-4BFE-B06F-9AD3332CD7C2}"/>
          </ac:spMkLst>
        </pc:spChg>
        <pc:spChg chg="mod">
          <ac:chgData name="osamah almasarwah" userId="30efc0343ae0bb7c" providerId="LiveId" clId="{853A594B-AE3C-47F7-9DF9-970DBA5B73DA}" dt="2021-01-17T14:37:15.908" v="2909" actId="14100"/>
          <ac:spMkLst>
            <pc:docMk/>
            <pc:sldMk cId="706659932" sldId="1258"/>
            <ac:spMk id="44" creationId="{3093E8E9-583C-466C-905C-7EAF7DB3A9F4}"/>
          </ac:spMkLst>
        </pc:spChg>
        <pc:spChg chg="mod">
          <ac:chgData name="osamah almasarwah" userId="30efc0343ae0bb7c" providerId="LiveId" clId="{853A594B-AE3C-47F7-9DF9-970DBA5B73DA}" dt="2021-01-17T14:36:32.808" v="2864" actId="1076"/>
          <ac:spMkLst>
            <pc:docMk/>
            <pc:sldMk cId="706659932" sldId="1258"/>
            <ac:spMk id="45" creationId="{AC88AD27-1E32-49C2-9E1F-4C94444DCC9F}"/>
          </ac:spMkLst>
        </pc:spChg>
        <pc:spChg chg="mod">
          <ac:chgData name="osamah almasarwah" userId="30efc0343ae0bb7c" providerId="LiveId" clId="{853A594B-AE3C-47F7-9DF9-970DBA5B73DA}" dt="2021-01-17T14:37:12.616" v="2908" actId="1076"/>
          <ac:spMkLst>
            <pc:docMk/>
            <pc:sldMk cId="706659932" sldId="1258"/>
            <ac:spMk id="46" creationId="{EB9D38E3-4F1A-43C1-A092-ADA25C19F24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47" creationId="{60FE0357-52FF-4203-94B4-F159AB155879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5" creationId="{99926FDC-F9A1-4E54-8953-FBA9B785E61A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56" creationId="{00134036-B4ED-4CA9-AC04-31EF454EF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8" creationId="{FFF6358B-856E-498F-9155-543EB2865FD8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59" creationId="{F5A8D2A8-A08F-48F5-BAC6-C305A283E65A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0" creationId="{3801DCF2-55C0-4B6A-87A8-C701260BFD70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1" creationId="{15B90676-8DFF-4ADF-9DD1-FE922BD4EF70}"/>
          </ac:spMkLst>
        </pc:spChg>
        <pc:spChg chg="mod">
          <ac:chgData name="osamah almasarwah" userId="30efc0343ae0bb7c" providerId="LiveId" clId="{853A594B-AE3C-47F7-9DF9-970DBA5B73DA}" dt="2021-01-17T14:44:59.750" v="3041" actId="14100"/>
          <ac:spMkLst>
            <pc:docMk/>
            <pc:sldMk cId="706659932" sldId="1258"/>
            <ac:spMk id="62" creationId="{7AC19255-17DA-4DC4-B261-444FEE35870D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3" creationId="{98E2B1D2-8D50-4FC4-9BC8-716CF746EBE2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4" creationId="{C3748129-6DE2-413C-A649-0BEB7EF5FEE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5" creationId="{A633822F-7273-4C47-8C08-38468AEFA0BC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6" creationId="{B0D04EC4-8A34-4DBA-8506-C1678024DD87}"/>
          </ac:spMkLst>
        </pc:spChg>
        <pc:spChg chg="del">
          <ac:chgData name="osamah almasarwah" userId="30efc0343ae0bb7c" providerId="LiveId" clId="{853A594B-AE3C-47F7-9DF9-970DBA5B73DA}" dt="2021-01-17T14:34:24.036" v="2787" actId="478"/>
          <ac:spMkLst>
            <pc:docMk/>
            <pc:sldMk cId="706659932" sldId="1258"/>
            <ac:spMk id="67" creationId="{29DA83A5-36EC-4A26-A329-A1F5F43B5922}"/>
          </ac:spMkLst>
        </pc:spChg>
        <pc:spChg chg="mod">
          <ac:chgData name="osamah almasarwah" userId="30efc0343ae0bb7c" providerId="LiveId" clId="{853A594B-AE3C-47F7-9DF9-970DBA5B73DA}" dt="2021-01-17T14:44:26.157" v="3007" actId="1076"/>
          <ac:spMkLst>
            <pc:docMk/>
            <pc:sldMk cId="706659932" sldId="1258"/>
            <ac:spMk id="68" creationId="{2909F836-EA0B-4D64-A50D-F9F6FC7AD8A3}"/>
          </ac:spMkLst>
        </pc:spChg>
        <pc:spChg chg="mod">
          <ac:chgData name="osamah almasarwah" userId="30efc0343ae0bb7c" providerId="LiveId" clId="{853A594B-AE3C-47F7-9DF9-970DBA5B73DA}" dt="2021-01-17T14:44:17.130" v="3005" actId="1076"/>
          <ac:spMkLst>
            <pc:docMk/>
            <pc:sldMk cId="706659932" sldId="1258"/>
            <ac:spMk id="69" creationId="{B5B1C003-9749-4BF2-952C-90E3A2D2A443}"/>
          </ac:spMkLst>
        </pc:spChg>
        <pc:spChg chg="add mod">
          <ac:chgData name="osamah almasarwah" userId="30efc0343ae0bb7c" providerId="LiveId" clId="{853A594B-AE3C-47F7-9DF9-970DBA5B73DA}" dt="2021-01-17T14:46:41.490" v="3056" actId="2711"/>
          <ac:spMkLst>
            <pc:docMk/>
            <pc:sldMk cId="706659932" sldId="1258"/>
            <ac:spMk id="70" creationId="{9802644C-CC0F-4D48-9125-AB642F3235C5}"/>
          </ac:spMkLst>
        </pc:spChg>
        <pc:spChg chg="del">
          <ac:chgData name="osamah almasarwah" userId="30efc0343ae0bb7c" providerId="LiveId" clId="{853A594B-AE3C-47F7-9DF9-970DBA5B73DA}" dt="2021-01-17T14:34:21.817" v="2786" actId="478"/>
          <ac:spMkLst>
            <pc:docMk/>
            <pc:sldMk cId="706659932" sldId="1258"/>
            <ac:spMk id="97" creationId="{0C571C40-DB22-43EA-A2E9-08D2A34CF316}"/>
          </ac:spMkLst>
        </pc:spChg>
        <pc:grpChg chg="del">
          <ac:chgData name="osamah almasarwah" userId="30efc0343ae0bb7c" providerId="LiveId" clId="{853A594B-AE3C-47F7-9DF9-970DBA5B73DA}" dt="2021-01-17T14:34:18.193" v="2783" actId="478"/>
          <ac:grpSpMkLst>
            <pc:docMk/>
            <pc:sldMk cId="706659932" sldId="1258"/>
            <ac:grpSpMk id="5" creationId="{4F9DBF3E-60F7-45EA-B066-CAE00C7D8040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34" creationId="{1E58DF59-AFBC-46C0-9FB6-F236855DA11F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36" creationId="{B2BE0746-16A7-4F95-B18F-89DD55495DF6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34:20.497" v="2785" actId="478"/>
          <ac:grpSpMkLst>
            <pc:docMk/>
            <pc:sldMk cId="706659932" sldId="1258"/>
            <ac:grpSpMk id="48" creationId="{84F54CE9-1027-4577-8904-E11D82A557DD}"/>
          </ac:grpSpMkLst>
        </pc:grpChg>
        <pc:grpChg chg="del">
          <ac:chgData name="osamah almasarwah" userId="30efc0343ae0bb7c" providerId="LiveId" clId="{853A594B-AE3C-47F7-9DF9-970DBA5B73DA}" dt="2021-01-17T14:34:24.036" v="2787" actId="478"/>
          <ac:grpSpMkLst>
            <pc:docMk/>
            <pc:sldMk cId="706659932" sldId="1258"/>
            <ac:grpSpMk id="51" creationId="{4EFFF85A-9B4D-49C3-A96D-4953D0EC92A5}"/>
          </ac:grpSpMkLst>
        </pc:grpChg>
        <pc:grpChg chg="add mod">
          <ac:chgData name="osamah almasarwah" userId="30efc0343ae0bb7c" providerId="LiveId" clId="{853A594B-AE3C-47F7-9DF9-970DBA5B73DA}" dt="2021-01-17T14:46:41.490" v="3056" actId="2711"/>
          <ac:grpSpMkLst>
            <pc:docMk/>
            <pc:sldMk cId="706659932" sldId="1258"/>
            <ac:grpSpMk id="57" creationId="{4DEA515D-6887-45A3-9572-DBEC67EC0FF8}"/>
          </ac:grpSpMkLst>
        </pc:grpChg>
        <pc:picChg chg="del">
          <ac:chgData name="osamah almasarwah" userId="30efc0343ae0bb7c" providerId="LiveId" clId="{853A594B-AE3C-47F7-9DF9-970DBA5B73DA}" dt="2021-01-17T14:34:18.941" v="2784" actId="478"/>
          <ac:picMkLst>
            <pc:docMk/>
            <pc:sldMk cId="706659932" sldId="1258"/>
            <ac:picMk id="21" creationId="{C61117F9-AD4E-4127-9B5D-52CF495DB70C}"/>
          </ac:picMkLst>
        </pc:picChg>
      </pc:sldChg>
      <pc:sldChg chg="addSp delSp modSp add del mod ord modTransition delAnim modAnim">
        <pc:chgData name="osamah almasarwah" userId="30efc0343ae0bb7c" providerId="LiveId" clId="{853A594B-AE3C-47F7-9DF9-970DBA5B73DA}" dt="2021-01-17T18:10:47.910" v="5548"/>
        <pc:sldMkLst>
          <pc:docMk/>
          <pc:sldMk cId="2207548858" sldId="1259"/>
        </pc:sldMkLst>
        <pc:spChg chg="add mod">
          <ac:chgData name="osamah almasarwah" userId="30efc0343ae0bb7c" providerId="LiveId" clId="{853A594B-AE3C-47F7-9DF9-970DBA5B73DA}" dt="2021-01-17T15:11:52.016" v="3258" actId="1076"/>
          <ac:spMkLst>
            <pc:docMk/>
            <pc:sldMk cId="2207548858" sldId="1259"/>
            <ac:spMk id="22" creationId="{6C92EB39-36B4-455B-9B31-5506409541E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3" creationId="{2943376E-E1C9-4674-A28B-842D67849B6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4" creationId="{07D6BFB4-BCDF-4EDB-A968-A3534A14EBD0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5" creationId="{540301BB-7967-4321-9DD8-B7B4870137AF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6" creationId="{FE9DB085-19BA-4C1D-BD15-DCD1A1C572B2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7" creationId="{9423AAEE-9F28-41C3-8897-6331A68CF949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8" creationId="{FA305F0E-E9E3-41D3-A6CA-F2D32974A3B8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29" creationId="{EE73AB48-9FB8-419B-B749-0F30E614994D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0" creationId="{9525FB45-3B47-48EE-A9AE-868491492D34}"/>
          </ac:spMkLst>
        </pc:spChg>
        <pc:spChg chg="add del mod">
          <ac:chgData name="osamah almasarwah" userId="30efc0343ae0bb7c" providerId="LiveId" clId="{853A594B-AE3C-47F7-9DF9-970DBA5B73DA}" dt="2021-01-17T15:11:45.479" v="3256" actId="478"/>
          <ac:spMkLst>
            <pc:docMk/>
            <pc:sldMk cId="2207548858" sldId="1259"/>
            <ac:spMk id="31" creationId="{22B27505-028B-494F-B63E-22C561751E3C}"/>
          </ac:spMkLst>
        </pc:spChg>
        <pc:spChg chg="mod">
          <ac:chgData name="osamah almasarwah" userId="30efc0343ae0bb7c" providerId="LiveId" clId="{853A594B-AE3C-47F7-9DF9-970DBA5B73DA}" dt="2021-01-17T14:47:20.725" v="3066" actId="20577"/>
          <ac:spMkLst>
            <pc:docMk/>
            <pc:sldMk cId="2207548858" sldId="1259"/>
            <ac:spMk id="35" creationId="{00000000-0000-0000-0000-000000000000}"/>
          </ac:spMkLst>
        </pc:spChg>
        <pc:spChg chg="add mod">
          <ac:chgData name="osamah almasarwah" userId="30efc0343ae0bb7c" providerId="LiveId" clId="{853A594B-AE3C-47F7-9DF9-970DBA5B73DA}" dt="2021-01-17T17:51:30.676" v="5426" actId="1076"/>
          <ac:spMkLst>
            <pc:docMk/>
            <pc:sldMk cId="2207548858" sldId="1259"/>
            <ac:spMk id="49" creationId="{2B2289A7-9B7E-42A9-88C6-7FCB539CC46D}"/>
          </ac:spMkLst>
        </pc:spChg>
        <pc:spChg chg="add mod">
          <ac:chgData name="osamah almasarwah" userId="30efc0343ae0bb7c" providerId="LiveId" clId="{853A594B-AE3C-47F7-9DF9-970DBA5B73DA}" dt="2021-01-17T17:51:27.693" v="5425" actId="1076"/>
          <ac:spMkLst>
            <pc:docMk/>
            <pc:sldMk cId="2207548858" sldId="1259"/>
            <ac:spMk id="50" creationId="{F835470C-6906-4A7A-AC20-354FD08513B4}"/>
          </ac:spMkLst>
        </pc:spChg>
        <pc:spChg chg="add mod">
          <ac:chgData name="osamah almasarwah" userId="30efc0343ae0bb7c" providerId="LiveId" clId="{853A594B-AE3C-47F7-9DF9-970DBA5B73DA}" dt="2021-01-17T17:51:24.752" v="5424" actId="1076"/>
          <ac:spMkLst>
            <pc:docMk/>
            <pc:sldMk cId="2207548858" sldId="1259"/>
            <ac:spMk id="51" creationId="{6E2EB5DB-829A-4F1A-9CBD-C9D51A642746}"/>
          </ac:spMkLst>
        </pc:spChg>
        <pc:spChg chg="add mod">
          <ac:chgData name="osamah almasarwah" userId="30efc0343ae0bb7c" providerId="LiveId" clId="{853A594B-AE3C-47F7-9DF9-970DBA5B73DA}" dt="2021-01-17T17:51:22.098" v="5423" actId="1076"/>
          <ac:spMkLst>
            <pc:docMk/>
            <pc:sldMk cId="2207548858" sldId="1259"/>
            <ac:spMk id="52" creationId="{55C1EB2F-B770-461E-9DD0-A1C4175811B5}"/>
          </ac:spMkLst>
        </pc:spChg>
        <pc:spChg chg="add mod">
          <ac:chgData name="osamah almasarwah" userId="30efc0343ae0bb7c" providerId="LiveId" clId="{853A594B-AE3C-47F7-9DF9-970DBA5B73DA}" dt="2021-01-17T17:51:20.042" v="5422" actId="1076"/>
          <ac:spMkLst>
            <pc:docMk/>
            <pc:sldMk cId="2207548858" sldId="1259"/>
            <ac:spMk id="53" creationId="{CBDAC99A-7538-40E5-B110-106F69402960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4" creationId="{29C4F072-E7FA-473C-B2F0-20332E577A5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5" creationId="{D7BDE182-147B-4D5D-A982-9A0CDFF98C8E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56" creationId="{00134036-B4ED-4CA9-AC04-31EF454EFFD8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8" creationId="{0F499A18-6A2E-40D2-A00B-7BFAAEC12199}"/>
          </ac:spMkLst>
        </pc:spChg>
        <pc:spChg chg="add mod">
          <ac:chgData name="osamah almasarwah" userId="30efc0343ae0bb7c" providerId="LiveId" clId="{853A594B-AE3C-47F7-9DF9-970DBA5B73DA}" dt="2021-01-17T15:13:16.166" v="3282" actId="2711"/>
          <ac:spMkLst>
            <pc:docMk/>
            <pc:sldMk cId="2207548858" sldId="1259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7:51:36.562" v="5427" actId="1076"/>
          <ac:spMkLst>
            <pc:docMk/>
            <pc:sldMk cId="2207548858" sldId="1259"/>
            <ac:spMk id="60" creationId="{4227D7A5-67AB-41ED-BB1D-3F68690FFD40}"/>
          </ac:spMkLst>
        </pc:spChg>
        <pc:spChg chg="del">
          <ac:chgData name="osamah almasarwah" userId="30efc0343ae0bb7c" providerId="LiveId" clId="{853A594B-AE3C-47F7-9DF9-970DBA5B73DA}" dt="2021-01-17T14:47:25.006" v="3067" actId="478"/>
          <ac:spMkLst>
            <pc:docMk/>
            <pc:sldMk cId="2207548858" sldId="1259"/>
            <ac:spMk id="70" creationId="{9802644C-CC0F-4D48-9125-AB642F3235C5}"/>
          </ac:spMkLst>
        </pc:spChg>
        <pc:grpChg chg="add del mod">
          <ac:chgData name="osamah almasarwah" userId="30efc0343ae0bb7c" providerId="LiveId" clId="{853A594B-AE3C-47F7-9DF9-970DBA5B73DA}" dt="2021-01-17T15:11:45.479" v="3256" actId="478"/>
          <ac:grpSpMkLst>
            <pc:docMk/>
            <pc:sldMk cId="2207548858" sldId="1259"/>
            <ac:grpSpMk id="14" creationId="{BF70B1E5-D256-45B8-BE02-EB39A4DA701A}"/>
          </ac:grpSpMkLst>
        </pc:grpChg>
        <pc:grpChg chg="del">
          <ac:chgData name="osamah almasarwah" userId="30efc0343ae0bb7c" providerId="LiveId" clId="{853A594B-AE3C-47F7-9DF9-970DBA5B73DA}" dt="2021-01-17T14:47:26.387" v="3068" actId="478"/>
          <ac:grpSpMkLst>
            <pc:docMk/>
            <pc:sldMk cId="2207548858" sldId="1259"/>
            <ac:grpSpMk id="34" creationId="{1E58DF59-AFBC-46C0-9FB6-F236855DA11F}"/>
          </ac:grpSpMkLst>
        </pc:grpChg>
        <pc:grpChg chg="add mod">
          <ac:chgData name="osamah almasarwah" userId="30efc0343ae0bb7c" providerId="LiveId" clId="{853A594B-AE3C-47F7-9DF9-970DBA5B73DA}" dt="2021-01-17T15:11:47.003" v="3257"/>
          <ac:grpSpMkLst>
            <pc:docMk/>
            <pc:sldMk cId="2207548858" sldId="1259"/>
            <ac:grpSpMk id="39" creationId="{26A4205A-2A49-4B86-A7AD-0C86EAA430FC}"/>
          </ac:grpSpMkLst>
        </pc:grpChg>
        <pc:grpChg chg="del">
          <ac:chgData name="osamah almasarwah" userId="30efc0343ae0bb7c" providerId="LiveId" clId="{853A594B-AE3C-47F7-9DF9-970DBA5B73DA}" dt="2021-01-17T14:47:27.637" v="3069" actId="478"/>
          <ac:grpSpMkLst>
            <pc:docMk/>
            <pc:sldMk cId="2207548858" sldId="1259"/>
            <ac:grpSpMk id="43" creationId="{CCB92E04-2948-4896-B90F-131E828F5E43}"/>
          </ac:grpSpMkLst>
        </pc:grpChg>
        <pc:grpChg chg="del">
          <ac:chgData name="osamah almasarwah" userId="30efc0343ae0bb7c" providerId="LiveId" clId="{853A594B-AE3C-47F7-9DF9-970DBA5B73DA}" dt="2021-01-17T14:47:25.006" v="3067" actId="478"/>
          <ac:grpSpMkLst>
            <pc:docMk/>
            <pc:sldMk cId="2207548858" sldId="1259"/>
            <ac:grpSpMk id="57" creationId="{4DEA515D-6887-45A3-9572-DBEC67EC0FF8}"/>
          </ac:grpSpMkLst>
        </pc:grpChg>
        <pc:picChg chg="add del mod">
          <ac:chgData name="osamah almasarwah" userId="30efc0343ae0bb7c" providerId="LiveId" clId="{853A594B-AE3C-47F7-9DF9-970DBA5B73DA}" dt="2021-01-17T14:47:57.259" v="3072" actId="478"/>
          <ac:picMkLst>
            <pc:docMk/>
            <pc:sldMk cId="2207548858" sldId="1259"/>
            <ac:picMk id="4" creationId="{2BE78227-B577-47F0-AAE0-C6D3C73F24B5}"/>
          </ac:picMkLst>
        </pc:picChg>
        <pc:picChg chg="add del mod">
          <ac:chgData name="osamah almasarwah" userId="30efc0343ae0bb7c" providerId="LiveId" clId="{853A594B-AE3C-47F7-9DF9-970DBA5B73DA}" dt="2021-01-17T14:59:11.929" v="3204" actId="478"/>
          <ac:picMkLst>
            <pc:docMk/>
            <pc:sldMk cId="2207548858" sldId="1259"/>
            <ac:picMk id="6" creationId="{0877ADF2-56AB-4EA6-8B4D-6C5AED627559}"/>
          </ac:picMkLst>
        </pc:picChg>
        <pc:picChg chg="add del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8" creationId="{55460406-7B1C-455C-9055-5C56C463C182}"/>
          </ac:picMkLst>
        </pc:picChg>
        <pc:picChg chg="add del mod">
          <ac:chgData name="osamah almasarwah" userId="30efc0343ae0bb7c" providerId="LiveId" clId="{853A594B-AE3C-47F7-9DF9-970DBA5B73DA}" dt="2021-01-17T14:59:45.896" v="3211" actId="478"/>
          <ac:picMkLst>
            <pc:docMk/>
            <pc:sldMk cId="2207548858" sldId="1259"/>
            <ac:picMk id="10" creationId="{EB74337B-C76B-4864-8684-E4564E5486F7}"/>
          </ac:picMkLst>
        </pc:picChg>
        <pc:picChg chg="add mod">
          <ac:chgData name="osamah almasarwah" userId="30efc0343ae0bb7c" providerId="LiveId" clId="{853A594B-AE3C-47F7-9DF9-970DBA5B73DA}" dt="2021-01-17T15:00:21.490" v="3219" actId="164"/>
          <ac:picMkLst>
            <pc:docMk/>
            <pc:sldMk cId="2207548858" sldId="1259"/>
            <ac:picMk id="13" creationId="{7F6F8FCD-BFE5-43CC-B8C1-1CD6028DDDBD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1" creationId="{27765D98-079C-4396-BA96-36E7E30CF303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7" creationId="{CF4D3E9E-C899-4A84-AFAA-E5D857ADCD55}"/>
          </ac:picMkLst>
        </pc:picChg>
        <pc:picChg chg="mod">
          <ac:chgData name="osamah almasarwah" userId="30efc0343ae0bb7c" providerId="LiveId" clId="{853A594B-AE3C-47F7-9DF9-970DBA5B73DA}" dt="2021-01-17T15:11:47.003" v="3257"/>
          <ac:picMkLst>
            <pc:docMk/>
            <pc:sldMk cId="2207548858" sldId="1259"/>
            <ac:picMk id="48" creationId="{597BBBE0-3D8F-44C3-B875-B39CEEA63334}"/>
          </ac:picMkLst>
        </pc:picChg>
      </pc:sldChg>
      <pc:sldChg chg="addSp modSp add mod modTransition modAnim">
        <pc:chgData name="osamah almasarwah" userId="30efc0343ae0bb7c" providerId="LiveId" clId="{853A594B-AE3C-47F7-9DF9-970DBA5B73DA}" dt="2021-01-17T18:10:42.264" v="5547"/>
        <pc:sldMkLst>
          <pc:docMk/>
          <pc:sldMk cId="2325149997" sldId="1260"/>
        </pc:sldMkLst>
        <pc:picChg chg="add mod">
          <ac:chgData name="osamah almasarwah" userId="30efc0343ae0bb7c" providerId="LiveId" clId="{853A594B-AE3C-47F7-9DF9-970DBA5B73DA}" dt="2021-01-17T14:58:35.368" v="3198" actId="1076"/>
          <ac:picMkLst>
            <pc:docMk/>
            <pc:sldMk cId="2325149997" sldId="1260"/>
            <ac:picMk id="4" creationId="{AF14CAC3-842E-4543-ABA2-C390220DBB85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2.076" v="5549"/>
        <pc:sldMkLst>
          <pc:docMk/>
          <pc:sldMk cId="1441522790" sldId="1261"/>
        </pc:sldMkLst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15:37.929" v="3307" actId="1076"/>
          <ac:spMkLst>
            <pc:docMk/>
            <pc:sldMk cId="1441522790" sldId="1261"/>
            <ac:spMk id="22" creationId="{6C92EB39-36B4-455B-9B31-5506409541E2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29" creationId="{433E2414-4046-4BE4-BB2C-5E94BE5780F9}"/>
          </ac:spMkLst>
        </pc:spChg>
        <pc:spChg chg="mod">
          <ac:chgData name="osamah almasarwah" userId="30efc0343ae0bb7c" providerId="LiveId" clId="{853A594B-AE3C-47F7-9DF9-970DBA5B73DA}" dt="2021-01-17T15:17:41.098" v="3416" actId="1076"/>
          <ac:spMkLst>
            <pc:docMk/>
            <pc:sldMk cId="1441522790" sldId="1261"/>
            <ac:spMk id="30" creationId="{17EF1033-0819-4DF8-BEA4-26D88EE10515}"/>
          </ac:spMkLst>
        </pc:spChg>
        <pc:spChg chg="mod">
          <ac:chgData name="osamah almasarwah" userId="30efc0343ae0bb7c" providerId="LiveId" clId="{853A594B-AE3C-47F7-9DF9-970DBA5B73DA}" dt="2021-01-17T15:17:35.989" v="3415" actId="20577"/>
          <ac:spMkLst>
            <pc:docMk/>
            <pc:sldMk cId="1441522790" sldId="1261"/>
            <ac:spMk id="31" creationId="{E35210E9-D210-4126-8E21-7693F1C476C2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3" creationId="{01C61D5E-04EF-4B3E-91D0-23D36738A869}"/>
          </ac:spMkLst>
        </pc:spChg>
        <pc:spChg chg="add mod">
          <ac:chgData name="osamah almasarwah" userId="30efc0343ae0bb7c" providerId="LiveId" clId="{853A594B-AE3C-47F7-9DF9-970DBA5B73DA}" dt="2021-01-17T15:22:37.965" v="3491" actId="1076"/>
          <ac:spMkLst>
            <pc:docMk/>
            <pc:sldMk cId="1441522790" sldId="1261"/>
            <ac:spMk id="34" creationId="{E3BB9CF1-9D8E-4A63-9783-E43A004EED83}"/>
          </ac:spMkLst>
        </pc:spChg>
        <pc:spChg chg="add mod">
          <ac:chgData name="osamah almasarwah" userId="30efc0343ae0bb7c" providerId="LiveId" clId="{853A594B-AE3C-47F7-9DF9-970DBA5B73DA}" dt="2021-01-17T15:22:53.311" v="3498" actId="1076"/>
          <ac:spMkLst>
            <pc:docMk/>
            <pc:sldMk cId="1441522790" sldId="1261"/>
            <ac:spMk id="36" creationId="{39A6F261-4B9E-41B5-9443-E7DB76707716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7" creationId="{5E98AB44-B64A-4CA9-BFE9-A636133369FD}"/>
          </ac:spMkLst>
        </pc:spChg>
        <pc:spChg chg="add mod">
          <ac:chgData name="osamah almasarwah" userId="30efc0343ae0bb7c" providerId="LiveId" clId="{853A594B-AE3C-47F7-9DF9-970DBA5B73DA}" dt="2021-01-17T15:22:58.317" v="3499" actId="1076"/>
          <ac:spMkLst>
            <pc:docMk/>
            <pc:sldMk cId="1441522790" sldId="1261"/>
            <ac:spMk id="38" creationId="{C03FC155-1209-4AE5-A6A8-075CF32A844B}"/>
          </ac:spMkLst>
        </pc:spChg>
        <pc:spChg chg="add mod">
          <ac:chgData name="osamah almasarwah" userId="30efc0343ae0bb7c" providerId="LiveId" clId="{853A594B-AE3C-47F7-9DF9-970DBA5B73DA}" dt="2021-01-17T15:23:03.180" v="3500" actId="1076"/>
          <ac:spMkLst>
            <pc:docMk/>
            <pc:sldMk cId="1441522790" sldId="1261"/>
            <ac:spMk id="40" creationId="{667B20F1-518F-4BFE-911E-A8ADFF6FC4E7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2" creationId="{25CD9A26-EE35-4DA6-B9FD-849D0E1E3309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3" creationId="{58724624-26FE-4140-B2DF-81F977CBEC76}"/>
          </ac:spMkLst>
        </pc:spChg>
        <pc:spChg chg="add mod">
          <ac:chgData name="osamah almasarwah" userId="30efc0343ae0bb7c" providerId="LiveId" clId="{853A594B-AE3C-47F7-9DF9-970DBA5B73DA}" dt="2021-01-17T15:23:07.909" v="3501" actId="1076"/>
          <ac:spMkLst>
            <pc:docMk/>
            <pc:sldMk cId="1441522790" sldId="1261"/>
            <ac:spMk id="44" creationId="{DF8D3915-8B38-45AE-A2D5-F2A83EF8EFA7}"/>
          </ac:spMkLst>
        </pc:spChg>
        <pc:spChg chg="add mod">
          <ac:chgData name="osamah almasarwah" userId="30efc0343ae0bb7c" providerId="LiveId" clId="{853A594B-AE3C-47F7-9DF9-970DBA5B73DA}" dt="2021-01-17T15:24:00.850" v="3511" actId="1076"/>
          <ac:spMkLst>
            <pc:docMk/>
            <pc:sldMk cId="1441522790" sldId="1261"/>
            <ac:spMk id="45" creationId="{4DED0D21-2663-42BB-8FB8-AB7F8D34489C}"/>
          </ac:spMkLst>
        </pc:spChg>
        <pc:spChg chg="add del mod">
          <ac:chgData name="osamah almasarwah" userId="30efc0343ae0bb7c" providerId="LiveId" clId="{853A594B-AE3C-47F7-9DF9-970DBA5B73DA}" dt="2021-01-17T15:24:26.648" v="3516" actId="478"/>
          <ac:spMkLst>
            <pc:docMk/>
            <pc:sldMk cId="1441522790" sldId="1261"/>
            <ac:spMk id="46" creationId="{3EC45BB2-E24D-4983-8D7A-6578D2CF0D3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49" creationId="{2B2289A7-9B7E-42A9-88C6-7FCB539CC46D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0" creationId="{F835470C-6906-4A7A-AC20-354FD08513B4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1" creationId="{6E2EB5DB-829A-4F1A-9CBD-C9D51A642746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2" creationId="{55C1EB2F-B770-461E-9DD0-A1C4175811B5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3" creationId="{CBDAC99A-7538-40E5-B110-106F69402960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4" creationId="{29C4F072-E7FA-473C-B2F0-20332E577A58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5" creationId="{D7BDE182-147B-4D5D-A982-9A0CDFF98C8E}"/>
          </ac:spMkLst>
        </pc:spChg>
        <pc:spChg chg="add mod">
          <ac:chgData name="osamah almasarwah" userId="30efc0343ae0bb7c" providerId="LiveId" clId="{853A594B-AE3C-47F7-9DF9-970DBA5B73DA}" dt="2021-01-17T15:26:11.341" v="3535" actId="20577"/>
          <ac:spMkLst>
            <pc:docMk/>
            <pc:sldMk cId="1441522790" sldId="1261"/>
            <ac:spMk id="56" creationId="{D3A348DA-0A9A-4DC0-8CCD-F2B7AD0D5FBE}"/>
          </ac:spMkLst>
        </pc:spChg>
        <pc:spChg chg="add mod">
          <ac:chgData name="osamah almasarwah" userId="30efc0343ae0bb7c" providerId="LiveId" clId="{853A594B-AE3C-47F7-9DF9-970DBA5B73DA}" dt="2021-01-17T15:27:30.154" v="3546" actId="20577"/>
          <ac:spMkLst>
            <pc:docMk/>
            <pc:sldMk cId="1441522790" sldId="1261"/>
            <ac:spMk id="57" creationId="{F62FC738-F282-4180-81C5-9EFDDD8B0D87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8" creationId="{0F499A18-6A2E-40D2-A00B-7BFAAEC12199}"/>
          </ac:spMkLst>
        </pc:spChg>
        <pc:spChg chg="del">
          <ac:chgData name="osamah almasarwah" userId="30efc0343ae0bb7c" providerId="LiveId" clId="{853A594B-AE3C-47F7-9DF9-970DBA5B73DA}" dt="2021-01-17T15:13:58.002" v="3287" actId="478"/>
          <ac:spMkLst>
            <pc:docMk/>
            <pc:sldMk cId="1441522790" sldId="1261"/>
            <ac:spMk id="59" creationId="{F46980F4-B4F3-4132-A6FF-AE851D1D61A1}"/>
          </ac:spMkLst>
        </pc:spChg>
        <pc:spChg chg="add mod">
          <ac:chgData name="osamah almasarwah" userId="30efc0343ae0bb7c" providerId="LiveId" clId="{853A594B-AE3C-47F7-9DF9-970DBA5B73DA}" dt="2021-01-17T15:26:44.442" v="3543" actId="1076"/>
          <ac:spMkLst>
            <pc:docMk/>
            <pc:sldMk cId="1441522790" sldId="1261"/>
            <ac:spMk id="60" creationId="{CEA925E7-5DF7-47A9-B5E2-B0B179F033A3}"/>
          </ac:spMkLst>
        </pc:spChg>
        <pc:spChg chg="add mod">
          <ac:chgData name="osamah almasarwah" userId="30efc0343ae0bb7c" providerId="LiveId" clId="{853A594B-AE3C-47F7-9DF9-970DBA5B73DA}" dt="2021-01-17T15:26:54.174" v="3545" actId="1076"/>
          <ac:spMkLst>
            <pc:docMk/>
            <pc:sldMk cId="1441522790" sldId="1261"/>
            <ac:spMk id="61" creationId="{85A414C5-A1A8-446E-BAEC-CCEFEA089CB6}"/>
          </ac:spMkLst>
        </pc:spChg>
        <pc:grpChg chg="add mod">
          <ac:chgData name="osamah almasarwah" userId="30efc0343ae0bb7c" providerId="LiveId" clId="{853A594B-AE3C-47F7-9DF9-970DBA5B73DA}" dt="2021-01-17T15:15:34.031" v="3306" actId="164"/>
          <ac:grpSpMkLst>
            <pc:docMk/>
            <pc:sldMk cId="1441522790" sldId="1261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17:35.989" v="3415" actId="20577"/>
          <ac:grpSpMkLst>
            <pc:docMk/>
            <pc:sldMk cId="1441522790" sldId="1261"/>
            <ac:grpSpMk id="28" creationId="{EE96BD33-4249-4DE0-B73C-125FDDA490E8}"/>
          </ac:grpSpMkLst>
        </pc:grpChg>
        <pc:grpChg chg="del">
          <ac:chgData name="osamah almasarwah" userId="30efc0343ae0bb7c" providerId="LiveId" clId="{853A594B-AE3C-47F7-9DF9-970DBA5B73DA}" dt="2021-01-17T15:13:55.868" v="3286" actId="478"/>
          <ac:grpSpMkLst>
            <pc:docMk/>
            <pc:sldMk cId="1441522790" sldId="1261"/>
            <ac:grpSpMk id="39" creationId="{26A4205A-2A49-4B86-A7AD-0C86EAA430FC}"/>
          </ac:grpSpMkLst>
        </pc:grp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4" creationId="{8CBC87EA-CD1A-4CD4-B121-F44F22B4152D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6" creationId="{32E97D6C-1B0E-4EB1-9580-3992AE7D1508}"/>
          </ac:picMkLst>
        </pc:picChg>
        <pc:picChg chg="add mod">
          <ac:chgData name="osamah almasarwah" userId="30efc0343ae0bb7c" providerId="LiveId" clId="{853A594B-AE3C-47F7-9DF9-970DBA5B73DA}" dt="2021-01-17T15:15:34.031" v="3306" actId="164"/>
          <ac:picMkLst>
            <pc:docMk/>
            <pc:sldMk cId="1441522790" sldId="1261"/>
            <ac:picMk id="8" creationId="{4FFF2DE4-F361-4B8A-B4DE-D209F7A7D95C}"/>
          </ac:picMkLst>
        </pc:picChg>
        <pc:picChg chg="add mod">
          <ac:chgData name="osamah almasarwah" userId="30efc0343ae0bb7c" providerId="LiveId" clId="{853A594B-AE3C-47F7-9DF9-970DBA5B73DA}" dt="2021-01-17T15:15:27.712" v="3305" actId="14100"/>
          <ac:picMkLst>
            <pc:docMk/>
            <pc:sldMk cId="1441522790" sldId="1261"/>
            <ac:picMk id="10" creationId="{8C8B9DE8-6ED1-4DA5-AA6A-A2CB23167C74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10:56.839" v="5550"/>
        <pc:sldMkLst>
          <pc:docMk/>
          <pc:sldMk cId="3565571917" sldId="1262"/>
        </pc:sldMkLst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13" creationId="{1C9ED0E9-757E-43D8-8177-DA57E308F751}"/>
          </ac:spMkLst>
        </pc:spChg>
        <pc:spChg chg="mod">
          <ac:chgData name="osamah almasarwah" userId="30efc0343ae0bb7c" providerId="LiveId" clId="{853A594B-AE3C-47F7-9DF9-970DBA5B73DA}" dt="2021-01-17T15:29:55.862" v="3580" actId="1076"/>
          <ac:spMkLst>
            <pc:docMk/>
            <pc:sldMk cId="3565571917" sldId="1262"/>
            <ac:spMk id="22" creationId="{6C92EB39-36B4-455B-9B31-5506409541E2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3" creationId="{01C61D5E-04EF-4B3E-91D0-23D36738A86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4" creationId="{E3BB9CF1-9D8E-4A63-9783-E43A004EED83}"/>
          </ac:spMkLst>
        </pc:spChg>
        <pc:spChg chg="mod">
          <ac:chgData name="osamah almasarwah" userId="30efc0343ae0bb7c" providerId="LiveId" clId="{853A594B-AE3C-47F7-9DF9-970DBA5B73DA}" dt="2021-01-17T15:28:07.996" v="3554" actId="20577"/>
          <ac:spMkLst>
            <pc:docMk/>
            <pc:sldMk cId="3565571917" sldId="126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6" creationId="{39A6F261-4B9E-41B5-9443-E7DB76707716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7" creationId="{5E98AB44-B64A-4CA9-BFE9-A636133369FD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38" creationId="{C03FC155-1209-4AE5-A6A8-075CF32A844B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0" creationId="{667B20F1-518F-4BFE-911E-A8ADFF6FC4E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2" creationId="{25CD9A26-EE35-4DA6-B9FD-849D0E1E3309}"/>
          </ac:spMkLst>
        </pc:spChg>
        <pc:spChg chg="del">
          <ac:chgData name="osamah almasarwah" userId="30efc0343ae0bb7c" providerId="LiveId" clId="{853A594B-AE3C-47F7-9DF9-970DBA5B73DA}" dt="2021-01-17T15:27:46.022" v="3551" actId="478"/>
          <ac:spMkLst>
            <pc:docMk/>
            <pc:sldMk cId="3565571917" sldId="1262"/>
            <ac:spMk id="43" creationId="{58724624-26FE-4140-B2DF-81F977CBEC76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4" creationId="{DF8D3915-8B38-45AE-A2D5-F2A83EF8EFA7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45" creationId="{4DED0D21-2663-42BB-8FB8-AB7F8D34489C}"/>
          </ac:spMkLst>
        </pc:spChg>
        <pc:spChg chg="mod">
          <ac:chgData name="osamah almasarwah" userId="30efc0343ae0bb7c" providerId="LiveId" clId="{853A594B-AE3C-47F7-9DF9-970DBA5B73DA}" dt="2021-01-17T15:30:18.574" v="3584" actId="20577"/>
          <ac:spMkLst>
            <pc:docMk/>
            <pc:sldMk cId="3565571917" sldId="1262"/>
            <ac:spMk id="46" creationId="{2F955E95-17EF-4308-8D56-FC9E532B15F7}"/>
          </ac:spMkLst>
        </pc:spChg>
        <pc:spChg chg="mod">
          <ac:chgData name="osamah almasarwah" userId="30efc0343ae0bb7c" providerId="LiveId" clId="{853A594B-AE3C-47F7-9DF9-970DBA5B73DA}" dt="2021-01-17T15:30:21.197" v="3585" actId="20577"/>
          <ac:spMkLst>
            <pc:docMk/>
            <pc:sldMk cId="3565571917" sldId="1262"/>
            <ac:spMk id="47" creationId="{7A3C5736-B95F-4B13-AD37-191662640069}"/>
          </ac:spMkLst>
        </pc:spChg>
        <pc:spChg chg="mod">
          <ac:chgData name="osamah almasarwah" userId="30efc0343ae0bb7c" providerId="LiveId" clId="{853A594B-AE3C-47F7-9DF9-970DBA5B73DA}" dt="2021-01-17T15:30:23.044" v="3586" actId="20577"/>
          <ac:spMkLst>
            <pc:docMk/>
            <pc:sldMk cId="3565571917" sldId="1262"/>
            <ac:spMk id="48" creationId="{91EABDC4-7FD7-4639-862D-494E73F00284}"/>
          </ac:spMkLst>
        </pc:spChg>
        <pc:spChg chg="add mod">
          <ac:chgData name="osamah almasarwah" userId="30efc0343ae0bb7c" providerId="LiveId" clId="{853A594B-AE3C-47F7-9DF9-970DBA5B73DA}" dt="2021-01-17T15:30:26.679" v="3587" actId="20577"/>
          <ac:spMkLst>
            <pc:docMk/>
            <pc:sldMk cId="3565571917" sldId="1262"/>
            <ac:spMk id="49" creationId="{9BC1B667-37A5-4783-B596-1CEDF7B46F8D}"/>
          </ac:spMkLst>
        </pc:spChg>
        <pc:spChg chg="add mod">
          <ac:chgData name="osamah almasarwah" userId="30efc0343ae0bb7c" providerId="LiveId" clId="{853A594B-AE3C-47F7-9DF9-970DBA5B73DA}" dt="2021-01-17T15:31:09.944" v="3599" actId="20577"/>
          <ac:spMkLst>
            <pc:docMk/>
            <pc:sldMk cId="3565571917" sldId="1262"/>
            <ac:spMk id="50" creationId="{B72A4B6B-1104-4E9D-A7F8-21860AA5E87F}"/>
          </ac:spMkLst>
        </pc:spChg>
        <pc:spChg chg="add mod">
          <ac:chgData name="osamah almasarwah" userId="30efc0343ae0bb7c" providerId="LiveId" clId="{853A594B-AE3C-47F7-9DF9-970DBA5B73DA}" dt="2021-01-17T15:31:16.973" v="3601" actId="20577"/>
          <ac:spMkLst>
            <pc:docMk/>
            <pc:sldMk cId="3565571917" sldId="1262"/>
            <ac:spMk id="51" creationId="{77EF6AD2-3DA0-4215-A018-C344F7CC1B2B}"/>
          </ac:spMkLst>
        </pc:spChg>
        <pc:spChg chg="add mod">
          <ac:chgData name="osamah almasarwah" userId="30efc0343ae0bb7c" providerId="LiveId" clId="{853A594B-AE3C-47F7-9DF9-970DBA5B73DA}" dt="2021-01-17T15:31:21.729" v="3602" actId="20577"/>
          <ac:spMkLst>
            <pc:docMk/>
            <pc:sldMk cId="3565571917" sldId="1262"/>
            <ac:spMk id="52" creationId="{9FBF1A8B-440A-4AB3-A925-99B5D17DBF2A}"/>
          </ac:spMkLst>
        </pc:spChg>
        <pc:spChg chg="add mod">
          <ac:chgData name="osamah almasarwah" userId="30efc0343ae0bb7c" providerId="LiveId" clId="{853A594B-AE3C-47F7-9DF9-970DBA5B73DA}" dt="2021-01-17T15:31:38.134" v="3608" actId="20577"/>
          <ac:spMkLst>
            <pc:docMk/>
            <pc:sldMk cId="3565571917" sldId="1262"/>
            <ac:spMk id="53" creationId="{04370A33-A387-4FDA-85C2-D6EC7BF61156}"/>
          </ac:spMkLst>
        </pc:spChg>
        <pc:spChg chg="add mod">
          <ac:chgData name="osamah almasarwah" userId="30efc0343ae0bb7c" providerId="LiveId" clId="{853A594B-AE3C-47F7-9DF9-970DBA5B73DA}" dt="2021-01-17T15:31:41.860" v="3609" actId="20577"/>
          <ac:spMkLst>
            <pc:docMk/>
            <pc:sldMk cId="3565571917" sldId="1262"/>
            <ac:spMk id="54" creationId="{1F02EA8D-747B-43AA-9305-564E986B3151}"/>
          </ac:spMkLst>
        </pc:spChg>
        <pc:spChg chg="add mod">
          <ac:chgData name="osamah almasarwah" userId="30efc0343ae0bb7c" providerId="LiveId" clId="{853A594B-AE3C-47F7-9DF9-970DBA5B73DA}" dt="2021-01-17T15:31:48.979" v="3613" actId="20577"/>
          <ac:spMkLst>
            <pc:docMk/>
            <pc:sldMk cId="3565571917" sldId="1262"/>
            <ac:spMk id="55" creationId="{C7AF5244-C8AA-4814-B7D1-A80DDB828F85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6" creationId="{D3A348DA-0A9A-4DC0-8CCD-F2B7AD0D5FBE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57" creationId="{F62FC738-F282-4180-81C5-9EFDDD8B0D87}"/>
          </ac:spMkLst>
        </pc:spChg>
        <pc:spChg chg="add mod">
          <ac:chgData name="osamah almasarwah" userId="30efc0343ae0bb7c" providerId="LiveId" clId="{853A594B-AE3C-47F7-9DF9-970DBA5B73DA}" dt="2021-01-17T15:31:58.909" v="3616" actId="20577"/>
          <ac:spMkLst>
            <pc:docMk/>
            <pc:sldMk cId="3565571917" sldId="1262"/>
            <ac:spMk id="58" creationId="{CD6CBAFB-3FE1-452D-9B42-E3544BDA67DD}"/>
          </ac:spMkLst>
        </pc:spChg>
        <pc:spChg chg="add mod">
          <ac:chgData name="osamah almasarwah" userId="30efc0343ae0bb7c" providerId="LiveId" clId="{853A594B-AE3C-47F7-9DF9-970DBA5B73DA}" dt="2021-01-17T15:32:57.476" v="3636" actId="20577"/>
          <ac:spMkLst>
            <pc:docMk/>
            <pc:sldMk cId="3565571917" sldId="1262"/>
            <ac:spMk id="59" creationId="{DF7F8DD8-8992-4B80-A40D-09E1F00EA37B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0" creationId="{CEA925E7-5DF7-47A9-B5E2-B0B179F033A3}"/>
          </ac:spMkLst>
        </pc:spChg>
        <pc:spChg chg="del">
          <ac:chgData name="osamah almasarwah" userId="30efc0343ae0bb7c" providerId="LiveId" clId="{853A594B-AE3C-47F7-9DF9-970DBA5B73DA}" dt="2021-01-17T15:27:49.130" v="3553" actId="478"/>
          <ac:spMkLst>
            <pc:docMk/>
            <pc:sldMk cId="3565571917" sldId="1262"/>
            <ac:spMk id="61" creationId="{85A414C5-A1A8-446E-BAEC-CCEFEA089CB6}"/>
          </ac:spMkLst>
        </pc:spChg>
        <pc:spChg chg="add mod">
          <ac:chgData name="osamah almasarwah" userId="30efc0343ae0bb7c" providerId="LiveId" clId="{853A594B-AE3C-47F7-9DF9-970DBA5B73DA}" dt="2021-01-17T15:33:19.777" v="3644" actId="20577"/>
          <ac:spMkLst>
            <pc:docMk/>
            <pc:sldMk cId="3565571917" sldId="1262"/>
            <ac:spMk id="62" creationId="{15E4041C-97DD-4283-93C5-C2A1E1D7EF10}"/>
          </ac:spMkLst>
        </pc:spChg>
        <pc:spChg chg="add mod">
          <ac:chgData name="osamah almasarwah" userId="30efc0343ae0bb7c" providerId="LiveId" clId="{853A594B-AE3C-47F7-9DF9-970DBA5B73DA}" dt="2021-01-17T15:34:20.659" v="3657" actId="20577"/>
          <ac:spMkLst>
            <pc:docMk/>
            <pc:sldMk cId="3565571917" sldId="1262"/>
            <ac:spMk id="63" creationId="{F2E8832C-1F40-48E5-95CC-A1E38A0DE1D5}"/>
          </ac:spMkLst>
        </pc:spChg>
        <pc:spChg chg="add mod">
          <ac:chgData name="osamah almasarwah" userId="30efc0343ae0bb7c" providerId="LiveId" clId="{853A594B-AE3C-47F7-9DF9-970DBA5B73DA}" dt="2021-01-17T15:34:54.021" v="3666" actId="20577"/>
          <ac:spMkLst>
            <pc:docMk/>
            <pc:sldMk cId="3565571917" sldId="1262"/>
            <ac:spMk id="64" creationId="{33DA74DA-B6F9-4336-AD82-13CBF43912CA}"/>
          </ac:spMkLst>
        </pc:spChg>
        <pc:spChg chg="add mod">
          <ac:chgData name="osamah almasarwah" userId="30efc0343ae0bb7c" providerId="LiveId" clId="{853A594B-AE3C-47F7-9DF9-970DBA5B73DA}" dt="2021-01-17T15:35:15.953" v="3675" actId="20577"/>
          <ac:spMkLst>
            <pc:docMk/>
            <pc:sldMk cId="3565571917" sldId="1262"/>
            <ac:spMk id="65" creationId="{061B184A-2DA7-49AD-9A4D-723344F32E10}"/>
          </ac:spMkLst>
        </pc:spChg>
        <pc:spChg chg="add mod">
          <ac:chgData name="osamah almasarwah" userId="30efc0343ae0bb7c" providerId="LiveId" clId="{853A594B-AE3C-47F7-9DF9-970DBA5B73DA}" dt="2021-01-17T15:35:47.116" v="3680" actId="1076"/>
          <ac:spMkLst>
            <pc:docMk/>
            <pc:sldMk cId="3565571917" sldId="1262"/>
            <ac:spMk id="66" creationId="{E025C096-F096-4CC9-8C3C-908C7270EFD0}"/>
          </ac:spMkLst>
        </pc:spChg>
        <pc:spChg chg="add mod">
          <ac:chgData name="osamah almasarwah" userId="30efc0343ae0bb7c" providerId="LiveId" clId="{853A594B-AE3C-47F7-9DF9-970DBA5B73DA}" dt="2021-01-17T15:35:49.252" v="3681" actId="1076"/>
          <ac:spMkLst>
            <pc:docMk/>
            <pc:sldMk cId="3565571917" sldId="1262"/>
            <ac:spMk id="67" creationId="{FBC8D18F-2D9A-4301-A965-D47760B34F7A}"/>
          </ac:spMkLst>
        </pc:spChg>
        <pc:grpChg chg="del mod">
          <ac:chgData name="osamah almasarwah" userId="30efc0343ae0bb7c" providerId="LiveId" clId="{853A594B-AE3C-47F7-9DF9-970DBA5B73DA}" dt="2021-01-17T15:27:41.662" v="3550" actId="478"/>
          <ac:grpSpMkLst>
            <pc:docMk/>
            <pc:sldMk cId="3565571917" sldId="1262"/>
            <ac:grpSpMk id="11" creationId="{E448DA06-41C0-48EC-8D71-3A43BF0D4ADD}"/>
          </ac:grpSpMkLst>
        </pc:grpChg>
        <pc:grpChg chg="add mod">
          <ac:chgData name="osamah almasarwah" userId="30efc0343ae0bb7c" providerId="LiveId" clId="{853A594B-AE3C-47F7-9DF9-970DBA5B73DA}" dt="2021-01-17T15:29:52.950" v="3579" actId="164"/>
          <ac:grpSpMkLst>
            <pc:docMk/>
            <pc:sldMk cId="3565571917" sldId="1262"/>
            <ac:grpSpMk id="20" creationId="{056FEDC7-BA22-45D7-A2AF-0794EF2E98D7}"/>
          </ac:grpSpMkLst>
        </pc:grpChg>
        <pc:grpChg chg="del">
          <ac:chgData name="osamah almasarwah" userId="30efc0343ae0bb7c" providerId="LiveId" clId="{853A594B-AE3C-47F7-9DF9-970DBA5B73DA}" dt="2021-01-17T15:27:47.192" v="3552" actId="478"/>
          <ac:grpSpMkLst>
            <pc:docMk/>
            <pc:sldMk cId="3565571917" sldId="1262"/>
            <ac:grpSpMk id="28" creationId="{EE96BD33-4249-4DE0-B73C-125FDDA490E8}"/>
          </ac:grpSpMkLst>
        </pc:grpChg>
        <pc:grpChg chg="add mod">
          <ac:chgData name="osamah almasarwah" userId="30efc0343ae0bb7c" providerId="LiveId" clId="{853A594B-AE3C-47F7-9DF9-970DBA5B73DA}" dt="2021-01-17T15:30:18.574" v="3584" actId="20577"/>
          <ac:grpSpMkLst>
            <pc:docMk/>
            <pc:sldMk cId="3565571917" sldId="1262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5" creationId="{AF3D1213-B47B-468F-9D42-B3E936F63D8E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9" creationId="{7F96EC24-D031-44F6-BC2B-460AC817EFFB}"/>
          </ac:picMkLst>
        </pc:picChg>
        <pc:picChg chg="del">
          <ac:chgData name="osamah almasarwah" userId="30efc0343ae0bb7c" providerId="LiveId" clId="{853A594B-AE3C-47F7-9DF9-970DBA5B73DA}" dt="2021-01-17T15:27:40.525" v="3548" actId="478"/>
          <ac:picMkLst>
            <pc:docMk/>
            <pc:sldMk cId="3565571917" sldId="1262"/>
            <ac:picMk id="10" creationId="{8C8B9DE8-6ED1-4DA5-AA6A-A2CB23167C74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5" creationId="{99463609-A89D-4D0E-8399-FF09F3F80979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7" creationId="{6A9E59C3-F438-4425-9395-E69F7A84EEF1}"/>
          </ac:picMkLst>
        </pc:picChg>
        <pc:picChg chg="add mod">
          <ac:chgData name="osamah almasarwah" userId="30efc0343ae0bb7c" providerId="LiveId" clId="{853A594B-AE3C-47F7-9DF9-970DBA5B73DA}" dt="2021-01-17T15:29:52.950" v="3579" actId="164"/>
          <ac:picMkLst>
            <pc:docMk/>
            <pc:sldMk cId="3565571917" sldId="1262"/>
            <ac:picMk id="19" creationId="{C848EF5D-302F-4F40-BFF4-BB85FF9C0013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13.539" v="5586" actId="313"/>
        <pc:sldMkLst>
          <pc:docMk/>
          <pc:sldMk cId="191089008" sldId="1263"/>
        </pc:sldMkLst>
        <pc:spChg chg="add mod">
          <ac:chgData name="osamah almasarwah" userId="30efc0343ae0bb7c" providerId="LiveId" clId="{853A594B-AE3C-47F7-9DF9-970DBA5B73DA}" dt="2021-01-17T18:16:13.539" v="5586" actId="313"/>
          <ac:spMkLst>
            <pc:docMk/>
            <pc:sldMk cId="191089008" sldId="1263"/>
            <ac:spMk id="18" creationId="{649BE7AC-BA73-4CF7-8915-D6BDEFD4DCDB}"/>
          </ac:spMkLst>
        </pc:spChg>
        <pc:spChg chg="add mod">
          <ac:chgData name="osamah almasarwah" userId="30efc0343ae0bb7c" providerId="LiveId" clId="{853A594B-AE3C-47F7-9DF9-970DBA5B73DA}" dt="2021-01-17T15:57:32.738" v="4004" actId="1076"/>
          <ac:spMkLst>
            <pc:docMk/>
            <pc:sldMk cId="191089008" sldId="1263"/>
            <ac:spMk id="21" creationId="{4A22C17A-9E14-406E-8E15-8C0CA648914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22" creationId="{6C92EB39-36B4-455B-9B31-5506409541E2}"/>
          </ac:spMkLst>
        </pc:spChg>
        <pc:spChg chg="mod topLvl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2" creationId="{8E6E77A8-9642-45DC-A54B-D2EA50118C0C}"/>
          </ac:spMkLst>
        </pc:spChg>
        <pc:spChg chg="del mod topLvl">
          <ac:chgData name="osamah almasarwah" userId="30efc0343ae0bb7c" providerId="LiveId" clId="{853A594B-AE3C-47F7-9DF9-970DBA5B73DA}" dt="2021-01-17T15:38:16.017" v="3781" actId="478"/>
          <ac:spMkLst>
            <pc:docMk/>
            <pc:sldMk cId="191089008" sldId="1263"/>
            <ac:spMk id="33" creationId="{6A043365-6FDF-42E2-803C-8C1A70841556}"/>
          </ac:spMkLst>
        </pc:spChg>
        <pc:spChg chg="add mod">
          <ac:chgData name="osamah almasarwah" userId="30efc0343ae0bb7c" providerId="LiveId" clId="{853A594B-AE3C-47F7-9DF9-970DBA5B73DA}" dt="2021-01-17T15:39:03.113" v="3799" actId="164"/>
          <ac:spMkLst>
            <pc:docMk/>
            <pc:sldMk cId="191089008" sldId="1263"/>
            <ac:spMk id="34" creationId="{5E3B10A7-745A-4D8B-9972-E81FF6B7CAE5}"/>
          </ac:spMkLst>
        </pc:spChg>
        <pc:spChg chg="add mod">
          <ac:chgData name="osamah almasarwah" userId="30efc0343ae0bb7c" providerId="LiveId" clId="{853A594B-AE3C-47F7-9DF9-970DBA5B73DA}" dt="2021-01-17T15:49:53.335" v="3814"/>
          <ac:spMkLst>
            <pc:docMk/>
            <pc:sldMk cId="191089008" sldId="1263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49" creationId="{9BC1B667-37A5-4783-B596-1CEDF7B46F8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0" creationId="{B72A4B6B-1104-4E9D-A7F8-21860AA5E87F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1" creationId="{77EF6AD2-3DA0-4215-A018-C344F7CC1B2B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2" creationId="{9FBF1A8B-440A-4AB3-A925-99B5D17DBF2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3" creationId="{04370A33-A387-4FDA-85C2-D6EC7BF61156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4" creationId="{1F02EA8D-747B-43AA-9305-564E986B315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5" creationId="{C7AF5244-C8AA-4814-B7D1-A80DDB828F85}"/>
          </ac:spMkLst>
        </pc:spChg>
        <pc:spChg chg="add mod">
          <ac:chgData name="osamah almasarwah" userId="30efc0343ae0bb7c" providerId="LiveId" clId="{853A594B-AE3C-47F7-9DF9-970DBA5B73DA}" dt="2021-01-17T15:57:37.565" v="4005" actId="1076"/>
          <ac:spMkLst>
            <pc:docMk/>
            <pc:sldMk cId="191089008" sldId="1263"/>
            <ac:spMk id="56" creationId="{EE94672D-EE33-4BDD-92EB-B5CDF87727EE}"/>
          </ac:spMkLst>
        </pc:spChg>
        <pc:spChg chg="add mod">
          <ac:chgData name="osamah almasarwah" userId="30efc0343ae0bb7c" providerId="LiveId" clId="{853A594B-AE3C-47F7-9DF9-970DBA5B73DA}" dt="2021-01-17T15:57:44.647" v="4006" actId="1076"/>
          <ac:spMkLst>
            <pc:docMk/>
            <pc:sldMk cId="191089008" sldId="1263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8" creationId="{CD6CBAFB-3FE1-452D-9B42-E3544BDA67DD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59" creationId="{DF7F8DD8-8992-4B80-A40D-09E1F00EA37B}"/>
          </ac:spMkLst>
        </pc:spChg>
        <pc:spChg chg="add mod">
          <ac:chgData name="osamah almasarwah" userId="30efc0343ae0bb7c" providerId="LiveId" clId="{853A594B-AE3C-47F7-9DF9-970DBA5B73DA}" dt="2021-01-17T15:57:47.220" v="4007" actId="1076"/>
          <ac:spMkLst>
            <pc:docMk/>
            <pc:sldMk cId="191089008" sldId="1263"/>
            <ac:spMk id="60" creationId="{9B76F005-54AD-4A06-8D59-9EA809ABD1DB}"/>
          </ac:spMkLst>
        </pc:spChg>
        <pc:spChg chg="add mod">
          <ac:chgData name="osamah almasarwah" userId="30efc0343ae0bb7c" providerId="LiveId" clId="{853A594B-AE3C-47F7-9DF9-970DBA5B73DA}" dt="2021-01-17T16:04:08.561" v="4078" actId="1076"/>
          <ac:spMkLst>
            <pc:docMk/>
            <pc:sldMk cId="191089008" sldId="1263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2" creationId="{15E4041C-97DD-4283-93C5-C2A1E1D7EF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3" creationId="{F2E8832C-1F40-48E5-95CC-A1E38A0DE1D5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4" creationId="{33DA74DA-B6F9-4336-AD82-13CBF43912CA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5" creationId="{061B184A-2DA7-49AD-9A4D-723344F32E1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6" creationId="{E025C096-F096-4CC9-8C3C-908C7270EFD0}"/>
          </ac:spMkLst>
        </pc:spChg>
        <pc:spChg chg="del">
          <ac:chgData name="osamah almasarwah" userId="30efc0343ae0bb7c" providerId="LiveId" clId="{853A594B-AE3C-47F7-9DF9-970DBA5B73DA}" dt="2021-01-17T15:36:35.880" v="3684" actId="478"/>
          <ac:spMkLst>
            <pc:docMk/>
            <pc:sldMk cId="191089008" sldId="1263"/>
            <ac:spMk id="67" creationId="{FBC8D18F-2D9A-4301-A965-D47760B34F7A}"/>
          </ac:spMkLst>
        </pc:spChg>
        <pc:spChg chg="add mod">
          <ac:chgData name="osamah almasarwah" userId="30efc0343ae0bb7c" providerId="LiveId" clId="{853A594B-AE3C-47F7-9DF9-970DBA5B73DA}" dt="2021-01-17T16:04:16.093" v="4081" actId="1076"/>
          <ac:spMkLst>
            <pc:docMk/>
            <pc:sldMk cId="191089008" sldId="1263"/>
            <ac:spMk id="68" creationId="{35C3C627-074A-4BD4-8592-5EAB56ECAFB0}"/>
          </ac:spMkLst>
        </pc:spChg>
        <pc:spChg chg="add mod">
          <ac:chgData name="osamah almasarwah" userId="30efc0343ae0bb7c" providerId="LiveId" clId="{853A594B-AE3C-47F7-9DF9-970DBA5B73DA}" dt="2021-01-17T16:04:22.597" v="4084" actId="1076"/>
          <ac:spMkLst>
            <pc:docMk/>
            <pc:sldMk cId="191089008" sldId="1263"/>
            <ac:spMk id="69" creationId="{701CCD0A-8F2D-46AC-939F-8EDB4FD15C5A}"/>
          </ac:spMkLst>
        </pc:spChg>
        <pc:spChg chg="add mod">
          <ac:chgData name="osamah almasarwah" userId="30efc0343ae0bb7c" providerId="LiveId" clId="{853A594B-AE3C-47F7-9DF9-970DBA5B73DA}" dt="2021-01-17T16:04:54.866" v="4090" actId="20577"/>
          <ac:spMkLst>
            <pc:docMk/>
            <pc:sldMk cId="191089008" sldId="1263"/>
            <ac:spMk id="70" creationId="{CA1A1B22-27E4-4385-8A95-C5E019F40BAC}"/>
          </ac:spMkLst>
        </pc:spChg>
        <pc:spChg chg="add mod">
          <ac:chgData name="osamah almasarwah" userId="30efc0343ae0bb7c" providerId="LiveId" clId="{853A594B-AE3C-47F7-9DF9-970DBA5B73DA}" dt="2021-01-17T16:04:58.581" v="4091" actId="20577"/>
          <ac:spMkLst>
            <pc:docMk/>
            <pc:sldMk cId="191089008" sldId="1263"/>
            <ac:spMk id="71" creationId="{40A645C3-090E-462D-9B27-A0286C132446}"/>
          </ac:spMkLst>
        </pc:spChg>
        <pc:spChg chg="add mod">
          <ac:chgData name="osamah almasarwah" userId="30efc0343ae0bb7c" providerId="LiveId" clId="{853A594B-AE3C-47F7-9DF9-970DBA5B73DA}" dt="2021-01-17T16:05:14.477" v="4097" actId="20577"/>
          <ac:spMkLst>
            <pc:docMk/>
            <pc:sldMk cId="191089008" sldId="1263"/>
            <ac:spMk id="72" creationId="{EAFD7FB4-2C63-444D-9767-788AF4D75455}"/>
          </ac:spMkLst>
        </pc:spChg>
        <pc:spChg chg="add mod">
          <ac:chgData name="osamah almasarwah" userId="30efc0343ae0bb7c" providerId="LiveId" clId="{853A594B-AE3C-47F7-9DF9-970DBA5B73DA}" dt="2021-01-17T16:05:22.994" v="4100" actId="1076"/>
          <ac:spMkLst>
            <pc:docMk/>
            <pc:sldMk cId="191089008" sldId="1263"/>
            <ac:spMk id="73" creationId="{1CE93483-0F34-419C-ADB3-9CE4FF12DAEA}"/>
          </ac:spMkLst>
        </pc:spChg>
        <pc:spChg chg="add mod">
          <ac:chgData name="osamah almasarwah" userId="30efc0343ae0bb7c" providerId="LiveId" clId="{853A594B-AE3C-47F7-9DF9-970DBA5B73DA}" dt="2021-01-17T16:05:20.922" v="4099" actId="1076"/>
          <ac:spMkLst>
            <pc:docMk/>
            <pc:sldMk cId="191089008" sldId="1263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5:39:03.113" v="3799" actId="164"/>
          <ac:grpSpMkLst>
            <pc:docMk/>
            <pc:sldMk cId="191089008" sldId="1263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5:57:24.502" v="4002" actId="1076"/>
          <ac:grpSpMkLst>
            <pc:docMk/>
            <pc:sldMk cId="191089008" sldId="1263"/>
            <ac:grpSpMk id="13" creationId="{508A206C-9906-4B8B-ABF3-ED17BC326F8D}"/>
          </ac:grpSpMkLst>
        </pc:grpChg>
        <pc:grpChg chg="del">
          <ac:chgData name="osamah almasarwah" userId="30efc0343ae0bb7c" providerId="LiveId" clId="{853A594B-AE3C-47F7-9DF9-970DBA5B73DA}" dt="2021-01-17T15:36:33.411" v="3683" actId="478"/>
          <ac:grpSpMkLst>
            <pc:docMk/>
            <pc:sldMk cId="191089008" sldId="1263"/>
            <ac:grpSpMk id="20" creationId="{056FEDC7-BA22-45D7-A2AF-0794EF2E98D7}"/>
          </ac:grpSpMkLst>
        </pc:grpChg>
        <pc:grpChg chg="add del mod">
          <ac:chgData name="osamah almasarwah" userId="30efc0343ae0bb7c" providerId="LiveId" clId="{853A594B-AE3C-47F7-9DF9-970DBA5B73DA}" dt="2021-01-17T15:38:16.017" v="3781" actId="478"/>
          <ac:grpSpMkLst>
            <pc:docMk/>
            <pc:sldMk cId="191089008" sldId="1263"/>
            <ac:grpSpMk id="31" creationId="{9BA46980-7E51-4409-B5CB-472058A77A34}"/>
          </ac:grpSpMkLst>
        </pc:grpChg>
        <pc:grpChg chg="del">
          <ac:chgData name="osamah almasarwah" userId="30efc0343ae0bb7c" providerId="LiveId" clId="{853A594B-AE3C-47F7-9DF9-970DBA5B73DA}" dt="2021-01-17T15:36:35.880" v="3684" actId="478"/>
          <ac:grpSpMkLst>
            <pc:docMk/>
            <pc:sldMk cId="191089008" sldId="1263"/>
            <ac:grpSpMk id="41" creationId="{A587C796-893E-4176-A862-B0603819B566}"/>
          </ac:grpSpMkLst>
        </pc:grp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6" creationId="{3DDB52D4-CE68-4856-8420-57BA7F703A3E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8" creationId="{F2E784AF-A631-49F9-BFE8-E9D0FAFE6DBB}"/>
          </ac:picMkLst>
        </pc:picChg>
        <pc:picChg chg="add mod">
          <ac:chgData name="osamah almasarwah" userId="30efc0343ae0bb7c" providerId="LiveId" clId="{853A594B-AE3C-47F7-9DF9-970DBA5B73DA}" dt="2021-01-17T15:49:46.670" v="3813" actId="164"/>
          <ac:picMkLst>
            <pc:docMk/>
            <pc:sldMk cId="191089008" sldId="1263"/>
            <ac:picMk id="11" creationId="{766839D5-F5F5-4217-950B-3EA696A1AF70}"/>
          </ac:picMkLst>
        </pc:picChg>
        <pc:picChg chg="add mod">
          <ac:chgData name="osamah almasarwah" userId="30efc0343ae0bb7c" providerId="LiveId" clId="{853A594B-AE3C-47F7-9DF9-970DBA5B73DA}" dt="2021-01-17T15:59:13.287" v="4030" actId="1076"/>
          <ac:picMkLst>
            <pc:docMk/>
            <pc:sldMk cId="191089008" sldId="1263"/>
            <ac:picMk id="16" creationId="{4E1D1B4B-CCA6-4608-B431-A938207CDF14}"/>
          </ac:picMkLst>
        </pc:picChg>
      </pc:sldChg>
      <pc:sldChg chg="addSp delSp modSp add mod modTransition delAnim">
        <pc:chgData name="osamah almasarwah" userId="30efc0343ae0bb7c" providerId="LiveId" clId="{853A594B-AE3C-47F7-9DF9-970DBA5B73DA}" dt="2021-01-17T18:16:10.637" v="5585" actId="313"/>
        <pc:sldMkLst>
          <pc:docMk/>
          <pc:sldMk cId="527550353" sldId="1264"/>
        </pc:sldMkLst>
        <pc:spChg chg="mod">
          <ac:chgData name="osamah almasarwah" userId="30efc0343ae0bb7c" providerId="LiveId" clId="{853A594B-AE3C-47F7-9DF9-970DBA5B73DA}" dt="2021-01-17T18:16:10.637" v="5585" actId="313"/>
          <ac:spMkLst>
            <pc:docMk/>
            <pc:sldMk cId="527550353" sldId="1264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21" creationId="{4A22C17A-9E14-406E-8E15-8C0CA6489141}"/>
          </ac:spMkLst>
        </pc:spChg>
        <pc:spChg chg="del topLvl">
          <ac:chgData name="osamah almasarwah" userId="30efc0343ae0bb7c" providerId="LiveId" clId="{853A594B-AE3C-47F7-9DF9-970DBA5B73DA}" dt="2021-01-17T16:06:45.866" v="4108" actId="478"/>
          <ac:spMkLst>
            <pc:docMk/>
            <pc:sldMk cId="527550353" sldId="1264"/>
            <ac:spMk id="32" creationId="{8E6E77A8-9642-45DC-A54B-D2EA50118C0C}"/>
          </ac:spMkLst>
        </pc:spChg>
        <pc:spChg chg="del topLvl">
          <ac:chgData name="osamah almasarwah" userId="30efc0343ae0bb7c" providerId="LiveId" clId="{853A594B-AE3C-47F7-9DF9-970DBA5B73DA}" dt="2021-01-17T16:06:48.245" v="4110" actId="478"/>
          <ac:spMkLst>
            <pc:docMk/>
            <pc:sldMk cId="527550353" sldId="1264"/>
            <ac:spMk id="34" creationId="{5E3B10A7-745A-4D8B-9972-E81FF6B7CAE5}"/>
          </ac:spMkLst>
        </pc:spChg>
        <pc:spChg chg="mod">
          <ac:chgData name="osamah almasarwah" userId="30efc0343ae0bb7c" providerId="LiveId" clId="{853A594B-AE3C-47F7-9DF9-970DBA5B73DA}" dt="2021-01-17T16:06:58.028" v="4113" actId="20577"/>
          <ac:spMkLst>
            <pc:docMk/>
            <pc:sldMk cId="527550353" sldId="1264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07:36.551" v="4123" actId="1076"/>
          <ac:spMkLst>
            <pc:docMk/>
            <pc:sldMk cId="527550353" sldId="1264"/>
            <ac:spMk id="43" creationId="{DAAD3C2B-6BE4-4F3C-861B-9CB937AB90F1}"/>
          </ac:spMkLst>
        </pc:spChg>
        <pc:spChg chg="mod">
          <ac:chgData name="osamah almasarwah" userId="30efc0343ae0bb7c" providerId="LiveId" clId="{853A594B-AE3C-47F7-9DF9-970DBA5B73DA}" dt="2021-01-17T16:07:59.880" v="4131" actId="20577"/>
          <ac:spMkLst>
            <pc:docMk/>
            <pc:sldMk cId="527550353" sldId="1264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08:11.144" v="4134" actId="20577"/>
          <ac:spMkLst>
            <pc:docMk/>
            <pc:sldMk cId="527550353" sldId="1264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08:19.777" v="4136" actId="20577"/>
          <ac:spMkLst>
            <pc:docMk/>
            <pc:sldMk cId="527550353" sldId="1264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08:39.538" v="4138" actId="20577"/>
          <ac:spMkLst>
            <pc:docMk/>
            <pc:sldMk cId="527550353" sldId="1264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09:06.042" v="4146" actId="20577"/>
          <ac:spMkLst>
            <pc:docMk/>
            <pc:sldMk cId="527550353" sldId="1264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09:19.790" v="4151" actId="20577"/>
          <ac:spMkLst>
            <pc:docMk/>
            <pc:sldMk cId="527550353" sldId="1264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0:56.693" v="4187" actId="20577"/>
          <ac:spMkLst>
            <pc:docMk/>
            <pc:sldMk cId="527550353" sldId="1264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0:17.534" v="4168" actId="20577"/>
          <ac:spMkLst>
            <pc:docMk/>
            <pc:sldMk cId="527550353" sldId="1264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0:45.465" v="4183" actId="1076"/>
          <ac:spMkLst>
            <pc:docMk/>
            <pc:sldMk cId="527550353" sldId="1264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1:40.240" v="4190" actId="20577"/>
          <ac:spMkLst>
            <pc:docMk/>
            <pc:sldMk cId="527550353" sldId="1264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0:50.142" v="4185" actId="1076"/>
          <ac:spMkLst>
            <pc:docMk/>
            <pc:sldMk cId="527550353" sldId="1264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06:45.866" v="4108" actId="478"/>
          <ac:grpSpMkLst>
            <pc:docMk/>
            <pc:sldMk cId="527550353" sldId="1264"/>
            <ac:grpSpMk id="2" creationId="{CAFC72E8-33BF-4549-8E42-F54E37BFE06E}"/>
          </ac:grpSpMkLst>
        </pc:grpChg>
        <pc:grpChg chg="add mod">
          <ac:chgData name="osamah almasarwah" userId="30efc0343ae0bb7c" providerId="LiveId" clId="{853A594B-AE3C-47F7-9DF9-970DBA5B73DA}" dt="2021-01-17T16:07:26.531" v="4122" actId="1076"/>
          <ac:grpSpMkLst>
            <pc:docMk/>
            <pc:sldMk cId="527550353" sldId="1264"/>
            <ac:grpSpMk id="10" creationId="{F3BC50CB-4C41-4002-A605-F871DA6E60CA}"/>
          </ac:grpSpMkLst>
        </pc:grpChg>
        <pc:grpChg chg="del">
          <ac:chgData name="osamah almasarwah" userId="30efc0343ae0bb7c" providerId="LiveId" clId="{853A594B-AE3C-47F7-9DF9-970DBA5B73DA}" dt="2021-01-17T16:06:46.962" v="4109" actId="478"/>
          <ac:grpSpMkLst>
            <pc:docMk/>
            <pc:sldMk cId="527550353" sldId="1264"/>
            <ac:grpSpMk id="13" creationId="{508A206C-9906-4B8B-ABF3-ED17BC326F8D}"/>
          </ac:grpSpMkLst>
        </pc:grp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5" creationId="{31E758AE-D644-46D5-830A-0352D3629110}"/>
          </ac:picMkLst>
        </pc:picChg>
        <pc:picChg chg="add mod">
          <ac:chgData name="osamah almasarwah" userId="30efc0343ae0bb7c" providerId="LiveId" clId="{853A594B-AE3C-47F7-9DF9-970DBA5B73DA}" dt="2021-01-17T16:07:23.041" v="4120" actId="164"/>
          <ac:picMkLst>
            <pc:docMk/>
            <pc:sldMk cId="527550353" sldId="1264"/>
            <ac:picMk id="9" creationId="{864D339C-2E14-4851-A7AD-8CE61993B15A}"/>
          </ac:picMkLst>
        </pc:picChg>
        <pc:picChg chg="del mod">
          <ac:chgData name="osamah almasarwah" userId="30efc0343ae0bb7c" providerId="LiveId" clId="{853A594B-AE3C-47F7-9DF9-970DBA5B73DA}" dt="2021-01-17T16:06:42.813" v="4107" actId="478"/>
          <ac:picMkLst>
            <pc:docMk/>
            <pc:sldMk cId="527550353" sldId="1264"/>
            <ac:picMk id="16" creationId="{4E1D1B4B-CCA6-4608-B431-A938207CDF14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6:07.470" v="5584" actId="313"/>
        <pc:sldMkLst>
          <pc:docMk/>
          <pc:sldMk cId="2141953889" sldId="1265"/>
        </pc:sldMkLst>
        <pc:spChg chg="mod">
          <ac:chgData name="osamah almasarwah" userId="30efc0343ae0bb7c" providerId="LiveId" clId="{853A594B-AE3C-47F7-9DF9-970DBA5B73DA}" dt="2021-01-17T18:16:07.470" v="5584" actId="313"/>
          <ac:spMkLst>
            <pc:docMk/>
            <pc:sldMk cId="2141953889" sldId="1265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16:28.194" v="4209" actId="1076"/>
          <ac:spMkLst>
            <pc:docMk/>
            <pc:sldMk cId="2141953889" sldId="1265"/>
            <ac:spMk id="21" creationId="{4A22C17A-9E14-406E-8E15-8C0CA6489141}"/>
          </ac:spMkLst>
        </pc:spChg>
        <pc:spChg chg="mod">
          <ac:chgData name="osamah almasarwah" userId="30efc0343ae0bb7c" providerId="LiveId" clId="{853A594B-AE3C-47F7-9DF9-970DBA5B73DA}" dt="2021-01-17T16:16:47.879" v="4213" actId="20577"/>
          <ac:spMkLst>
            <pc:docMk/>
            <pc:sldMk cId="2141953889" sldId="1265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17:00.623" v="4216" actId="20577"/>
          <ac:spMkLst>
            <pc:docMk/>
            <pc:sldMk cId="2141953889" sldId="1265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17:07.151" v="4218" actId="20577"/>
          <ac:spMkLst>
            <pc:docMk/>
            <pc:sldMk cId="2141953889" sldId="1265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18:56.605" v="4268" actId="20577"/>
          <ac:spMkLst>
            <pc:docMk/>
            <pc:sldMk cId="2141953889" sldId="1265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18:53.502" v="4266" actId="20577"/>
          <ac:spMkLst>
            <pc:docMk/>
            <pc:sldMk cId="2141953889" sldId="1265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18:48.568" v="4264" actId="20577"/>
          <ac:spMkLst>
            <pc:docMk/>
            <pc:sldMk cId="2141953889" sldId="1265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18:40.387" v="4259" actId="20577"/>
          <ac:spMkLst>
            <pc:docMk/>
            <pc:sldMk cId="2141953889" sldId="1265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18:11.871" v="4245" actId="20577"/>
          <ac:spMkLst>
            <pc:docMk/>
            <pc:sldMk cId="2141953889" sldId="1265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18:31.998" v="4257" actId="1076"/>
          <ac:spMkLst>
            <pc:docMk/>
            <pc:sldMk cId="2141953889" sldId="1265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19:17.490" v="4271" actId="1076"/>
          <ac:spMkLst>
            <pc:docMk/>
            <pc:sldMk cId="2141953889" sldId="1265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19:19.578" v="4272" actId="1076"/>
          <ac:spMkLst>
            <pc:docMk/>
            <pc:sldMk cId="2141953889" sldId="1265"/>
            <ac:spMk id="74" creationId="{35F90A01-4B9B-45A9-814C-A522E83652FA}"/>
          </ac:spMkLst>
        </pc:spChg>
        <pc:grpChg chg="add mod">
          <ac:chgData name="osamah almasarwah" userId="30efc0343ae0bb7c" providerId="LiveId" clId="{853A594B-AE3C-47F7-9DF9-970DBA5B73DA}" dt="2021-01-17T16:16:08.548" v="4200" actId="164"/>
          <ac:grpSpMkLst>
            <pc:docMk/>
            <pc:sldMk cId="2141953889" sldId="1265"/>
            <ac:grpSpMk id="8" creationId="{047FFCD6-16FE-4B21-A61B-2425C484216C}"/>
          </ac:grpSpMkLst>
        </pc:grpChg>
        <pc:grpChg chg="del">
          <ac:chgData name="osamah almasarwah" userId="30efc0343ae0bb7c" providerId="LiveId" clId="{853A594B-AE3C-47F7-9DF9-970DBA5B73DA}" dt="2021-01-17T16:14:31.435" v="4192" actId="478"/>
          <ac:grpSpMkLst>
            <pc:docMk/>
            <pc:sldMk cId="2141953889" sldId="1265"/>
            <ac:grpSpMk id="10" creationId="{F3BC50CB-4C41-4002-A605-F871DA6E60CA}"/>
          </ac:grpSpMkLst>
        </pc:grp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4" creationId="{FC04F8BD-9F43-4D41-9187-E3CC5840581D}"/>
          </ac:picMkLst>
        </pc:picChg>
        <pc:picChg chg="add mod">
          <ac:chgData name="osamah almasarwah" userId="30efc0343ae0bb7c" providerId="LiveId" clId="{853A594B-AE3C-47F7-9DF9-970DBA5B73DA}" dt="2021-01-17T16:16:08.548" v="4200" actId="164"/>
          <ac:picMkLst>
            <pc:docMk/>
            <pc:sldMk cId="2141953889" sldId="1265"/>
            <ac:picMk id="7" creationId="{79182B89-13C3-460F-B8EA-F016E572F851}"/>
          </ac:picMkLst>
        </pc:picChg>
        <pc:picChg chg="add mod">
          <ac:chgData name="osamah almasarwah" userId="30efc0343ae0bb7c" providerId="LiveId" clId="{853A594B-AE3C-47F7-9DF9-970DBA5B73DA}" dt="2021-01-17T17:36:57.470" v="5403"/>
          <ac:picMkLst>
            <pc:docMk/>
            <pc:sldMk cId="2141953889" sldId="1265"/>
            <ac:picMk id="27" creationId="{F38E1101-F197-450E-A4AF-65489BC0FE92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6:04.231" v="5583" actId="313"/>
        <pc:sldMkLst>
          <pc:docMk/>
          <pc:sldMk cId="2240574386" sldId="1266"/>
        </pc:sldMkLst>
        <pc:spChg chg="mod">
          <ac:chgData name="osamah almasarwah" userId="30efc0343ae0bb7c" providerId="LiveId" clId="{853A594B-AE3C-47F7-9DF9-970DBA5B73DA}" dt="2021-01-17T18:16:04.231" v="5583" actId="313"/>
          <ac:spMkLst>
            <pc:docMk/>
            <pc:sldMk cId="2240574386" sldId="1266"/>
            <ac:spMk id="18" creationId="{649BE7AC-BA73-4CF7-8915-D6BDEFD4DCDB}"/>
          </ac:spMkLst>
        </pc:spChg>
        <pc:spChg chg="mod">
          <ac:chgData name="osamah almasarwah" userId="30efc0343ae0bb7c" providerId="LiveId" clId="{853A594B-AE3C-47F7-9DF9-970DBA5B73DA}" dt="2021-01-17T16:22:15.740" v="4288" actId="20577"/>
          <ac:spMkLst>
            <pc:docMk/>
            <pc:sldMk cId="2240574386" sldId="1266"/>
            <ac:spMk id="56" creationId="{EE94672D-EE33-4BDD-92EB-B5CDF87727EE}"/>
          </ac:spMkLst>
        </pc:spChg>
        <pc:spChg chg="mod">
          <ac:chgData name="osamah almasarwah" userId="30efc0343ae0bb7c" providerId="LiveId" clId="{853A594B-AE3C-47F7-9DF9-970DBA5B73DA}" dt="2021-01-17T16:22:31.696" v="4292" actId="20577"/>
          <ac:spMkLst>
            <pc:docMk/>
            <pc:sldMk cId="2240574386" sldId="1266"/>
            <ac:spMk id="57" creationId="{D7FEB640-8FE9-4CA1-8AA6-7C321192F84C}"/>
          </ac:spMkLst>
        </pc:spChg>
        <pc:spChg chg="mod">
          <ac:chgData name="osamah almasarwah" userId="30efc0343ae0bb7c" providerId="LiveId" clId="{853A594B-AE3C-47F7-9DF9-970DBA5B73DA}" dt="2021-01-17T16:22:36.341" v="4294" actId="20577"/>
          <ac:spMkLst>
            <pc:docMk/>
            <pc:sldMk cId="2240574386" sldId="1266"/>
            <ac:spMk id="60" creationId="{9B76F005-54AD-4A06-8D59-9EA809ABD1DB}"/>
          </ac:spMkLst>
        </pc:spChg>
        <pc:spChg chg="mod">
          <ac:chgData name="osamah almasarwah" userId="30efc0343ae0bb7c" providerId="LiveId" clId="{853A594B-AE3C-47F7-9DF9-970DBA5B73DA}" dt="2021-01-17T16:22:40.419" v="4296" actId="20577"/>
          <ac:spMkLst>
            <pc:docMk/>
            <pc:sldMk cId="2240574386" sldId="1266"/>
            <ac:spMk id="61" creationId="{B8FACE08-0236-4B9A-98B4-E11B4DE75811}"/>
          </ac:spMkLst>
        </pc:spChg>
        <pc:spChg chg="mod">
          <ac:chgData name="osamah almasarwah" userId="30efc0343ae0bb7c" providerId="LiveId" clId="{853A594B-AE3C-47F7-9DF9-970DBA5B73DA}" dt="2021-01-17T16:23:23.599" v="4312" actId="20577"/>
          <ac:spMkLst>
            <pc:docMk/>
            <pc:sldMk cId="2240574386" sldId="1266"/>
            <ac:spMk id="68" creationId="{35C3C627-074A-4BD4-8592-5EAB56ECAFB0}"/>
          </ac:spMkLst>
        </pc:spChg>
        <pc:spChg chg="mod">
          <ac:chgData name="osamah almasarwah" userId="30efc0343ae0bb7c" providerId="LiveId" clId="{853A594B-AE3C-47F7-9DF9-970DBA5B73DA}" dt="2021-01-17T16:23:34.986" v="4318" actId="20577"/>
          <ac:spMkLst>
            <pc:docMk/>
            <pc:sldMk cId="2240574386" sldId="1266"/>
            <ac:spMk id="69" creationId="{701CCD0A-8F2D-46AC-939F-8EDB4FD15C5A}"/>
          </ac:spMkLst>
        </pc:spChg>
        <pc:spChg chg="mod">
          <ac:chgData name="osamah almasarwah" userId="30efc0343ae0bb7c" providerId="LiveId" clId="{853A594B-AE3C-47F7-9DF9-970DBA5B73DA}" dt="2021-01-17T16:23:52.667" v="4324" actId="1076"/>
          <ac:spMkLst>
            <pc:docMk/>
            <pc:sldMk cId="2240574386" sldId="1266"/>
            <ac:spMk id="70" creationId="{CA1A1B22-27E4-4385-8A95-C5E019F40BAC}"/>
          </ac:spMkLst>
        </pc:spChg>
        <pc:spChg chg="mod">
          <ac:chgData name="osamah almasarwah" userId="30efc0343ae0bb7c" providerId="LiveId" clId="{853A594B-AE3C-47F7-9DF9-970DBA5B73DA}" dt="2021-01-17T16:24:11.453" v="4332" actId="20577"/>
          <ac:spMkLst>
            <pc:docMk/>
            <pc:sldMk cId="2240574386" sldId="1266"/>
            <ac:spMk id="71" creationId="{40A645C3-090E-462D-9B27-A0286C132446}"/>
          </ac:spMkLst>
        </pc:spChg>
        <pc:spChg chg="mod">
          <ac:chgData name="osamah almasarwah" userId="30efc0343ae0bb7c" providerId="LiveId" clId="{853A594B-AE3C-47F7-9DF9-970DBA5B73DA}" dt="2021-01-17T16:24:14.935" v="4334" actId="20577"/>
          <ac:spMkLst>
            <pc:docMk/>
            <pc:sldMk cId="2240574386" sldId="1266"/>
            <ac:spMk id="72" creationId="{EAFD7FB4-2C63-444D-9767-788AF4D75455}"/>
          </ac:spMkLst>
        </pc:spChg>
        <pc:spChg chg="mod">
          <ac:chgData name="osamah almasarwah" userId="30efc0343ae0bb7c" providerId="LiveId" clId="{853A594B-AE3C-47F7-9DF9-970DBA5B73DA}" dt="2021-01-17T16:24:40.544" v="4335" actId="20577"/>
          <ac:spMkLst>
            <pc:docMk/>
            <pc:sldMk cId="2240574386" sldId="1266"/>
            <ac:spMk id="73" creationId="{1CE93483-0F34-419C-ADB3-9CE4FF12DAEA}"/>
          </ac:spMkLst>
        </pc:spChg>
        <pc:spChg chg="mod">
          <ac:chgData name="osamah almasarwah" userId="30efc0343ae0bb7c" providerId="LiveId" clId="{853A594B-AE3C-47F7-9DF9-970DBA5B73DA}" dt="2021-01-17T16:24:43.295" v="4336" actId="1076"/>
          <ac:spMkLst>
            <pc:docMk/>
            <pc:sldMk cId="2240574386" sldId="1266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1:20.119" v="4274" actId="478"/>
          <ac:grpSpMkLst>
            <pc:docMk/>
            <pc:sldMk cId="2240574386" sldId="1266"/>
            <ac:grpSpMk id="8" creationId="{047FFCD6-16FE-4B21-A61B-2425C484216C}"/>
          </ac:grpSpMkLst>
        </pc:grpChg>
        <pc:grpChg chg="add mod">
          <ac:chgData name="osamah almasarwah" userId="30efc0343ae0bb7c" providerId="LiveId" clId="{853A594B-AE3C-47F7-9DF9-970DBA5B73DA}" dt="2021-01-17T16:21:55.174" v="4281" actId="1076"/>
          <ac:grpSpMkLst>
            <pc:docMk/>
            <pc:sldMk cId="2240574386" sldId="1266"/>
            <ac:grpSpMk id="10" creationId="{6DEBAEB5-0565-4819-BAA5-708796A75AB0}"/>
          </ac:grpSpMkLst>
        </pc:grp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5" creationId="{4D110622-C421-4553-8856-3A28DBCAA1CC}"/>
          </ac:picMkLst>
        </pc:picChg>
        <pc:picChg chg="add mod">
          <ac:chgData name="osamah almasarwah" userId="30efc0343ae0bb7c" providerId="LiveId" clId="{853A594B-AE3C-47F7-9DF9-970DBA5B73DA}" dt="2021-01-17T16:21:51.007" v="4280" actId="164"/>
          <ac:picMkLst>
            <pc:docMk/>
            <pc:sldMk cId="2240574386" sldId="1266"/>
            <ac:picMk id="9" creationId="{180BE432-E60E-469D-AED1-BFDF62253992}"/>
          </ac:picMkLst>
        </pc:picChg>
        <pc:picChg chg="add del mod">
          <ac:chgData name="osamah almasarwah" userId="30efc0343ae0bb7c" providerId="LiveId" clId="{853A594B-AE3C-47F7-9DF9-970DBA5B73DA}" dt="2021-01-17T17:36:54.205" v="5402" actId="21"/>
          <ac:picMkLst>
            <pc:docMk/>
            <pc:sldMk cId="2240574386" sldId="1266"/>
            <ac:picMk id="13" creationId="{CAE67FF4-7075-4B6B-929F-BC87CFA4E794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1:14.588" v="5561"/>
        <pc:sldMkLst>
          <pc:docMk/>
          <pc:sldMk cId="3348074175" sldId="1267"/>
        </pc:sldMkLst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8" creationId="{17EFCE85-76BB-4687-9245-7452EBBF1729}"/>
          </ac:spMkLst>
        </pc:spChg>
        <pc:spChg chg="add mod">
          <ac:chgData name="osamah almasarwah" userId="30efc0343ae0bb7c" providerId="LiveId" clId="{853A594B-AE3C-47F7-9DF9-970DBA5B73DA}" dt="2021-01-17T16:33:28.804" v="4652" actId="1076"/>
          <ac:spMkLst>
            <pc:docMk/>
            <pc:sldMk cId="3348074175" sldId="1267"/>
            <ac:spMk id="13" creationId="{1C6C60AC-B001-410E-B30D-F7E3BCEBC3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18" creationId="{649BE7AC-BA73-4CF7-8915-D6BDEFD4DC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21" creationId="{4A22C17A-9E14-406E-8E15-8C0CA6489141}"/>
          </ac:spMkLst>
        </pc:spChg>
        <pc:spChg chg="add mod">
          <ac:chgData name="osamah almasarwah" userId="30efc0343ae0bb7c" providerId="LiveId" clId="{853A594B-AE3C-47F7-9DF9-970DBA5B73DA}" dt="2021-01-17T16:27:47.904" v="4396" actId="20577"/>
          <ac:spMkLst>
            <pc:docMk/>
            <pc:sldMk cId="3348074175" sldId="1267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6:28:12.662" v="4441" actId="20577"/>
          <ac:spMkLst>
            <pc:docMk/>
            <pc:sldMk cId="3348074175" sldId="1267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29:28.846" v="4507" actId="164"/>
          <ac:spMkLst>
            <pc:docMk/>
            <pc:sldMk cId="3348074175" sldId="1267"/>
            <ac:spMk id="28" creationId="{546EF7AB-A958-4A6F-ADB8-CAA1F941F01A}"/>
          </ac:spMkLst>
        </pc:spChg>
        <pc:spChg chg="add mod">
          <ac:chgData name="osamah almasarwah" userId="30efc0343ae0bb7c" providerId="LiveId" clId="{853A594B-AE3C-47F7-9DF9-970DBA5B73DA}" dt="2021-01-17T16:30:42.427" v="4576" actId="1076"/>
          <ac:spMkLst>
            <pc:docMk/>
            <pc:sldMk cId="3348074175" sldId="1267"/>
            <ac:spMk id="31" creationId="{813EA689-70B0-4A4B-81A5-BD78D19DD9B5}"/>
          </ac:spMkLst>
        </pc:spChg>
        <pc:spChg chg="add mod">
          <ac:chgData name="osamah almasarwah" userId="30efc0343ae0bb7c" providerId="LiveId" clId="{853A594B-AE3C-47F7-9DF9-970DBA5B73DA}" dt="2021-01-17T16:31:06.118" v="4587" actId="14100"/>
          <ac:spMkLst>
            <pc:docMk/>
            <pc:sldMk cId="3348074175" sldId="1267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2:42.180" v="4641" actId="14100"/>
          <ac:spMkLst>
            <pc:docMk/>
            <pc:sldMk cId="3348074175" sldId="1267"/>
            <ac:spMk id="34" creationId="{2D5C165E-EC14-43EE-85BC-E1BB2F4EA182}"/>
          </ac:spMkLst>
        </pc:spChg>
        <pc:spChg chg="mod">
          <ac:chgData name="osamah almasarwah" userId="30efc0343ae0bb7c" providerId="LiveId" clId="{853A594B-AE3C-47F7-9DF9-970DBA5B73DA}" dt="2021-01-17T16:26:09.060" v="4345" actId="20577"/>
          <ac:spMkLst>
            <pc:docMk/>
            <pc:sldMk cId="3348074175" sldId="1267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43" creationId="{DAAD3C2B-6BE4-4F3C-861B-9CB937AB90F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6" creationId="{EE94672D-EE33-4BDD-92EB-B5CDF87727EE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57" creationId="{D7FEB640-8FE9-4CA1-8AA6-7C321192F84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0" creationId="{9B76F005-54AD-4A06-8D59-9EA809ABD1DB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1" creationId="{B8FACE08-0236-4B9A-98B4-E11B4DE75811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8" creationId="{35C3C627-074A-4BD4-8592-5EAB56ECAFB0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69" creationId="{701CCD0A-8F2D-46AC-939F-8EDB4FD15C5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0" creationId="{CA1A1B22-27E4-4385-8A95-C5E019F40BAC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1" creationId="{40A645C3-090E-462D-9B27-A0286C132446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2" creationId="{EAFD7FB4-2C63-444D-9767-788AF4D75455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3" creationId="{1CE93483-0F34-419C-ADB3-9CE4FF12DAEA}"/>
          </ac:spMkLst>
        </pc:spChg>
        <pc:spChg chg="del">
          <ac:chgData name="osamah almasarwah" userId="30efc0343ae0bb7c" providerId="LiveId" clId="{853A594B-AE3C-47F7-9DF9-970DBA5B73DA}" dt="2021-01-17T16:25:55.531" v="4339" actId="478"/>
          <ac:spMkLst>
            <pc:docMk/>
            <pc:sldMk cId="3348074175" sldId="1267"/>
            <ac:spMk id="74" creationId="{35F90A01-4B9B-45A9-814C-A522E83652FA}"/>
          </ac:spMkLst>
        </pc:spChg>
        <pc:grpChg chg="del">
          <ac:chgData name="osamah almasarwah" userId="30efc0343ae0bb7c" providerId="LiveId" clId="{853A594B-AE3C-47F7-9DF9-970DBA5B73DA}" dt="2021-01-17T16:25:53.645" v="4338" actId="478"/>
          <ac:grpSpMkLst>
            <pc:docMk/>
            <pc:sldMk cId="3348074175" sldId="1267"/>
            <ac:grpSpMk id="10" creationId="{6DEBAEB5-0565-4819-BAA5-708796A75AB0}"/>
          </ac:grpSpMkLst>
        </pc:grpChg>
        <pc:grpChg chg="add mod">
          <ac:chgData name="osamah almasarwah" userId="30efc0343ae0bb7c" providerId="LiveId" clId="{853A594B-AE3C-47F7-9DF9-970DBA5B73DA}" dt="2021-01-17T16:29:28.846" v="4507" actId="164"/>
          <ac:grpSpMkLst>
            <pc:docMk/>
            <pc:sldMk cId="3348074175" sldId="1267"/>
            <ac:grpSpMk id="11" creationId="{F2C5AB30-DA34-44BB-ACE3-68D269CE92DB}"/>
          </ac:grpSpMkLst>
        </pc:grpChg>
        <pc:picChg chg="add mod">
          <ac:chgData name="osamah almasarwah" userId="30efc0343ae0bb7c" providerId="LiveId" clId="{853A594B-AE3C-47F7-9DF9-970DBA5B73DA}" dt="2021-01-17T16:26:17.150" v="4348" actId="1076"/>
          <ac:picMkLst>
            <pc:docMk/>
            <pc:sldMk cId="3348074175" sldId="1267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29:08.642" v="4502" actId="1076"/>
          <ac:picMkLst>
            <pc:docMk/>
            <pc:sldMk cId="3348074175" sldId="1267"/>
            <ac:picMk id="7" creationId="{87ACE6A1-1AA6-465D-B70B-29E485436506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15:59.847" v="5582" actId="313"/>
        <pc:sldMkLst>
          <pc:docMk/>
          <pc:sldMk cId="3034433136" sldId="1268"/>
        </pc:sldMkLst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13" creationId="{1C6C60AC-B001-410E-B30D-F7E3BCEBC34C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4" creationId="{D128F25E-D415-4BBE-AE95-481362F38E63}"/>
          </ac:spMkLst>
        </pc:spChg>
        <pc:spChg chg="add mod">
          <ac:chgData name="osamah almasarwah" userId="30efc0343ae0bb7c" providerId="LiveId" clId="{853A594B-AE3C-47F7-9DF9-970DBA5B73DA}" dt="2021-01-17T18:15:59.847" v="5582" actId="313"/>
          <ac:spMkLst>
            <pc:docMk/>
            <pc:sldMk cId="3034433136" sldId="1268"/>
            <ac:spMk id="25" creationId="{BC2252CF-6E7A-4305-A045-82DF2E4A7518}"/>
          </ac:spMkLst>
        </pc:spChg>
        <pc:spChg chg="add mod">
          <ac:chgData name="osamah almasarwah" userId="30efc0343ae0bb7c" providerId="LiveId" clId="{853A594B-AE3C-47F7-9DF9-970DBA5B73DA}" dt="2021-01-17T16:35:24.426" v="4669" actId="1076"/>
          <ac:spMkLst>
            <pc:docMk/>
            <pc:sldMk cId="3034433136" sldId="1268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27" creationId="{C052354A-3EBB-4CCE-957F-193D5CEE649B}"/>
          </ac:spMkLst>
        </pc:spChg>
        <pc:spChg chg="add mod">
          <ac:chgData name="osamah almasarwah" userId="30efc0343ae0bb7c" providerId="LiveId" clId="{853A594B-AE3C-47F7-9DF9-970DBA5B73DA}" dt="2021-01-17T16:35:44.592" v="4675" actId="20577"/>
          <ac:spMkLst>
            <pc:docMk/>
            <pc:sldMk cId="3034433136" sldId="1268"/>
            <ac:spMk id="29" creationId="{9548F739-C7C4-484A-86ED-5D8BFE868E3E}"/>
          </ac:spMkLst>
        </pc:spChg>
        <pc:spChg chg="add mod">
          <ac:chgData name="osamah almasarwah" userId="30efc0343ae0bb7c" providerId="LiveId" clId="{853A594B-AE3C-47F7-9DF9-970DBA5B73DA}" dt="2021-01-17T16:35:59.131" v="4678" actId="20577"/>
          <ac:spMkLst>
            <pc:docMk/>
            <pc:sldMk cId="3034433136" sldId="1268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1" creationId="{813EA689-70B0-4A4B-81A5-BD78D19DD9B5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2" creationId="{7B738729-3B05-44C2-94E8-CA4862CB9407}"/>
          </ac:spMkLst>
        </pc:spChg>
        <pc:spChg chg="add mod">
          <ac:chgData name="osamah almasarwah" userId="30efc0343ae0bb7c" providerId="LiveId" clId="{853A594B-AE3C-47F7-9DF9-970DBA5B73DA}" dt="2021-01-17T16:36:22.074" v="4689" actId="20577"/>
          <ac:spMkLst>
            <pc:docMk/>
            <pc:sldMk cId="3034433136" sldId="1268"/>
            <ac:spMk id="33" creationId="{DC8DD8C5-E1F5-43E7-8E4B-7383832FF1D9}"/>
          </ac:spMkLst>
        </pc:spChg>
        <pc:spChg chg="del">
          <ac:chgData name="osamah almasarwah" userId="30efc0343ae0bb7c" providerId="LiveId" clId="{853A594B-AE3C-47F7-9DF9-970DBA5B73DA}" dt="2021-01-17T16:33:45.654" v="4657" actId="478"/>
          <ac:spMkLst>
            <pc:docMk/>
            <pc:sldMk cId="3034433136" sldId="1268"/>
            <ac:spMk id="34" creationId="{2D5C165E-EC14-43EE-85BC-E1BB2F4EA182}"/>
          </ac:spMkLst>
        </pc:spChg>
        <pc:spChg chg="add mod">
          <ac:chgData name="osamah almasarwah" userId="30efc0343ae0bb7c" providerId="LiveId" clId="{853A594B-AE3C-47F7-9DF9-970DBA5B73DA}" dt="2021-01-17T17:35:38.904" v="5384" actId="1076"/>
          <ac:spMkLst>
            <pc:docMk/>
            <pc:sldMk cId="3034433136" sldId="1268"/>
            <ac:spMk id="36" creationId="{C829632C-DD8B-4410-9CA5-92D46417853C}"/>
          </ac:spMkLst>
        </pc:spChg>
        <pc:spChg chg="add mod">
          <ac:chgData name="osamah almasarwah" userId="30efc0343ae0bb7c" providerId="LiveId" clId="{853A594B-AE3C-47F7-9DF9-970DBA5B73DA}" dt="2021-01-17T16:38:51.646" v="4735" actId="20577"/>
          <ac:spMkLst>
            <pc:docMk/>
            <pc:sldMk cId="3034433136" sldId="1268"/>
            <ac:spMk id="37" creationId="{FAA71EB4-0C71-4F21-BCF0-3A5EAE250A61}"/>
          </ac:spMkLst>
        </pc:spChg>
        <pc:spChg chg="add mod">
          <ac:chgData name="osamah almasarwah" userId="30efc0343ae0bb7c" providerId="LiveId" clId="{853A594B-AE3C-47F7-9DF9-970DBA5B73DA}" dt="2021-01-17T16:38:31.530" v="4729" actId="20577"/>
          <ac:spMkLst>
            <pc:docMk/>
            <pc:sldMk cId="3034433136" sldId="1268"/>
            <ac:spMk id="38" creationId="{0DBB93AA-CCB7-4F46-AC9E-A9E3EBA47BF8}"/>
          </ac:spMkLst>
        </pc:spChg>
        <pc:spChg chg="add mod">
          <ac:chgData name="osamah almasarwah" userId="30efc0343ae0bb7c" providerId="LiveId" clId="{853A594B-AE3C-47F7-9DF9-970DBA5B73DA}" dt="2021-01-17T16:39:51.060" v="4745" actId="1076"/>
          <ac:spMkLst>
            <pc:docMk/>
            <pc:sldMk cId="3034433136" sldId="1268"/>
            <ac:spMk id="39" creationId="{E554E484-A4B0-4993-9A23-7CB3F4387DA3}"/>
          </ac:spMkLst>
        </pc:spChg>
        <pc:spChg chg="add mod">
          <ac:chgData name="osamah almasarwah" userId="30efc0343ae0bb7c" providerId="LiveId" clId="{853A594B-AE3C-47F7-9DF9-970DBA5B73DA}" dt="2021-01-17T16:40:39.152" v="4759" actId="20577"/>
          <ac:spMkLst>
            <pc:docMk/>
            <pc:sldMk cId="3034433136" sldId="1268"/>
            <ac:spMk id="40" creationId="{48F577B8-C909-475A-A9C9-7C9CFF012B2E}"/>
          </ac:spMkLst>
        </pc:spChg>
        <pc:spChg chg="add mod">
          <ac:chgData name="osamah almasarwah" userId="30efc0343ae0bb7c" providerId="LiveId" clId="{853A594B-AE3C-47F7-9DF9-970DBA5B73DA}" dt="2021-01-17T16:41:45.831" v="4782" actId="1076"/>
          <ac:spMkLst>
            <pc:docMk/>
            <pc:sldMk cId="3034433136" sldId="1268"/>
            <ac:spMk id="41" creationId="{E4FC3080-DB7D-418D-8884-70F16957551F}"/>
          </ac:spMkLst>
        </pc:spChg>
        <pc:spChg chg="add mod">
          <ac:chgData name="osamah almasarwah" userId="30efc0343ae0bb7c" providerId="LiveId" clId="{853A594B-AE3C-47F7-9DF9-970DBA5B73DA}" dt="2021-01-17T16:42:17.301" v="4789" actId="1076"/>
          <ac:spMkLst>
            <pc:docMk/>
            <pc:sldMk cId="3034433136" sldId="1268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6:42:22.225" v="4791" actId="1076"/>
          <ac:spMkLst>
            <pc:docMk/>
            <pc:sldMk cId="3034433136" sldId="1268"/>
            <ac:spMk id="43" creationId="{036923C2-0936-4B56-A096-0837A8732916}"/>
          </ac:spMkLst>
        </pc:spChg>
        <pc:spChg chg="add mod">
          <ac:chgData name="osamah almasarwah" userId="30efc0343ae0bb7c" providerId="LiveId" clId="{853A594B-AE3C-47F7-9DF9-970DBA5B73DA}" dt="2021-01-17T17:35:35.015" v="5383" actId="1076"/>
          <ac:spMkLst>
            <pc:docMk/>
            <pc:sldMk cId="3034433136" sldId="1268"/>
            <ac:spMk id="44" creationId="{5BFAE201-BF3B-404E-AB10-30CD3F71284D}"/>
          </ac:spMkLst>
        </pc:spChg>
        <pc:spChg chg="add mod">
          <ac:chgData name="osamah almasarwah" userId="30efc0343ae0bb7c" providerId="LiveId" clId="{853A594B-AE3C-47F7-9DF9-970DBA5B73DA}" dt="2021-01-17T16:38:10.944" v="4722"/>
          <ac:spMkLst>
            <pc:docMk/>
            <pc:sldMk cId="3034433136" sldId="1268"/>
            <ac:spMk id="45" creationId="{C32D6916-895C-4D47-9ECD-C460372A1589}"/>
          </ac:spMkLst>
        </pc:spChg>
        <pc:spChg chg="add mod">
          <ac:chgData name="osamah almasarwah" userId="30efc0343ae0bb7c" providerId="LiveId" clId="{853A594B-AE3C-47F7-9DF9-970DBA5B73DA}" dt="2021-01-17T16:38:45.278" v="4734" actId="20577"/>
          <ac:spMkLst>
            <pc:docMk/>
            <pc:sldMk cId="3034433136" sldId="1268"/>
            <ac:spMk id="46" creationId="{120669D0-0193-4599-8C8E-F3A9A0A16368}"/>
          </ac:spMkLst>
        </pc:spChg>
        <pc:spChg chg="add mod">
          <ac:chgData name="osamah almasarwah" userId="30efc0343ae0bb7c" providerId="LiveId" clId="{853A594B-AE3C-47F7-9DF9-970DBA5B73DA}" dt="2021-01-17T16:40:07.924" v="4752" actId="20577"/>
          <ac:spMkLst>
            <pc:docMk/>
            <pc:sldMk cId="3034433136" sldId="1268"/>
            <ac:spMk id="47" creationId="{2EC113A8-F3E6-4142-9B58-65F6C594B590}"/>
          </ac:spMkLst>
        </pc:spChg>
        <pc:spChg chg="add mod">
          <ac:chgData name="osamah almasarwah" userId="30efc0343ae0bb7c" providerId="LiveId" clId="{853A594B-AE3C-47F7-9DF9-970DBA5B73DA}" dt="2021-01-17T16:41:51.088" v="4783" actId="1076"/>
          <ac:spMkLst>
            <pc:docMk/>
            <pc:sldMk cId="3034433136" sldId="1268"/>
            <ac:spMk id="48" creationId="{11E048C1-E606-404E-8B62-79595889FE1B}"/>
          </ac:spMkLst>
        </pc:spChg>
        <pc:spChg chg="add mod">
          <ac:chgData name="osamah almasarwah" userId="30efc0343ae0bb7c" providerId="LiveId" clId="{853A594B-AE3C-47F7-9DF9-970DBA5B73DA}" dt="2021-01-17T16:41:53.406" v="4784" actId="1076"/>
          <ac:spMkLst>
            <pc:docMk/>
            <pc:sldMk cId="3034433136" sldId="1268"/>
            <ac:spMk id="49" creationId="{CEE6F5C1-BF23-4A11-9D6F-026D1F052193}"/>
          </ac:spMkLst>
        </pc:spChg>
        <pc:grpChg chg="del">
          <ac:chgData name="osamah almasarwah" userId="30efc0343ae0bb7c" providerId="LiveId" clId="{853A594B-AE3C-47F7-9DF9-970DBA5B73DA}" dt="2021-01-17T16:33:45.654" v="4657" actId="478"/>
          <ac:grpSpMkLst>
            <pc:docMk/>
            <pc:sldMk cId="3034433136" sldId="1268"/>
            <ac:grpSpMk id="11" creationId="{F2C5AB30-DA34-44BB-ACE3-68D269CE92DB}"/>
          </ac:grpSpMkLst>
        </pc:grpChg>
        <pc:grpChg chg="add mod">
          <ac:chgData name="osamah almasarwah" userId="30efc0343ae0bb7c" providerId="LiveId" clId="{853A594B-AE3C-47F7-9DF9-970DBA5B73DA}" dt="2021-01-17T16:34:36.134" v="4667" actId="164"/>
          <ac:grpSpMkLst>
            <pc:docMk/>
            <pc:sldMk cId="3034433136" sldId="1268"/>
            <ac:grpSpMk id="15" creationId="{C01063B0-D32E-44FB-B9BA-8C8D156EC252}"/>
          </ac:grpSpMkLst>
        </pc:grpChg>
        <pc:picChg chg="del">
          <ac:chgData name="osamah almasarwah" userId="30efc0343ae0bb7c" providerId="LiveId" clId="{853A594B-AE3C-47F7-9DF9-970DBA5B73DA}" dt="2021-01-17T16:33:46.730" v="4658" actId="478"/>
          <ac:picMkLst>
            <pc:docMk/>
            <pc:sldMk cId="3034433136" sldId="1268"/>
            <ac:picMk id="4" creationId="{0E07BA13-53EA-4196-889B-9AA49CAFF2ED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5" creationId="{52E2EEFC-2ACB-4177-84FF-B43208FF1381}"/>
          </ac:picMkLst>
        </pc:picChg>
        <pc:picChg chg="del">
          <ac:chgData name="osamah almasarwah" userId="30efc0343ae0bb7c" providerId="LiveId" clId="{853A594B-AE3C-47F7-9DF9-970DBA5B73DA}" dt="2021-01-17T16:33:45.654" v="4657" actId="478"/>
          <ac:picMkLst>
            <pc:docMk/>
            <pc:sldMk cId="3034433136" sldId="1268"/>
            <ac:picMk id="7" creationId="{87ACE6A1-1AA6-465D-B70B-29E485436506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9" creationId="{F71C5775-68D5-4206-9CD7-1F7B1AD92EB4}"/>
          </ac:picMkLst>
        </pc:picChg>
        <pc:picChg chg="add mod">
          <ac:chgData name="osamah almasarwah" userId="30efc0343ae0bb7c" providerId="LiveId" clId="{853A594B-AE3C-47F7-9DF9-970DBA5B73DA}" dt="2021-01-17T16:34:36.134" v="4667" actId="164"/>
          <ac:picMkLst>
            <pc:docMk/>
            <pc:sldMk cId="3034433136" sldId="1268"/>
            <ac:picMk id="14" creationId="{D447322D-5DF2-43A9-8A53-DA7555886FA8}"/>
          </ac:picMkLst>
        </pc:picChg>
        <pc:picChg chg="add mod">
          <ac:chgData name="osamah almasarwah" userId="30efc0343ae0bb7c" providerId="LiveId" clId="{853A594B-AE3C-47F7-9DF9-970DBA5B73DA}" dt="2021-01-17T17:35:49.939" v="5390" actId="1076"/>
          <ac:picMkLst>
            <pc:docMk/>
            <pc:sldMk cId="3034433136" sldId="1268"/>
            <ac:picMk id="17" creationId="{E1A5E303-56BC-4031-AD34-ACCC076E5FC7}"/>
          </ac:picMkLst>
        </pc:picChg>
      </pc:sldChg>
      <pc:sldChg chg="addSp delSp modSp add mod modTransition modAnim">
        <pc:chgData name="osamah almasarwah" userId="30efc0343ae0bb7c" providerId="LiveId" clId="{853A594B-AE3C-47F7-9DF9-970DBA5B73DA}" dt="2021-01-17T18:15:56.514" v="5581" actId="313"/>
        <pc:sldMkLst>
          <pc:docMk/>
          <pc:sldMk cId="2332059376" sldId="1269"/>
        </pc:sldMkLst>
        <pc:spChg chg="mod">
          <ac:chgData name="osamah almasarwah" userId="30efc0343ae0bb7c" providerId="LiveId" clId="{853A594B-AE3C-47F7-9DF9-970DBA5B73DA}" dt="2021-01-17T18:15:56.514" v="5581" actId="313"/>
          <ac:spMkLst>
            <pc:docMk/>
            <pc:sldMk cId="2332059376" sldId="1269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6:43:50.729" v="4808" actId="20577"/>
          <ac:spMkLst>
            <pc:docMk/>
            <pc:sldMk cId="2332059376" sldId="1269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6:44:55.379" v="4811" actId="20577"/>
          <ac:spMkLst>
            <pc:docMk/>
            <pc:sldMk cId="2332059376" sldId="1269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6:45:06.601" v="4813" actId="20577"/>
          <ac:spMkLst>
            <pc:docMk/>
            <pc:sldMk cId="2332059376" sldId="1269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6:51:58.497" v="4895" actId="20577"/>
          <ac:spMkLst>
            <pc:docMk/>
            <pc:sldMk cId="2332059376" sldId="1269"/>
            <ac:spMk id="35" creationId="{00000000-0000-0000-0000-000000000000}"/>
          </ac:spMkLst>
        </pc:spChg>
        <pc:spChg chg="mod">
          <ac:chgData name="osamah almasarwah" userId="30efc0343ae0bb7c" providerId="LiveId" clId="{853A594B-AE3C-47F7-9DF9-970DBA5B73DA}" dt="2021-01-17T16:45:08.987" v="4814" actId="20577"/>
          <ac:spMkLst>
            <pc:docMk/>
            <pc:sldMk cId="2332059376" sldId="1269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6:45:59.175" v="4831" actId="20577"/>
          <ac:spMkLst>
            <pc:docMk/>
            <pc:sldMk cId="2332059376" sldId="1269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6:46:25.166" v="4835" actId="20577"/>
          <ac:spMkLst>
            <pc:docMk/>
            <pc:sldMk cId="2332059376" sldId="1269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2:02.701" v="5464" actId="20577"/>
          <ac:spMkLst>
            <pc:docMk/>
            <pc:sldMk cId="2332059376" sldId="1269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2" creationId="{295117F8-77BB-4EB4-89B3-2D3DD2B24358}"/>
          </ac:spMkLst>
        </pc:spChg>
        <pc:spChg chg="mod">
          <ac:chgData name="osamah almasarwah" userId="30efc0343ae0bb7c" providerId="LiveId" clId="{853A594B-AE3C-47F7-9DF9-970DBA5B73DA}" dt="2021-01-17T18:03:40.725" v="5488" actId="1076"/>
          <ac:spMkLst>
            <pc:docMk/>
            <pc:sldMk cId="2332059376" sldId="1269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6:45:12.162" v="4815" actId="20577"/>
          <ac:spMkLst>
            <pc:docMk/>
            <pc:sldMk cId="2332059376" sldId="1269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6:49:20.022" v="4889" actId="1076"/>
          <ac:spMkLst>
            <pc:docMk/>
            <pc:sldMk cId="2332059376" sldId="1269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6:49:25.360" v="4890" actId="1076"/>
          <ac:spMkLst>
            <pc:docMk/>
            <pc:sldMk cId="2332059376" sldId="1269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2:09.517" v="5466" actId="1076"/>
          <ac:spMkLst>
            <pc:docMk/>
            <pc:sldMk cId="2332059376" sldId="1269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3:31.972" v="5482" actId="1076"/>
          <ac:spMkLst>
            <pc:docMk/>
            <pc:sldMk cId="2332059376" sldId="1269"/>
            <ac:spMk id="49" creationId="{CEE6F5C1-BF23-4A11-9D6F-026D1F052193}"/>
          </ac:spMkLst>
        </pc:spChg>
        <pc:grpChg chg="add mod">
          <ac:chgData name="osamah almasarwah" userId="30efc0343ae0bb7c" providerId="LiveId" clId="{853A594B-AE3C-47F7-9DF9-970DBA5B73DA}" dt="2021-01-17T16:43:35.759" v="4802" actId="164"/>
          <ac:grpSpMkLst>
            <pc:docMk/>
            <pc:sldMk cId="2332059376" sldId="1269"/>
            <ac:grpSpMk id="11" creationId="{989B3032-9308-4261-BBB4-344D0ACA845D}"/>
          </ac:grpSpMkLst>
        </pc:grpChg>
        <pc:grpChg chg="del">
          <ac:chgData name="osamah almasarwah" userId="30efc0343ae0bb7c" providerId="LiveId" clId="{853A594B-AE3C-47F7-9DF9-970DBA5B73DA}" dt="2021-01-17T16:42:44.116" v="4793" actId="478"/>
          <ac:grpSpMkLst>
            <pc:docMk/>
            <pc:sldMk cId="2332059376" sldId="1269"/>
            <ac:grpSpMk id="15" creationId="{C01063B0-D32E-44FB-B9BA-8C8D156EC252}"/>
          </ac:grpSpMkLst>
        </pc:grp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4" creationId="{7802C62E-EBF2-4669-9D8C-6342E3B91FA1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7" creationId="{8FAFAE50-385A-4085-A9D3-AA7A152CE2DC}"/>
          </ac:picMkLst>
        </pc:picChg>
        <pc:picChg chg="add mod">
          <ac:chgData name="osamah almasarwah" userId="30efc0343ae0bb7c" providerId="LiveId" clId="{853A594B-AE3C-47F7-9DF9-970DBA5B73DA}" dt="2021-01-17T16:43:35.759" v="4802" actId="164"/>
          <ac:picMkLst>
            <pc:docMk/>
            <pc:sldMk cId="2332059376" sldId="1269"/>
            <ac:picMk id="10" creationId="{1D480118-13DB-4D8F-A0B6-EDA33AEF4059}"/>
          </ac:picMkLst>
        </pc:picChg>
      </pc:sldChg>
      <pc:sldChg chg="addSp delSp modSp add mod ord modTransition delAnim modAnim">
        <pc:chgData name="osamah almasarwah" userId="30efc0343ae0bb7c" providerId="LiveId" clId="{853A594B-AE3C-47F7-9DF9-970DBA5B73DA}" dt="2021-01-17T18:24:43.189" v="5641"/>
        <pc:sldMkLst>
          <pc:docMk/>
          <pc:sldMk cId="3085171227" sldId="1270"/>
        </pc:sldMkLst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3" creationId="{677CD6B3-9E1F-4129-A69C-07E5B95D4386}"/>
          </ac:spMkLst>
        </pc:spChg>
        <pc:spChg chg="mod">
          <ac:chgData name="osamah almasarwah" userId="30efc0343ae0bb7c" providerId="LiveId" clId="{853A594B-AE3C-47F7-9DF9-970DBA5B73DA}" dt="2021-01-17T18:15:53.259" v="5580" actId="313"/>
          <ac:spMkLst>
            <pc:docMk/>
            <pc:sldMk cId="3085171227" sldId="1270"/>
            <ac:spMk id="25" creationId="{BC2252CF-6E7A-4305-A045-82DF2E4A7518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6" creationId="{A0076BF8-49BA-4109-BE76-C548D4DD14D2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29" creationId="{9548F739-C7C4-484A-86ED-5D8BFE868E3E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0" creationId="{F8333C2C-40A5-480E-B1A5-10DFD7FEE637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3" creationId="{DC8DD8C5-E1F5-43E7-8E4B-7383832FF1D9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36" creationId="{C829632C-DD8B-4410-9CA5-92D46417853C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2" creationId="{295117F8-77BB-4EB4-89B3-2D3DD2B24358}"/>
          </ac:spMkLst>
        </pc:spChg>
        <pc:spChg chg="del">
          <ac:chgData name="osamah almasarwah" userId="30efc0343ae0bb7c" providerId="LiveId" clId="{853A594B-AE3C-47F7-9DF9-970DBA5B73DA}" dt="2021-01-17T17:00:43.640" v="5017" actId="478"/>
          <ac:spMkLst>
            <pc:docMk/>
            <pc:sldMk cId="3085171227" sldId="1270"/>
            <ac:spMk id="43" creationId="{036923C2-0936-4B56-A096-0837A8732916}"/>
          </ac:spMkLst>
        </pc:spChg>
        <pc:spChg chg="mod">
          <ac:chgData name="osamah almasarwah" userId="30efc0343ae0bb7c" providerId="LiveId" clId="{853A594B-AE3C-47F7-9DF9-970DBA5B73DA}" dt="2021-01-17T18:05:46.014" v="5491" actId="1076"/>
          <ac:spMkLst>
            <pc:docMk/>
            <pc:sldMk cId="3085171227" sldId="1270"/>
            <ac:spMk id="44" creationId="{5BFAE201-BF3B-404E-AB10-30CD3F71284D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5" creationId="{C32D6916-895C-4D47-9ECD-C460372A1589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6" creationId="{120669D0-0193-4599-8C8E-F3A9A0A16368}"/>
          </ac:spMkLst>
        </pc:spChg>
        <pc:spChg chg="mod">
          <ac:chgData name="osamah almasarwah" userId="30efc0343ae0bb7c" providerId="LiveId" clId="{853A594B-AE3C-47F7-9DF9-970DBA5B73DA}" dt="2021-01-17T18:05:57.370" v="5492" actId="1076"/>
          <ac:spMkLst>
            <pc:docMk/>
            <pc:sldMk cId="3085171227" sldId="1270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6:04.026" v="5493" actId="1076"/>
          <ac:spMkLst>
            <pc:docMk/>
            <pc:sldMk cId="3085171227" sldId="1270"/>
            <ac:spMk id="49" creationId="{CEE6F5C1-BF23-4A11-9D6F-026D1F052193}"/>
          </ac:spMkLst>
        </pc:spChg>
        <pc:spChg chg="add mod">
          <ac:chgData name="osamah almasarwah" userId="30efc0343ae0bb7c" providerId="LiveId" clId="{853A594B-AE3C-47F7-9DF9-970DBA5B73DA}" dt="2021-01-17T18:06:13.122" v="5499" actId="1076"/>
          <ac:spMkLst>
            <pc:docMk/>
            <pc:sldMk cId="3085171227" sldId="1270"/>
            <ac:spMk id="50" creationId="{94EBEBF8-C5E0-4A2D-B0D1-93ABDAB57CDE}"/>
          </ac:spMkLst>
        </pc:spChg>
        <pc:grpChg chg="del">
          <ac:chgData name="osamah almasarwah" userId="30efc0343ae0bb7c" providerId="LiveId" clId="{853A594B-AE3C-47F7-9DF9-970DBA5B73DA}" dt="2021-01-17T16:52:12.434" v="4897" actId="478"/>
          <ac:grpSpMkLst>
            <pc:docMk/>
            <pc:sldMk cId="3085171227" sldId="1270"/>
            <ac:grpSpMk id="11" creationId="{989B3032-9308-4261-BBB4-344D0ACA845D}"/>
          </ac:grpSpMkLst>
        </pc:grpChg>
        <pc:grpChg chg="add mod">
          <ac:chgData name="osamah almasarwah" userId="30efc0343ae0bb7c" providerId="LiveId" clId="{853A594B-AE3C-47F7-9DF9-970DBA5B73DA}" dt="2021-01-17T16:53:04.496" v="4909" actId="164"/>
          <ac:grpSpMkLst>
            <pc:docMk/>
            <pc:sldMk cId="3085171227" sldId="1270"/>
            <ac:grpSpMk id="14" creationId="{F9757D89-E38E-4520-8381-3CA1AB9B1848}"/>
          </ac:grpSpMkLst>
        </pc:grp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5" creationId="{143002C8-BD63-45DF-9758-5C04492AE89D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8" creationId="{90841624-DAB6-469D-87EF-6AD20B08F5A3}"/>
          </ac:picMkLst>
        </pc:picChg>
        <pc:picChg chg="add mod">
          <ac:chgData name="osamah almasarwah" userId="30efc0343ae0bb7c" providerId="LiveId" clId="{853A594B-AE3C-47F7-9DF9-970DBA5B73DA}" dt="2021-01-17T16:53:04.496" v="4909" actId="164"/>
          <ac:picMkLst>
            <pc:docMk/>
            <pc:sldMk cId="3085171227" sldId="1270"/>
            <ac:picMk id="13" creationId="{CE7C5281-F7CA-43A1-9202-4F7FCDF396A2}"/>
          </ac:picMkLst>
        </pc:picChg>
        <pc:picChg chg="add mod">
          <ac:chgData name="osamah almasarwah" userId="30efc0343ae0bb7c" providerId="LiveId" clId="{853A594B-AE3C-47F7-9DF9-970DBA5B73DA}" dt="2021-01-17T17:34:38.744" v="5377" actId="14100"/>
          <ac:picMkLst>
            <pc:docMk/>
            <pc:sldMk cId="3085171227" sldId="1270"/>
            <ac:picMk id="16" creationId="{2AB9E9C3-C23E-48B1-8D83-2FCC41F97A47}"/>
          </ac:picMkLst>
        </pc:picChg>
      </pc:sldChg>
      <pc:sldChg chg="addSp delSp modSp add del mod ord modTransition addAnim delAnim modAnim">
        <pc:chgData name="osamah almasarwah" userId="30efc0343ae0bb7c" providerId="LiveId" clId="{853A594B-AE3C-47F7-9DF9-970DBA5B73DA}" dt="2021-01-17T18:26:03.870" v="5647" actId="2696"/>
        <pc:sldMkLst>
          <pc:docMk/>
          <pc:sldMk cId="3885366933" sldId="1271"/>
        </pc:sldMkLst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3" creationId="{677CD6B3-9E1F-4129-A69C-07E5B95D4386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5" creationId="{BC2252CF-6E7A-4305-A045-82DF2E4A7518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6" creationId="{A0076BF8-49BA-4109-BE76-C548D4DD14D2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29" creationId="{9548F739-C7C4-484A-86ED-5D8BFE868E3E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0" creationId="{F8333C2C-40A5-480E-B1A5-10DFD7FEE637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3" creationId="{DC8DD8C5-E1F5-43E7-8E4B-7383832FF1D9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6" creationId="{C829632C-DD8B-4410-9CA5-92D46417853C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2" creationId="{295117F8-77BB-4EB4-89B3-2D3DD2B24358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4" creationId="{5BFAE201-BF3B-404E-AB10-30CD3F71284D}"/>
          </ac:spMkLst>
        </pc:spChg>
        <pc:spChg chg="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7:15:08.457" v="5189" actId="478"/>
          <ac:spMkLst>
            <pc:docMk/>
            <pc:sldMk cId="3885366933" sldId="1271"/>
            <ac:spMk id="50" creationId="{94EBEBF8-C5E0-4A2D-B0D1-93ABDAB57CDE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1" creationId="{789CCB4B-D1D0-489E-87EB-ABB9BD9E7DB5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2" creationId="{98926BDD-9105-4945-ACE1-1FAEFCDABAA7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3" creationId="{5F9A26C8-8CCA-49A0-A278-DB6A7893C1AB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4" creationId="{819D87D6-56A1-41C2-B910-97B73C2B65BF}"/>
          </ac:spMkLst>
        </pc:spChg>
        <pc:spChg chg="add del mod">
          <ac:chgData name="osamah almasarwah" userId="30efc0343ae0bb7c" providerId="LiveId" clId="{853A594B-AE3C-47F7-9DF9-970DBA5B73DA}" dt="2021-01-17T18:25:55.412" v="5645" actId="21"/>
          <ac:spMkLst>
            <pc:docMk/>
            <pc:sldMk cId="3885366933" sldId="1271"/>
            <ac:spMk id="55" creationId="{C832939A-8769-44EC-A427-ED91A6721637}"/>
          </ac:spMkLst>
        </pc:spChg>
        <pc:grpChg chg="del">
          <ac:chgData name="osamah almasarwah" userId="30efc0343ae0bb7c" providerId="LiveId" clId="{853A594B-AE3C-47F7-9DF9-970DBA5B73DA}" dt="2021-01-17T17:08:52.615" v="5094" actId="478"/>
          <ac:grpSpMkLst>
            <pc:docMk/>
            <pc:sldMk cId="3885366933" sldId="1271"/>
            <ac:grpSpMk id="14" creationId="{F9757D89-E38E-4520-8381-3CA1AB9B1848}"/>
          </ac:grpSpMkLst>
        </pc:grpChg>
        <pc:grpChg chg="add del mod ord">
          <ac:chgData name="osamah almasarwah" userId="30efc0343ae0bb7c" providerId="LiveId" clId="{853A594B-AE3C-47F7-9DF9-970DBA5B73DA}" dt="2021-01-17T18:25:55.412" v="5645" actId="21"/>
          <ac:grpSpMkLst>
            <pc:docMk/>
            <pc:sldMk cId="3885366933" sldId="1271"/>
            <ac:grpSpMk id="22" creationId="{08C3A480-2C60-4B83-8019-732780847BE5}"/>
          </ac:grpSpMkLst>
        </pc:grpChg>
        <pc:picChg chg="add mod ord">
          <ac:chgData name="osamah almasarwah" userId="30efc0343ae0bb7c" providerId="LiveId" clId="{853A594B-AE3C-47F7-9DF9-970DBA5B73DA}" dt="2021-01-17T17:11:53.144" v="5128" actId="14100"/>
          <ac:picMkLst>
            <pc:docMk/>
            <pc:sldMk cId="3885366933" sldId="1271"/>
            <ac:picMk id="4" creationId="{1A841C4D-FB1C-4678-B9DF-54720F970730}"/>
          </ac:picMkLst>
        </pc:picChg>
        <pc:picChg chg="add del mod">
          <ac:chgData name="osamah almasarwah" userId="30efc0343ae0bb7c" providerId="LiveId" clId="{853A594B-AE3C-47F7-9DF9-970DBA5B73DA}" dt="2021-01-17T17:10:29.103" v="5111" actId="478"/>
          <ac:picMkLst>
            <pc:docMk/>
            <pc:sldMk cId="3885366933" sldId="1271"/>
            <ac:picMk id="7" creationId="{863FCA5A-0823-4F59-B677-620628B7A283}"/>
          </ac:picMkLst>
        </pc:picChg>
        <pc:picChg chg="add mod ord">
          <ac:chgData name="osamah almasarwah" userId="30efc0343ae0bb7c" providerId="LiveId" clId="{853A594B-AE3C-47F7-9DF9-970DBA5B73DA}" dt="2021-01-17T17:11:41.354" v="5125" actId="167"/>
          <ac:picMkLst>
            <pc:docMk/>
            <pc:sldMk cId="3885366933" sldId="1271"/>
            <ac:picMk id="10" creationId="{3328AF00-23AA-4AE0-8732-AC004F9F7317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5" creationId="{0A94FBC8-ED26-4A3A-85EE-B233BA04F8F1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7" creationId="{E8BADDCE-A8F9-4BDF-AA44-6533FD64C679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19" creationId="{A151DBCF-2E27-4506-903E-E26645A199A0}"/>
          </ac:picMkLst>
        </pc:picChg>
        <pc:picChg chg="add mod">
          <ac:chgData name="osamah almasarwah" userId="30efc0343ae0bb7c" providerId="LiveId" clId="{853A594B-AE3C-47F7-9DF9-970DBA5B73DA}" dt="2021-01-17T17:11:29.107" v="5122" actId="164"/>
          <ac:picMkLst>
            <pc:docMk/>
            <pc:sldMk cId="3885366933" sldId="1271"/>
            <ac:picMk id="21" creationId="{1DE2C69B-FCBE-443B-9F6E-72D7917943A6}"/>
          </ac:picMkLst>
        </pc:picChg>
      </pc:sldChg>
      <pc:sldChg chg="addSp delSp modSp add mod modTransition delAnim modAnim">
        <pc:chgData name="osamah almasarwah" userId="30efc0343ae0bb7c" providerId="LiveId" clId="{853A594B-AE3C-47F7-9DF9-970DBA5B73DA}" dt="2021-01-17T18:09:43.993" v="5533"/>
        <pc:sldMkLst>
          <pc:docMk/>
          <pc:sldMk cId="459549536" sldId="1272"/>
        </pc:sldMkLst>
        <pc:spChg chg="mod">
          <ac:chgData name="osamah almasarwah" userId="30efc0343ae0bb7c" providerId="LiveId" clId="{853A594B-AE3C-47F7-9DF9-970DBA5B73DA}" dt="2021-01-17T17:19:59.048" v="5251" actId="1076"/>
          <ac:spMkLst>
            <pc:docMk/>
            <pc:sldMk cId="459549536" sldId="1272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7:19:21.004" v="5239" actId="478"/>
          <ac:spMkLst>
            <pc:docMk/>
            <pc:sldMk cId="459549536" sldId="1272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0" creationId="{F8333C2C-40A5-480E-B1A5-10DFD7FEE637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34" creationId="{2B150E50-EDBF-4B6D-BCB2-491AF616B99A}"/>
          </ac:spMkLst>
        </pc:spChg>
        <pc:spChg chg="mod">
          <ac:chgData name="osamah almasarwah" userId="30efc0343ae0bb7c" providerId="LiveId" clId="{853A594B-AE3C-47F7-9DF9-970DBA5B73DA}" dt="2021-01-17T17:38:41.059" v="5409" actId="20577"/>
          <ac:spMkLst>
            <pc:docMk/>
            <pc:sldMk cId="459549536" sldId="1272"/>
            <ac:spMk id="35" creationId="{00000000-0000-0000-0000-000000000000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37" creationId="{FAA71EB4-0C71-4F21-BCF0-3A5EAE250A61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8" creationId="{0DBB93AA-CCB7-4F46-AC9E-A9E3EBA47BF8}"/>
          </ac:spMkLst>
        </pc:spChg>
        <pc:spChg chg="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39" creationId="{E554E484-A4B0-4993-9A23-7CB3F4387DA3}"/>
          </ac:spMkLst>
        </pc:spChg>
        <pc:spChg chg="mod">
          <ac:chgData name="osamah almasarwah" userId="30efc0343ae0bb7c" providerId="LiveId" clId="{853A594B-AE3C-47F7-9DF9-970DBA5B73DA}" dt="2021-01-17T17:24:52.583" v="5314" actId="1076"/>
          <ac:spMkLst>
            <pc:docMk/>
            <pc:sldMk cId="459549536" sldId="1272"/>
            <ac:spMk id="40" creationId="{48F577B8-C909-475A-A9C9-7C9CFF012B2E}"/>
          </ac:spMkLst>
        </pc:spChg>
        <pc:spChg chg="mod">
          <ac:chgData name="osamah almasarwah" userId="30efc0343ae0bb7c" providerId="LiveId" clId="{853A594B-AE3C-47F7-9DF9-970DBA5B73DA}" dt="2021-01-17T17:25:17.065" v="5324" actId="1076"/>
          <ac:spMkLst>
            <pc:docMk/>
            <pc:sldMk cId="459549536" sldId="1272"/>
            <ac:spMk id="41" creationId="{E4FC3080-DB7D-418D-8884-70F16957551F}"/>
          </ac:spMkLst>
        </pc:spChg>
        <pc:spChg chg="mod">
          <ac:chgData name="osamah almasarwah" userId="30efc0343ae0bb7c" providerId="LiveId" clId="{853A594B-AE3C-47F7-9DF9-970DBA5B73DA}" dt="2021-01-17T17:32:06.568" v="5357" actId="1076"/>
          <ac:spMkLst>
            <pc:docMk/>
            <pc:sldMk cId="459549536" sldId="1272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7:20:27.855" v="5256" actId="164"/>
          <ac:spMkLst>
            <pc:docMk/>
            <pc:sldMk cId="459549536" sldId="1272"/>
            <ac:spMk id="43" creationId="{01479744-F6AC-456F-BD3B-FC4ED1214138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7:19:30.380" v="5241" actId="478"/>
          <ac:spMkLst>
            <pc:docMk/>
            <pc:sldMk cId="459549536" sldId="1272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7:22:01.753" v="5272" actId="478"/>
          <ac:spMkLst>
            <pc:docMk/>
            <pc:sldMk cId="459549536" sldId="1272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7:23:17.608" v="5294" actId="478"/>
          <ac:spMkLst>
            <pc:docMk/>
            <pc:sldMk cId="459549536" sldId="1272"/>
            <ac:spMk id="47" creationId="{2EC113A8-F3E6-4142-9B58-65F6C594B590}"/>
          </ac:spMkLst>
        </pc:spChg>
        <pc:spChg chg="mod">
          <ac:chgData name="osamah almasarwah" userId="30efc0343ae0bb7c" providerId="LiveId" clId="{853A594B-AE3C-47F7-9DF9-970DBA5B73DA}" dt="2021-01-17T18:09:17.909" v="5530" actId="1076"/>
          <ac:spMkLst>
            <pc:docMk/>
            <pc:sldMk cId="459549536" sldId="1272"/>
            <ac:spMk id="48" creationId="{11E048C1-E606-404E-8B62-79595889FE1B}"/>
          </ac:spMkLst>
        </pc:spChg>
        <pc:spChg chg="mod">
          <ac:chgData name="osamah almasarwah" userId="30efc0343ae0bb7c" providerId="LiveId" clId="{853A594B-AE3C-47F7-9DF9-970DBA5B73DA}" dt="2021-01-17T18:09:20.849" v="5531" actId="1076"/>
          <ac:spMkLst>
            <pc:docMk/>
            <pc:sldMk cId="459549536" sldId="1272"/>
            <ac:spMk id="49" creationId="{CEE6F5C1-BF23-4A11-9D6F-026D1F052193}"/>
          </ac:spMkLst>
        </pc:spChg>
        <pc:spChg chg="mod">
          <ac:chgData name="osamah almasarwah" userId="30efc0343ae0bb7c" providerId="LiveId" clId="{853A594B-AE3C-47F7-9DF9-970DBA5B73DA}" dt="2021-01-17T17:32:15.269" v="5363" actId="1076"/>
          <ac:spMkLst>
            <pc:docMk/>
            <pc:sldMk cId="459549536" sldId="1272"/>
            <ac:spMk id="50" creationId="{94EBEBF8-C5E0-4A2D-B0D1-93ABDAB57CDE}"/>
          </ac:spMkLst>
        </pc:spChg>
        <pc:spChg chg="del">
          <ac:chgData name="osamah almasarwah" userId="30efc0343ae0bb7c" providerId="LiveId" clId="{853A594B-AE3C-47F7-9DF9-970DBA5B73DA}" dt="2021-01-17T17:19:22.928" v="5240" actId="478"/>
          <ac:spMkLst>
            <pc:docMk/>
            <pc:sldMk cId="459549536" sldId="1272"/>
            <ac:spMk id="51" creationId="{789CCB4B-D1D0-489E-87EB-ABB9BD9E7DB5}"/>
          </ac:spMkLst>
        </pc:spChg>
        <pc:spChg chg="add mod">
          <ac:chgData name="osamah almasarwah" userId="30efc0343ae0bb7c" providerId="LiveId" clId="{853A594B-AE3C-47F7-9DF9-970DBA5B73DA}" dt="2021-01-17T17:24:47.336" v="5313" actId="1076"/>
          <ac:spMkLst>
            <pc:docMk/>
            <pc:sldMk cId="459549536" sldId="1272"/>
            <ac:spMk id="52" creationId="{6FD53A6C-D083-48F4-9D99-A9E2AF737C99}"/>
          </ac:spMkLst>
        </pc:spChg>
        <pc:spChg chg="add mod">
          <ac:chgData name="osamah almasarwah" userId="30efc0343ae0bb7c" providerId="LiveId" clId="{853A594B-AE3C-47F7-9DF9-970DBA5B73DA}" dt="2021-01-17T17:25:31.314" v="5327" actId="20577"/>
          <ac:spMkLst>
            <pc:docMk/>
            <pc:sldMk cId="459549536" sldId="1272"/>
            <ac:spMk id="53" creationId="{419DAA3B-2839-406E-A278-2FB4CD60C36B}"/>
          </ac:spMkLst>
        </pc:spChg>
        <pc:grpChg chg="add mod">
          <ac:chgData name="osamah almasarwah" userId="30efc0343ae0bb7c" providerId="LiveId" clId="{853A594B-AE3C-47F7-9DF9-970DBA5B73DA}" dt="2021-01-17T17:24:36.375" v="5312" actId="1076"/>
          <ac:grpSpMkLst>
            <pc:docMk/>
            <pc:sldMk cId="459549536" sldId="1272"/>
            <ac:grpSpMk id="2" creationId="{EBC54438-BE8E-42B7-AF62-550F0559EACB}"/>
          </ac:grpSpMkLst>
        </pc:grpChg>
        <pc:grpChg chg="del">
          <ac:chgData name="osamah almasarwah" userId="30efc0343ae0bb7c" providerId="LiveId" clId="{853A594B-AE3C-47F7-9DF9-970DBA5B73DA}" dt="2021-01-17T17:19:19.583" v="5238" actId="478"/>
          <ac:grpSpMkLst>
            <pc:docMk/>
            <pc:sldMk cId="459549536" sldId="1272"/>
            <ac:grpSpMk id="22" creationId="{08C3A480-2C60-4B83-8019-732780847BE5}"/>
          </ac:grpSpMkLst>
        </pc:grpChg>
      </pc:sldChg>
      <pc:sldChg chg="add del">
        <pc:chgData name="osamah almasarwah" userId="30efc0343ae0bb7c" providerId="LiveId" clId="{853A594B-AE3C-47F7-9DF9-970DBA5B73DA}" dt="2021-01-17T18:26:12.963" v="5648" actId="2696"/>
        <pc:sldMkLst>
          <pc:docMk/>
          <pc:sldMk cId="2993131460" sldId="1273"/>
        </pc:sldMkLst>
      </pc:sldChg>
      <pc:sldChg chg="addSp delSp modSp add mod delAnim modAnim">
        <pc:chgData name="osamah almasarwah" userId="30efc0343ae0bb7c" providerId="LiveId" clId="{853A594B-AE3C-47F7-9DF9-970DBA5B73DA}" dt="2021-01-17T18:25:57.832" v="5646"/>
        <pc:sldMkLst>
          <pc:docMk/>
          <pc:sldMk cId="157677459" sldId="1274"/>
        </pc:sldMkLst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3" creationId="{677CD6B3-9E1F-4129-A69C-07E5B95D4386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5" creationId="{BC2252CF-6E7A-4305-A045-82DF2E4A751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6" creationId="{A0076BF8-49BA-4109-BE76-C548D4DD14D2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29" creationId="{9548F739-C7C4-484A-86ED-5D8BFE868E3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0" creationId="{F8333C2C-40A5-480E-B1A5-10DFD7FEE63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1" creationId="{C6F3540B-4077-4EB7-BA97-D320EF4BAF0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2" creationId="{A062945D-79BE-4ECC-8273-18EC5B15E22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3" creationId="{DC8DD8C5-E1F5-43E7-8E4B-7383832FF1D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34" creationId="{3D278419-FB86-47F0-9099-E1EA92CFDEB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6" creationId="{C829632C-DD8B-4410-9CA5-92D46417853C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7" creationId="{FAA71EB4-0C71-4F21-BCF0-3A5EAE250A61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8" creationId="{0DBB93AA-CCB7-4F46-AC9E-A9E3EBA47BF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39" creationId="{E554E484-A4B0-4993-9A23-7CB3F4387DA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0" creationId="{48F577B8-C909-475A-A9C9-7C9CFF012B2E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1" creationId="{E4FC3080-DB7D-418D-8884-70F16957551F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2" creationId="{295117F8-77BB-4EB4-89B3-2D3DD2B24358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43" creationId="{CEF19E66-484D-4233-A918-EDA389168AB5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4" creationId="{5BFAE201-BF3B-404E-AB10-30CD3F71284D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5" creationId="{C32D6916-895C-4D47-9ECD-C460372A1589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6" creationId="{120669D0-0193-4599-8C8E-F3A9A0A16368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7" creationId="{2EC113A8-F3E6-4142-9B58-65F6C594B590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8" creationId="{11E048C1-E606-404E-8B62-79595889FE1B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49" creationId="{CEE6F5C1-BF23-4A11-9D6F-026D1F052193}"/>
          </ac:spMkLst>
        </pc:spChg>
        <pc:spChg chg="del">
          <ac:chgData name="osamah almasarwah" userId="30efc0343ae0bb7c" providerId="LiveId" clId="{853A594B-AE3C-47F7-9DF9-970DBA5B73DA}" dt="2021-01-17T18:25:45.512" v="5644" actId="478"/>
          <ac:spMkLst>
            <pc:docMk/>
            <pc:sldMk cId="157677459" sldId="1274"/>
            <ac:spMk id="50" creationId="{94EBEBF8-C5E0-4A2D-B0D1-93ABDAB57CDE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1" creationId="{D55AF0EA-FCE9-4AAE-8C98-285D3A63062B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2" creationId="{05C492B9-7172-4691-8C94-1B77198F9AB9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3" creationId="{46348D09-CACD-4EAE-BC10-F2B248399591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4" creationId="{5F370EDD-CE85-4904-8D87-FF55B79AD36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5" creationId="{A1A953C6-375C-4195-93E2-6DCDA56474D3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56" creationId="{11ED6597-29B1-403F-9693-0BBA6EC16F74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4" creationId="{DDA30562-69A0-400B-B7D9-189156B1C9F7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5" creationId="{33FDB9AB-BCC3-46C7-8072-8CCFF389D7DD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6" creationId="{74277157-2DA5-444D-805D-210E37B12E2F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7" creationId="{F69F8E67-14DA-4EAB-B377-F330A22EA362}"/>
          </ac:spMkLst>
        </pc:spChg>
        <pc:spChg chg="add mod">
          <ac:chgData name="osamah almasarwah" userId="30efc0343ae0bb7c" providerId="LiveId" clId="{853A594B-AE3C-47F7-9DF9-970DBA5B73DA}" dt="2021-01-17T18:25:57.832" v="5646"/>
          <ac:spMkLst>
            <pc:docMk/>
            <pc:sldMk cId="157677459" sldId="1274"/>
            <ac:spMk id="68" creationId="{DD1FEF7E-E70E-4A1E-A456-82C168128AEB}"/>
          </ac:spMkLst>
        </pc:spChg>
        <pc:grpChg chg="del">
          <ac:chgData name="osamah almasarwah" userId="30efc0343ae0bb7c" providerId="LiveId" clId="{853A594B-AE3C-47F7-9DF9-970DBA5B73DA}" dt="2021-01-17T18:25:45.512" v="5644" actId="478"/>
          <ac:grpSpMkLst>
            <pc:docMk/>
            <pc:sldMk cId="157677459" sldId="1274"/>
            <ac:grpSpMk id="14" creationId="{F9757D89-E38E-4520-8381-3CA1AB9B1848}"/>
          </ac:grpSpMkLst>
        </pc:grpChg>
        <pc:grpChg chg="add mod">
          <ac:chgData name="osamah almasarwah" userId="30efc0343ae0bb7c" providerId="LiveId" clId="{853A594B-AE3C-47F7-9DF9-970DBA5B73DA}" dt="2021-01-17T18:25:57.832" v="5646"/>
          <ac:grpSpMkLst>
            <pc:docMk/>
            <pc:sldMk cId="157677459" sldId="1274"/>
            <ac:grpSpMk id="57" creationId="{34266765-AC61-42B8-8AD3-E4E1645788CE}"/>
          </ac:grpSpMkLst>
        </pc:grpChg>
        <pc:picChg chg="del">
          <ac:chgData name="osamah almasarwah" userId="30efc0343ae0bb7c" providerId="LiveId" clId="{853A594B-AE3C-47F7-9DF9-970DBA5B73DA}" dt="2021-01-17T18:25:45.512" v="5644" actId="478"/>
          <ac:picMkLst>
            <pc:docMk/>
            <pc:sldMk cId="157677459" sldId="1274"/>
            <ac:picMk id="16" creationId="{2AB9E9C3-C23E-48B1-8D83-2FCC41F97A4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8" creationId="{56C6986A-2483-42AB-A26C-ADBF0763E772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59" creationId="{D729C089-606C-4188-8651-5214F23CA9B7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0" creationId="{B9A412B0-F6B4-4414-B4A3-5588F263845B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1" creationId="{D594108B-D546-42D4-9BE2-8E98071D8DFE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2" creationId="{17AC319B-9E0D-4DFE-8549-28AEA41EAEF3}"/>
          </ac:picMkLst>
        </pc:picChg>
        <pc:picChg chg="mod">
          <ac:chgData name="osamah almasarwah" userId="30efc0343ae0bb7c" providerId="LiveId" clId="{853A594B-AE3C-47F7-9DF9-970DBA5B73DA}" dt="2021-01-17T18:25:57.832" v="5646"/>
          <ac:picMkLst>
            <pc:docMk/>
            <pc:sldMk cId="157677459" sldId="1274"/>
            <ac:picMk id="63" creationId="{60E8AC1D-8E88-4898-BEBA-F80C044C8C2D}"/>
          </ac:picMkLst>
        </pc:picChg>
      </pc:sldChg>
    </pc:docChg>
  </pc:docChgLst>
  <pc:docChgLst>
    <pc:chgData name="osamah almasarwah" userId="30efc0343ae0bb7c" providerId="LiveId" clId="{C89E28EE-F38B-4982-A1F4-189F5E8FFF4E}"/>
    <pc:docChg chg="undo custSel addSld delSld modSld">
      <pc:chgData name="osamah almasarwah" userId="30efc0343ae0bb7c" providerId="LiveId" clId="{C89E28EE-F38B-4982-A1F4-189F5E8FFF4E}" dt="2020-08-15T07:31:19.886" v="2618"/>
      <pc:docMkLst>
        <pc:docMk/>
      </pc:docMkLst>
      <pc:sldChg chg="addSp delSp modSp mod delAnim modAnim">
        <pc:chgData name="osamah almasarwah" userId="30efc0343ae0bb7c" providerId="LiveId" clId="{C89E28EE-F38B-4982-A1F4-189F5E8FFF4E}" dt="2020-08-15T04:11:40.849" v="258"/>
        <pc:sldMkLst>
          <pc:docMk/>
          <pc:sldMk cId="3240305092" sldId="1228"/>
        </pc:sldMkLst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" creationId="{1C0F458E-0070-4155-8690-D0C0BE122968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4" creationId="{AB439F42-A86C-43BF-96C8-89C16861E89E}"/>
          </ac:spMkLst>
        </pc:spChg>
        <pc:spChg chg="del">
          <ac:chgData name="osamah almasarwah" userId="30efc0343ae0bb7c" providerId="LiveId" clId="{C89E28EE-F38B-4982-A1F4-189F5E8FFF4E}" dt="2020-08-15T04:05:16.618" v="215" actId="478"/>
          <ac:spMkLst>
            <pc:docMk/>
            <pc:sldMk cId="3240305092" sldId="1228"/>
            <ac:spMk id="10" creationId="{0954CB56-0D4A-48AA-ADD1-017388A6F0DC}"/>
          </ac:spMkLst>
        </pc:spChg>
        <pc:spChg chg="del">
          <ac:chgData name="osamah almasarwah" userId="30efc0343ae0bb7c" providerId="LiveId" clId="{C89E28EE-F38B-4982-A1F4-189F5E8FFF4E}" dt="2020-08-15T04:05:14.817" v="214" actId="478"/>
          <ac:spMkLst>
            <pc:docMk/>
            <pc:sldMk cId="3240305092" sldId="1228"/>
            <ac:spMk id="21" creationId="{8C8D8CB5-31F1-4EDB-9084-A4FC5F129646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22" creationId="{26CE0895-1500-4C2E-914D-DB00E3AFE90C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29" creationId="{4A30DA7B-C94D-495D-B073-50AE6AE4EE17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0" creationId="{2141A58C-2BE6-4290-920C-E7E70742BBE9}"/>
          </ac:spMkLst>
        </pc:spChg>
        <pc:spChg chg="del">
          <ac:chgData name="osamah almasarwah" userId="30efc0343ae0bb7c" providerId="LiveId" clId="{C89E28EE-F38B-4982-A1F4-189F5E8FFF4E}" dt="2020-08-15T04:05:12.017" v="212" actId="478"/>
          <ac:spMkLst>
            <pc:docMk/>
            <pc:sldMk cId="3240305092" sldId="1228"/>
            <ac:spMk id="31" creationId="{B0843823-C408-411C-9416-C8585B902268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3" creationId="{25B2F8D0-2300-4910-A6F7-FB191A255FFF}"/>
          </ac:spMkLst>
        </pc:spChg>
        <pc:spChg chg="mod">
          <ac:chgData name="osamah almasarwah" userId="30efc0343ae0bb7c" providerId="LiveId" clId="{C89E28EE-F38B-4982-A1F4-189F5E8FFF4E}" dt="2020-08-15T04:05:29.254" v="218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C89E28EE-F38B-4982-A1F4-189F5E8FFF4E}" dt="2020-08-15T04:08:24.265" v="239" actId="20577"/>
          <ac:spMkLst>
            <pc:docMk/>
            <pc:sldMk cId="3240305092" sldId="1228"/>
            <ac:spMk id="36" creationId="{00000000-0000-0000-0000-000000000000}"/>
          </ac:spMkLst>
        </pc:spChg>
        <pc:spChg chg="del">
          <ac:chgData name="osamah almasarwah" userId="30efc0343ae0bb7c" providerId="LiveId" clId="{C89E28EE-F38B-4982-A1F4-189F5E8FFF4E}" dt="2020-08-15T04:05:14.356" v="213" actId="478"/>
          <ac:spMkLst>
            <pc:docMk/>
            <pc:sldMk cId="3240305092" sldId="1228"/>
            <ac:spMk id="38" creationId="{BC86243C-B128-4A84-B790-09DFCAA04B0E}"/>
          </ac:spMkLst>
        </pc:spChg>
        <pc:picChg chg="del">
          <ac:chgData name="osamah almasarwah" userId="30efc0343ae0bb7c" providerId="LiveId" clId="{C89E28EE-F38B-4982-A1F4-189F5E8FFF4E}" dt="2020-08-15T04:05:17.214" v="216" actId="478"/>
          <ac:picMkLst>
            <pc:docMk/>
            <pc:sldMk cId="3240305092" sldId="1228"/>
            <ac:picMk id="5" creationId="{94318600-80AE-4B25-B66C-381AA858CF6A}"/>
          </ac:picMkLst>
        </pc:picChg>
        <pc:picChg chg="add mod">
          <ac:chgData name="osamah almasarwah" userId="30efc0343ae0bb7c" providerId="LiveId" clId="{C89E28EE-F38B-4982-A1F4-189F5E8FFF4E}" dt="2020-08-15T04:11:05.238" v="252"/>
          <ac:picMkLst>
            <pc:docMk/>
            <pc:sldMk cId="3240305092" sldId="1228"/>
            <ac:picMk id="7" creationId="{66035238-04E6-4417-9321-0CD601B06E73}"/>
          </ac:picMkLst>
        </pc:picChg>
        <pc:picChg chg="add mod">
          <ac:chgData name="osamah almasarwah" userId="30efc0343ae0bb7c" providerId="LiveId" clId="{C89E28EE-F38B-4982-A1F4-189F5E8FFF4E}" dt="2020-08-15T04:09:11.244" v="243" actId="1076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C89E28EE-F38B-4982-A1F4-189F5E8FFF4E}" dt="2020-08-15T04:09:34.756" v="245" actId="1076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C89E28EE-F38B-4982-A1F4-189F5E8FFF4E}" dt="2020-08-15T04:09:57.780" v="247" actId="1076"/>
          <ac:picMkLst>
            <pc:docMk/>
            <pc:sldMk cId="3240305092" sldId="1228"/>
            <ac:picMk id="14" creationId="{A46FD66C-6F62-4706-A795-B9B87BABBF5C}"/>
          </ac:picMkLst>
        </pc:picChg>
        <pc:picChg chg="add mod">
          <ac:chgData name="osamah almasarwah" userId="30efc0343ae0bb7c" providerId="LiveId" clId="{C89E28EE-F38B-4982-A1F4-189F5E8FFF4E}" dt="2020-08-15T04:10:11.358" v="249" actId="1076"/>
          <ac:picMkLst>
            <pc:docMk/>
            <pc:sldMk cId="3240305092" sldId="1228"/>
            <ac:picMk id="16" creationId="{249CB412-4DAB-4719-ADA0-04DBCBE18991}"/>
          </ac:picMkLst>
        </pc:picChg>
        <pc:picChg chg="add mod">
          <ac:chgData name="osamah almasarwah" userId="30efc0343ae0bb7c" providerId="LiveId" clId="{C89E28EE-F38B-4982-A1F4-189F5E8FFF4E}" dt="2020-08-15T04:10:27.287" v="251" actId="1076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C89E28EE-F38B-4982-A1F4-189F5E8FFF4E}" dt="2020-08-15T03:56:48.058" v="22" actId="20577"/>
        <pc:sldMkLst>
          <pc:docMk/>
          <pc:sldMk cId="3939323547" sldId="1240"/>
        </pc:sldMkLst>
        <pc:spChg chg="mod">
          <ac:chgData name="osamah almasarwah" userId="30efc0343ae0bb7c" providerId="LiveId" clId="{C89E28EE-F38B-4982-A1F4-189F5E8FFF4E}" dt="2020-08-15T03:56:33.977" v="6" actId="20577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C89E28EE-F38B-4982-A1F4-189F5E8FFF4E}" dt="2020-08-15T03:56:48.058" v="22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C89E28EE-F38B-4982-A1F4-189F5E8FFF4E}" dt="2020-08-15T04:03:59.269" v="211" actId="1076"/>
        <pc:sldMkLst>
          <pc:docMk/>
          <pc:sldMk cId="3743366124" sldId="1243"/>
        </pc:sldMkLst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2" creationId="{55FC8DDA-AAA6-4BCC-9156-D6488E4FEF17}"/>
          </ac:spMkLst>
        </pc:spChg>
        <pc:spChg chg="mod">
          <ac:chgData name="osamah almasarwah" userId="30efc0343ae0bb7c" providerId="LiveId" clId="{C89E28EE-F38B-4982-A1F4-189F5E8FFF4E}" dt="2020-08-15T03:57:21.058" v="49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C89E28EE-F38B-4982-A1F4-189F5E8FFF4E}" dt="2020-08-15T04:03:37.105" v="203" actId="20577"/>
          <ac:spMkLst>
            <pc:docMk/>
            <pc:sldMk cId="3743366124" sldId="1243"/>
            <ac:spMk id="11" creationId="{53E3B743-B486-4A6E-A185-CD5D6FEB6E31}"/>
          </ac:spMkLst>
        </pc:spChg>
        <pc:spChg chg="del">
          <ac:chgData name="osamah almasarwah" userId="30efc0343ae0bb7c" providerId="LiveId" clId="{C89E28EE-F38B-4982-A1F4-189F5E8FFF4E}" dt="2020-08-15T04:03:40.950" v="204" actId="478"/>
          <ac:spMkLst>
            <pc:docMk/>
            <pc:sldMk cId="3743366124" sldId="1243"/>
            <ac:spMk id="12" creationId="{A8F1238F-AB56-47E6-9095-A16AC2EA6683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3" creationId="{FD39DA23-2131-409E-A3F8-57B441777F92}"/>
          </ac:spMkLst>
        </pc:spChg>
        <pc:spChg chg="add mod">
          <ac:chgData name="osamah almasarwah" userId="30efc0343ae0bb7c" providerId="LiveId" clId="{C89E28EE-F38B-4982-A1F4-189F5E8FFF4E}" dt="2020-08-15T04:03:19.876" v="179" actId="164"/>
          <ac:spMkLst>
            <pc:docMk/>
            <pc:sldMk cId="3743366124" sldId="1243"/>
            <ac:spMk id="14" creationId="{5E789C1B-BF29-41B8-A0DE-849C6DBC7779}"/>
          </ac:spMkLst>
        </pc:spChg>
        <pc:spChg chg="add mod">
          <ac:chgData name="osamah almasarwah" userId="30efc0343ae0bb7c" providerId="LiveId" clId="{C89E28EE-F38B-4982-A1F4-189F5E8FFF4E}" dt="2020-08-15T04:03:59.269" v="211" actId="1076"/>
          <ac:spMkLst>
            <pc:docMk/>
            <pc:sldMk cId="3743366124" sldId="1243"/>
            <ac:spMk id="16" creationId="{640F6161-9BA7-49D5-9F1A-4E9F6D69C444}"/>
          </ac:spMkLst>
        </pc:spChg>
        <pc:grpChg chg="add mod">
          <ac:chgData name="osamah almasarwah" userId="30efc0343ae0bb7c" providerId="LiveId" clId="{C89E28EE-F38B-4982-A1F4-189F5E8FFF4E}" dt="2020-08-15T04:03:19.876" v="179" actId="164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C89E28EE-F38B-4982-A1F4-189F5E8FFF4E}" dt="2020-08-15T04:53:56.835" v="650" actId="20577"/>
        <pc:sldMkLst>
          <pc:docMk/>
          <pc:sldMk cId="2712617298" sldId="1244"/>
        </pc:sldMkLst>
        <pc:spChg chg="mod">
          <ac:chgData name="osamah almasarwah" userId="30efc0343ae0bb7c" providerId="LiveId" clId="{C89E28EE-F38B-4982-A1F4-189F5E8FFF4E}" dt="2020-08-15T04:53:56.835" v="650" actId="20577"/>
          <ac:spMkLst>
            <pc:docMk/>
            <pc:sldMk cId="2712617298" sldId="1244"/>
            <ac:spMk id="3" creationId="{9B7E91F2-9D4B-4C62-B33C-50F06B30CED3}"/>
          </ac:spMkLst>
        </pc:spChg>
        <pc:spChg chg="add del mod">
          <ac:chgData name="osamah almasarwah" userId="30efc0343ae0bb7c" providerId="LiveId" clId="{C89E28EE-F38B-4982-A1F4-189F5E8FFF4E}" dt="2020-08-15T04:32:34.408" v="404" actId="478"/>
          <ac:spMkLst>
            <pc:docMk/>
            <pc:sldMk cId="2712617298" sldId="1244"/>
            <ac:spMk id="4" creationId="{299364CB-42BD-4ACC-BCD6-EC220C7AADBC}"/>
          </ac:spMkLst>
        </pc:spChg>
        <pc:spChg chg="mod">
          <ac:chgData name="osamah almasarwah" userId="30efc0343ae0bb7c" providerId="LiveId" clId="{C89E28EE-F38B-4982-A1F4-189F5E8FFF4E}" dt="2020-08-15T04:08:15.760" v="229" actId="20577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8" creationId="{BA532A99-C37A-4B01-96EE-8B17BFB764B1}"/>
          </ac:spMkLst>
        </pc:spChg>
        <pc:spChg chg="add del mod">
          <ac:chgData name="osamah almasarwah" userId="30efc0343ae0bb7c" providerId="LiveId" clId="{C89E28EE-F38B-4982-A1F4-189F5E8FFF4E}" dt="2020-08-15T04:16:50.245" v="334"/>
          <ac:spMkLst>
            <pc:docMk/>
            <pc:sldMk cId="2712617298" sldId="1244"/>
            <ac:spMk id="9" creationId="{CE272A6C-3886-4154-9F27-67C50300E60B}"/>
          </ac:spMkLst>
        </pc:spChg>
        <pc:spChg chg="add mod">
          <ac:chgData name="osamah almasarwah" userId="30efc0343ae0bb7c" providerId="LiveId" clId="{C89E28EE-F38B-4982-A1F4-189F5E8FFF4E}" dt="2020-08-15T04:46:41.303" v="600" actId="1076"/>
          <ac:spMkLst>
            <pc:docMk/>
            <pc:sldMk cId="2712617298" sldId="1244"/>
            <ac:spMk id="9" creationId="{D2C26E76-E06E-4D8D-9021-88204087E25D}"/>
          </ac:spMkLst>
        </pc:spChg>
        <pc:spChg chg="add del mod">
          <ac:chgData name="osamah almasarwah" userId="30efc0343ae0bb7c" providerId="LiveId" clId="{C89E28EE-F38B-4982-A1F4-189F5E8FFF4E}" dt="2020-08-15T04:34:12.331" v="410" actId="478"/>
          <ac:spMkLst>
            <pc:docMk/>
            <pc:sldMk cId="2712617298" sldId="1244"/>
            <ac:spMk id="10" creationId="{587CB421-829A-46D0-88AD-8265F8E1874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" creationId="{77076B2C-DE73-4743-B10D-06A115841BB7}"/>
          </ac:spMkLst>
        </pc:spChg>
        <pc:spChg chg="add del mod">
          <ac:chgData name="osamah almasarwah" userId="30efc0343ae0bb7c" providerId="LiveId" clId="{C89E28EE-F38B-4982-A1F4-189F5E8FFF4E}" dt="2020-08-15T04:37:33.840" v="466" actId="478"/>
          <ac:spMkLst>
            <pc:docMk/>
            <pc:sldMk cId="2712617298" sldId="1244"/>
            <ac:spMk id="11" creationId="{0DCCFE36-90CC-4B5C-8357-0D48D386A7CD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2" creationId="{02BD36A0-6805-4BC5-BC2F-5D423317ECE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4" creationId="{290D8AAD-4044-43AD-9B75-7E3B14329A6C}"/>
          </ac:spMkLst>
        </pc:spChg>
        <pc:spChg chg="add mod">
          <ac:chgData name="osamah almasarwah" userId="30efc0343ae0bb7c" providerId="LiveId" clId="{C89E28EE-F38B-4982-A1F4-189F5E8FFF4E}" dt="2020-08-15T04:46:34.054" v="599" actId="1076"/>
          <ac:spMkLst>
            <pc:docMk/>
            <pc:sldMk cId="2712617298" sldId="1244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5" creationId="{751CCE13-16D5-4CD4-A23D-6E94EE37E5E8}"/>
          </ac:spMkLst>
        </pc:spChg>
        <pc:spChg chg="add mod">
          <ac:chgData name="osamah almasarwah" userId="30efc0343ae0bb7c" providerId="LiveId" clId="{C89E28EE-F38B-4982-A1F4-189F5E8FFF4E}" dt="2020-08-15T04:46:06.851" v="593" actId="1076"/>
          <ac:spMkLst>
            <pc:docMk/>
            <pc:sldMk cId="2712617298" sldId="1244"/>
            <ac:spMk id="55" creationId="{68042E98-2702-4EB8-8FF4-CDF7ECD05E38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69" creationId="{F5FC23DF-E6A4-4EA0-82E9-27EB4715363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1" creationId="{9818F12F-9DE9-4EA4-897D-66F7424E419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2" creationId="{4D65BA00-1F4C-4380-8BBF-FEE10EBC92EF}"/>
          </ac:spMkLst>
        </pc:spChg>
        <pc:spChg chg="del">
          <ac:chgData name="osamah almasarwah" userId="30efc0343ae0bb7c" providerId="LiveId" clId="{C89E28EE-F38B-4982-A1F4-189F5E8FFF4E}" dt="2020-08-15T04:12:24.584" v="259" actId="478"/>
          <ac:spMkLst>
            <pc:docMk/>
            <pc:sldMk cId="2712617298" sldId="1244"/>
            <ac:spMk id="73" creationId="{D3DDD234-3421-4C97-A9A8-BB4956BB70F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5" creationId="{DF170B2F-8D49-4116-9EB7-434998909E3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6" creationId="{40EF033D-F3BE-4C75-B383-EFACBD2483F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7" creationId="{F6DFBA59-F8FA-43FA-8B5E-259A21443AA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8" creationId="{09FE6148-AF63-4D67-964C-076F088C1AE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79" creationId="{51DAD528-518D-408C-8F64-794BCCAC6CC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2" creationId="{E64B8403-6C7B-43CD-A597-6DAA47BCA83E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3" creationId="{FB73CDA0-E109-47FF-AF63-0855E2A6F22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84" creationId="{32214B3C-D427-43D5-9522-A7B6ABC522A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1" creationId="{A36BBF44-76A0-4B83-A7D3-A5A22D04335C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6" creationId="{68BB4ED9-0943-429A-BF09-025B3445716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99" creationId="{30047442-842B-475C-98AC-62908EB8DF2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0" creationId="{3630398D-FA84-4265-A425-8A0E909B6C44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01" creationId="{971FB3D2-DB64-404D-BB3F-D2AD4C88315F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18" creationId="{3DC291A2-F7CC-4494-B7E8-AB905821988A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2" creationId="{0A566DC4-6C22-480C-9F02-A48E6479A5E0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3" creationId="{F624C172-EADE-4358-A5D4-25296C4D52D3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4" creationId="{F03C5259-94DC-4F5E-B343-E7CF38BE64F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5" creationId="{19B80348-FC2A-48A9-8088-EB1E3036724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8" creationId="{9A509649-CD10-4746-8243-2D4BF904B6F1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29" creationId="{BC6D9870-2F58-4880-AC35-E76A4753149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0" creationId="{EC72178E-84DD-4348-BB48-BDF126E6B0C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1" creationId="{276B719C-BADE-47B9-AF1F-14C3DE454D2D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2" creationId="{4140ADE6-ED17-430A-82AC-B2F0F7589C52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3" creationId="{64F8FE56-92BC-4F9F-B3CF-E54BC25C91F5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4" creationId="{06305D0B-3082-46F9-BB61-59D3F84BD046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5" creationId="{C20930DA-6863-4D06-97AD-FF9755C1E28B}"/>
          </ac:spMkLst>
        </pc:spChg>
        <pc:spChg chg="del">
          <ac:chgData name="osamah almasarwah" userId="30efc0343ae0bb7c" providerId="LiveId" clId="{C89E28EE-F38B-4982-A1F4-189F5E8FFF4E}" dt="2020-08-15T04:12:28.205" v="260" actId="478"/>
          <ac:spMkLst>
            <pc:docMk/>
            <pc:sldMk cId="2712617298" sldId="1244"/>
            <ac:spMk id="138" creationId="{DA855011-92F9-4F21-9621-0FBFD0DCFFBA}"/>
          </ac:spMkLst>
        </pc:spChg>
        <pc:graphicFrameChg chg="add del mod">
          <ac:chgData name="osamah almasarwah" userId="30efc0343ae0bb7c" providerId="LiveId" clId="{C89E28EE-F38B-4982-A1F4-189F5E8FFF4E}" dt="2020-08-15T04:26:03.665" v="346" actId="478"/>
          <ac:graphicFrameMkLst>
            <pc:docMk/>
            <pc:sldMk cId="2712617298" sldId="1244"/>
            <ac:graphicFrameMk id="2" creationId="{D01A9777-CCDA-4811-9054-A65CA2122908}"/>
          </ac:graphicFrameMkLst>
        </pc:graphicFrameChg>
        <pc:graphicFrameChg chg="add del mod">
          <ac:chgData name="osamah almasarwah" userId="30efc0343ae0bb7c" providerId="LiveId" clId="{C89E28EE-F38B-4982-A1F4-189F5E8FFF4E}" dt="2020-08-15T04:21:14.503" v="337" actId="478"/>
          <ac:graphicFrameMkLst>
            <pc:docMk/>
            <pc:sldMk cId="2712617298" sldId="1244"/>
            <ac:graphicFrameMk id="11" creationId="{F790C48E-9597-4255-A745-C38690A4630E}"/>
          </ac:graphicFrameMkLst>
        </pc:graphicFrameChg>
        <pc:graphicFrameChg chg="add del mod">
          <ac:chgData name="osamah almasarwah" userId="30efc0343ae0bb7c" providerId="LiveId" clId="{C89E28EE-F38B-4982-A1F4-189F5E8FFF4E}" dt="2020-08-15T04:21:23.887" v="340" actId="478"/>
          <ac:graphicFrameMkLst>
            <pc:docMk/>
            <pc:sldMk cId="2712617298" sldId="1244"/>
            <ac:graphicFrameMk id="12" creationId="{B98AE086-C67A-4B81-B72E-929441EDACAC}"/>
          </ac:graphicFrameMkLst>
        </pc:graphicFrameChg>
        <pc:graphicFrameChg chg="add del mod">
          <ac:chgData name="osamah almasarwah" userId="30efc0343ae0bb7c" providerId="LiveId" clId="{C89E28EE-F38B-4982-A1F4-189F5E8FFF4E}" dt="2020-08-15T04:21:36.154" v="342" actId="478"/>
          <ac:graphicFrameMkLst>
            <pc:docMk/>
            <pc:sldMk cId="2712617298" sldId="1244"/>
            <ac:graphicFrameMk id="13" creationId="{0147C3EE-4734-4811-B9A0-88997ED590DA}"/>
          </ac:graphicFrameMkLst>
        </pc:graphicFrameChg>
        <pc:picChg chg="del">
          <ac:chgData name="osamah almasarwah" userId="30efc0343ae0bb7c" providerId="LiveId" clId="{C89E28EE-F38B-4982-A1F4-189F5E8FFF4E}" dt="2020-08-15T04:12:30.584" v="261" actId="478"/>
          <ac:picMkLst>
            <pc:docMk/>
            <pc:sldMk cId="2712617298" sldId="1244"/>
            <ac:picMk id="4" creationId="{920EBF30-E606-447F-AB2D-0B6DD806E090}"/>
          </ac:picMkLst>
        </pc:picChg>
        <pc:picChg chg="add mod">
          <ac:chgData name="osamah almasarwah" userId="30efc0343ae0bb7c" providerId="LiveId" clId="{C89E28EE-F38B-4982-A1F4-189F5E8FFF4E}" dt="2020-08-15T04:46:04.787" v="592" actId="14100"/>
          <ac:picMkLst>
            <pc:docMk/>
            <pc:sldMk cId="2712617298" sldId="1244"/>
            <ac:picMk id="6" creationId="{F3F8C00F-B417-43FB-A8BE-5BB839A3A34E}"/>
          </ac:picMkLst>
        </pc:pic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5" creationId="{4703E1CB-2038-4F64-8DB9-85B11EE6ED72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6" creationId="{43184F16-C1CD-437A-ACB9-0EFF8456CE18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7" creationId="{CD6EA717-1404-498B-96B7-191383ED02EC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8" creationId="{CB1631CC-F12A-4A87-8F0E-5D69ED7B7AF3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89" creationId="{B73D81C3-7C6F-4373-9302-9B2F2BAE549A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0" creationId="{684BB936-24D7-4983-9256-1F133C2C175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2" creationId="{D6EA636B-4B93-43F8-B564-386EE2AC8EA6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3" creationId="{002BC5E6-CE6E-4373-8132-734EE9EE72A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4" creationId="{4688616B-C775-45F1-B91D-95BDB390A1A1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95" creationId="{C0EDBFCD-B28B-495D-8BF9-7D466B45EE77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6" creationId="{E9D1DECA-A3FE-438F-BB6B-25C33E8E07F0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27" creationId="{8F629759-5BAC-4585-8EB6-A8D92A2D773F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6" creationId="{7BA3BED5-2FB9-4FC3-B559-CEF6D2A48654}"/>
          </ac:cxnSpMkLst>
        </pc:cxnChg>
        <pc:cxnChg chg="del">
          <ac:chgData name="osamah almasarwah" userId="30efc0343ae0bb7c" providerId="LiveId" clId="{C89E28EE-F38B-4982-A1F4-189F5E8FFF4E}" dt="2020-08-15T04:12:28.205" v="260" actId="478"/>
          <ac:cxnSpMkLst>
            <pc:docMk/>
            <pc:sldMk cId="2712617298" sldId="1244"/>
            <ac:cxnSpMk id="137" creationId="{BB349470-7950-432A-9903-8DE456D48157}"/>
          </ac:cxnSpMkLst>
        </pc:cxnChg>
      </pc:sldChg>
      <pc:sldChg chg="del">
        <pc:chgData name="osamah almasarwah" userId="30efc0343ae0bb7c" providerId="LiveId" clId="{C89E28EE-F38B-4982-A1F4-189F5E8FFF4E}" dt="2020-08-15T05:16:07.685" v="1006" actId="2696"/>
        <pc:sldMkLst>
          <pc:docMk/>
          <pc:sldMk cId="2007534552" sldId="1249"/>
        </pc:sldMkLst>
      </pc:sldChg>
      <pc:sldChg chg="del">
        <pc:chgData name="osamah almasarwah" userId="30efc0343ae0bb7c" providerId="LiveId" clId="{C89E28EE-F38B-4982-A1F4-189F5E8FFF4E}" dt="2020-08-15T05:15:59.464" v="1004" actId="2696"/>
        <pc:sldMkLst>
          <pc:docMk/>
          <pc:sldMk cId="1090074572" sldId="1251"/>
        </pc:sldMkLst>
      </pc:sldChg>
      <pc:sldChg chg="del">
        <pc:chgData name="osamah almasarwah" userId="30efc0343ae0bb7c" providerId="LiveId" clId="{C89E28EE-F38B-4982-A1F4-189F5E8FFF4E}" dt="2020-08-15T05:15:55.494" v="1003" actId="2696"/>
        <pc:sldMkLst>
          <pc:docMk/>
          <pc:sldMk cId="3689095977" sldId="1253"/>
        </pc:sldMkLst>
      </pc:sldChg>
      <pc:sldChg chg="del">
        <pc:chgData name="osamah almasarwah" userId="30efc0343ae0bb7c" providerId="LiveId" clId="{C89E28EE-F38B-4982-A1F4-189F5E8FFF4E}" dt="2020-08-15T05:16:03.769" v="1005" actId="2696"/>
        <pc:sldMkLst>
          <pc:docMk/>
          <pc:sldMk cId="3487759389" sldId="1254"/>
        </pc:sldMkLst>
      </pc:sldChg>
      <pc:sldChg chg="del">
        <pc:chgData name="osamah almasarwah" userId="30efc0343ae0bb7c" providerId="LiveId" clId="{C89E28EE-F38B-4982-A1F4-189F5E8FFF4E}" dt="2020-08-15T05:15:50.998" v="1002" actId="2696"/>
        <pc:sldMkLst>
          <pc:docMk/>
          <pc:sldMk cId="3060560722" sldId="1255"/>
        </pc:sldMkLst>
      </pc:sldChg>
      <pc:sldChg chg="del">
        <pc:chgData name="osamah almasarwah" userId="30efc0343ae0bb7c" providerId="LiveId" clId="{C89E28EE-F38B-4982-A1F4-189F5E8FFF4E}" dt="2020-08-15T05:15:47.527" v="1001" actId="2696"/>
        <pc:sldMkLst>
          <pc:docMk/>
          <pc:sldMk cId="2534453631" sldId="1256"/>
        </pc:sldMkLst>
      </pc:sldChg>
      <pc:sldChg chg="addSp delSp modSp mod delAnim modAnim">
        <pc:chgData name="osamah almasarwah" userId="30efc0343ae0bb7c" providerId="LiveId" clId="{C89E28EE-F38B-4982-A1F4-189F5E8FFF4E}" dt="2020-08-15T07:31:19.886" v="2618"/>
        <pc:sldMkLst>
          <pc:docMk/>
          <pc:sldMk cId="3307903421" sldId="1257"/>
        </pc:sldMkLst>
        <pc:spChg chg="mod">
          <ac:chgData name="osamah almasarwah" userId="30efc0343ae0bb7c" providerId="LiveId" clId="{C89E28EE-F38B-4982-A1F4-189F5E8FFF4E}" dt="2020-08-15T05:52:12.272" v="2000" actId="20577"/>
          <ac:spMkLst>
            <pc:docMk/>
            <pc:sldMk cId="3307903421" sldId="1257"/>
            <ac:spMk id="3" creationId="{9B7E91F2-9D4B-4C62-B33C-50F06B30CED3}"/>
          </ac:spMkLst>
        </pc:spChg>
        <pc:spChg chg="mod">
          <ac:chgData name="osamah almasarwah" userId="30efc0343ae0bb7c" providerId="LiveId" clId="{C89E28EE-F38B-4982-A1F4-189F5E8FFF4E}" dt="2020-08-15T05:52:35.506" v="2023" actId="20577"/>
          <ac:spMkLst>
            <pc:docMk/>
            <pc:sldMk cId="3307903421" sldId="1257"/>
            <ac:spMk id="7" creationId="{7DF0E69A-5830-4093-A8D1-BF651453C1FC}"/>
          </ac:spMkLst>
        </pc:spChg>
        <pc:spChg chg="add mod">
          <ac:chgData name="osamah almasarwah" userId="30efc0343ae0bb7c" providerId="LiveId" clId="{C89E28EE-F38B-4982-A1F4-189F5E8FFF4E}" dt="2020-08-15T07:28:09.884" v="2590" actId="20577"/>
          <ac:spMkLst>
            <pc:docMk/>
            <pc:sldMk cId="3307903421" sldId="1257"/>
            <ac:spMk id="11" creationId="{4E477B08-5444-4EE3-9A09-07AA67BC9C36}"/>
          </ac:spMkLst>
        </pc:spChg>
        <pc:spChg chg="add mod">
          <ac:chgData name="osamah almasarwah" userId="30efc0343ae0bb7c" providerId="LiveId" clId="{C89E28EE-F38B-4982-A1F4-189F5E8FFF4E}" dt="2020-08-15T07:28:19.272" v="2591" actId="20577"/>
          <ac:spMkLst>
            <pc:docMk/>
            <pc:sldMk cId="3307903421" sldId="1257"/>
            <ac:spMk id="12" creationId="{15027D75-8EBE-4A28-8186-214E4F3829F1}"/>
          </ac:spMkLst>
        </pc:spChg>
        <pc:spChg chg="add mod">
          <ac:chgData name="osamah almasarwah" userId="30efc0343ae0bb7c" providerId="LiveId" clId="{C89E28EE-F38B-4982-A1F4-189F5E8FFF4E}" dt="2020-08-15T07:29:17.989" v="2600" actId="1076"/>
          <ac:spMkLst>
            <pc:docMk/>
            <pc:sldMk cId="3307903421" sldId="1257"/>
            <ac:spMk id="13" creationId="{C95F5B73-EA55-4156-B0C4-51899D0D3240}"/>
          </ac:spMkLst>
        </pc:spChg>
        <pc:spChg chg="add del mod">
          <ac:chgData name="osamah almasarwah" userId="30efc0343ae0bb7c" providerId="LiveId" clId="{C89E28EE-F38B-4982-A1F4-189F5E8FFF4E}" dt="2020-08-15T07:00:14.911" v="2084" actId="478"/>
          <ac:spMkLst>
            <pc:docMk/>
            <pc:sldMk cId="3307903421" sldId="1257"/>
            <ac:spMk id="14" creationId="{D7C70A96-2667-4100-A6CE-56483B2F89A7}"/>
          </ac:spMkLst>
        </pc:spChg>
        <pc:spChg chg="add mod">
          <ac:chgData name="osamah almasarwah" userId="30efc0343ae0bb7c" providerId="LiveId" clId="{C89E28EE-F38B-4982-A1F4-189F5E8FFF4E}" dt="2020-08-15T07:29:56.624" v="2610" actId="207"/>
          <ac:spMkLst>
            <pc:docMk/>
            <pc:sldMk cId="3307903421" sldId="1257"/>
            <ac:spMk id="15" creationId="{2DBD1C91-E0E7-4845-BB44-D1F1C7DA77C5}"/>
          </ac:spMkLst>
        </pc:spChg>
        <pc:spChg chg="add del mod">
          <ac:chgData name="osamah almasarwah" userId="30efc0343ae0bb7c" providerId="LiveId" clId="{C89E28EE-F38B-4982-A1F4-189F5E8FFF4E}" dt="2020-08-15T07:29:28.806" v="2601" actId="478"/>
          <ac:spMkLst>
            <pc:docMk/>
            <pc:sldMk cId="3307903421" sldId="1257"/>
            <ac:spMk id="16" creationId="{C18C3251-9B83-4635-A731-887AEB05319A}"/>
          </ac:spMkLst>
        </pc:spChg>
        <pc:spChg chg="add mod">
          <ac:chgData name="osamah almasarwah" userId="30efc0343ae0bb7c" providerId="LiveId" clId="{C89E28EE-F38B-4982-A1F4-189F5E8FFF4E}" dt="2020-08-15T07:30:26.908" v="2617" actId="1076"/>
          <ac:spMkLst>
            <pc:docMk/>
            <pc:sldMk cId="3307903421" sldId="1257"/>
            <ac:spMk id="17" creationId="{1A1D7536-A256-4A6B-B904-1498012C4E77}"/>
          </ac:spMkLst>
        </pc:spChg>
        <pc:spChg chg="add mod">
          <ac:chgData name="osamah almasarwah" userId="30efc0343ae0bb7c" providerId="LiveId" clId="{C89E28EE-F38B-4982-A1F4-189F5E8FFF4E}" dt="2020-08-15T07:02:57.470" v="2145" actId="20577"/>
          <ac:spMkLst>
            <pc:docMk/>
            <pc:sldMk cId="3307903421" sldId="1257"/>
            <ac:spMk id="18" creationId="{1A0DB2D9-B627-4A6B-97CA-A617CF200FEC}"/>
          </ac:spMkLst>
        </pc:spChg>
        <pc:spChg chg="add mod">
          <ac:chgData name="osamah almasarwah" userId="30efc0343ae0bb7c" providerId="LiveId" clId="{C89E28EE-F38B-4982-A1F4-189F5E8FFF4E}" dt="2020-08-15T07:30:21.844" v="2616" actId="207"/>
          <ac:spMkLst>
            <pc:docMk/>
            <pc:sldMk cId="3307903421" sldId="1257"/>
            <ac:spMk id="19" creationId="{01F50521-ABDF-425E-8DB3-8E33BD768AD5}"/>
          </ac:spMkLst>
        </pc:spChg>
        <pc:spChg chg="mod">
          <ac:chgData name="osamah almasarwah" userId="30efc0343ae0bb7c" providerId="LiveId" clId="{C89E28EE-F38B-4982-A1F4-189F5E8FFF4E}" dt="2020-08-15T05:52:25.564" v="2010" actId="20577"/>
          <ac:spMkLst>
            <pc:docMk/>
            <pc:sldMk cId="3307903421" sldId="1257"/>
            <ac:spMk id="20" creationId="{E620AD76-705A-4191-A350-E66DD52B6CFE}"/>
          </ac:spMkLst>
        </pc:spChg>
        <pc:spChg chg="del mod">
          <ac:chgData name="osamah almasarwah" userId="30efc0343ae0bb7c" providerId="LiveId" clId="{C89E28EE-F38B-4982-A1F4-189F5E8FFF4E}" dt="2020-08-15T06:57:37.071" v="2033" actId="478"/>
          <ac:spMkLst>
            <pc:docMk/>
            <pc:sldMk cId="3307903421" sldId="1257"/>
            <ac:spMk id="33" creationId="{8B3F7D63-A6B8-42B6-BF53-EB50C59ACABB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2" creationId="{A7159AE0-0AF0-45BB-9FFE-074466A27CE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3" creationId="{E1F90FEC-E895-43A7-8FF4-4849AD3B6B0A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4" creationId="{D9716F6D-37B5-408D-BF1A-36338DF4422A}"/>
          </ac:spMkLst>
        </pc:spChg>
        <pc:spChg chg="del">
          <ac:chgData name="osamah almasarwah" userId="30efc0343ae0bb7c" providerId="LiveId" clId="{C89E28EE-F38B-4982-A1F4-189F5E8FFF4E}" dt="2020-08-15T05:52:41.241" v="2025" actId="478"/>
          <ac:spMkLst>
            <pc:docMk/>
            <pc:sldMk cId="3307903421" sldId="1257"/>
            <ac:spMk id="75" creationId="{AA4DED4B-AB9E-41A9-9514-5B0C324DD70F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76" creationId="{0DE09138-BD98-455F-865E-1EAE892C91B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90" creationId="{2E26E954-64BE-4375-93ED-343EB3B9D736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02" creationId="{3624CFAA-4A15-4B94-B344-46A7EBCF8FC2}"/>
          </ac:spMkLst>
        </pc:spChg>
        <pc:spChg chg="del">
          <ac:chgData name="osamah almasarwah" userId="30efc0343ae0bb7c" providerId="LiveId" clId="{C89E28EE-F38B-4982-A1F4-189F5E8FFF4E}" dt="2020-08-15T05:52:39.019" v="2024" actId="478"/>
          <ac:spMkLst>
            <pc:docMk/>
            <pc:sldMk cId="3307903421" sldId="1257"/>
            <ac:spMk id="143" creationId="{C4FB1FAF-CD37-4AFC-93BB-6840076A3D3F}"/>
          </ac:spMkLst>
        </pc:spChg>
        <pc:grpChg chg="del">
          <ac:chgData name="osamah almasarwah" userId="30efc0343ae0bb7c" providerId="LiveId" clId="{C89E28EE-F38B-4982-A1F4-189F5E8FFF4E}" dt="2020-08-15T05:52:39.019" v="2024" actId="478"/>
          <ac:grpSpMkLst>
            <pc:docMk/>
            <pc:sldMk cId="3307903421" sldId="1257"/>
            <ac:grpSpMk id="2" creationId="{7AC70738-50CF-4E1B-BBE1-4271D5B0416B}"/>
          </ac:grpSpMkLst>
        </pc:grpChg>
        <pc:grpChg chg="del mod">
          <ac:chgData name="osamah almasarwah" userId="30efc0343ae0bb7c" providerId="LiveId" clId="{C89E28EE-F38B-4982-A1F4-189F5E8FFF4E}" dt="2020-08-15T05:52:15.656" v="2002" actId="478"/>
          <ac:grpSpMkLst>
            <pc:docMk/>
            <pc:sldMk cId="3307903421" sldId="1257"/>
            <ac:grpSpMk id="21" creationId="{718E49B7-3B8C-4CD4-91DB-2DFE745C35DC}"/>
          </ac:grpSpMkLst>
        </pc:grpChg>
        <pc:picChg chg="add mod">
          <ac:chgData name="osamah almasarwah" userId="30efc0343ae0bb7c" providerId="LiveId" clId="{C89E28EE-F38B-4982-A1F4-189F5E8FFF4E}" dt="2020-08-15T07:03:43.233" v="2156" actId="1076"/>
          <ac:picMkLst>
            <pc:docMk/>
            <pc:sldMk cId="3307903421" sldId="1257"/>
            <ac:picMk id="4" creationId="{FE1B852A-0AC2-4A76-BB98-64803DB7A8FE}"/>
          </ac:picMkLst>
        </pc:picChg>
        <pc:picChg chg="add mod">
          <ac:chgData name="osamah almasarwah" userId="30efc0343ae0bb7c" providerId="LiveId" clId="{C89E28EE-F38B-4982-A1F4-189F5E8FFF4E}" dt="2020-08-15T07:03:39.024" v="2153" actId="1076"/>
          <ac:picMkLst>
            <pc:docMk/>
            <pc:sldMk cId="3307903421" sldId="1257"/>
            <ac:picMk id="8" creationId="{679F1A97-2DF6-4E99-A45D-4EA74A1DDECE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4:53:48.905" v="648" actId="20577"/>
        <pc:sldMkLst>
          <pc:docMk/>
          <pc:sldMk cId="3443620327" sldId="1258"/>
        </pc:sldMkLst>
        <pc:spChg chg="mod">
          <ac:chgData name="osamah almasarwah" userId="30efc0343ae0bb7c" providerId="LiveId" clId="{C89E28EE-F38B-4982-A1F4-189F5E8FFF4E}" dt="2020-08-15T04:53:48.905" v="648" actId="20577"/>
          <ac:spMkLst>
            <pc:docMk/>
            <pc:sldMk cId="3443620327" sldId="1258"/>
            <ac:spMk id="3" creationId="{9B7E91F2-9D4B-4C62-B33C-50F06B30CED3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8" creationId="{BA532A99-C37A-4B01-96EE-8B17BFB764B1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9" creationId="{D2C26E76-E06E-4D8D-9021-88204087E25D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2" creationId="{02BD36A0-6805-4BC5-BC2F-5D423317EC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4" creationId="{290D8AAD-4044-43AD-9B75-7E3B14329A6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15" creationId="{0684A5E3-0C52-427C-B451-AF58FEC67FEC}"/>
          </ac:spMkLst>
        </pc:spChg>
        <pc:spChg chg="del">
          <ac:chgData name="osamah almasarwah" userId="30efc0343ae0bb7c" providerId="LiveId" clId="{C89E28EE-F38B-4982-A1F4-189F5E8FFF4E}" dt="2020-08-15T04:51:02.197" v="609" actId="478"/>
          <ac:spMkLst>
            <pc:docMk/>
            <pc:sldMk cId="3443620327" sldId="1258"/>
            <ac:spMk id="55" creationId="{68042E98-2702-4EB8-8FF4-CDF7ECD05E38}"/>
          </ac:spMkLst>
        </pc:spChg>
        <pc:picChg chg="add mod">
          <ac:chgData name="osamah almasarwah" userId="30efc0343ae0bb7c" providerId="LiveId" clId="{C89E28EE-F38B-4982-A1F4-189F5E8FFF4E}" dt="2020-08-15T04:52:51.326" v="628" actId="1440"/>
          <ac:picMkLst>
            <pc:docMk/>
            <pc:sldMk cId="3443620327" sldId="1258"/>
            <ac:picMk id="4" creationId="{5BA8466A-90A1-4F24-88E6-9660FDFD5C01}"/>
          </ac:picMkLst>
        </pc:picChg>
        <pc:picChg chg="del">
          <ac:chgData name="osamah almasarwah" userId="30efc0343ae0bb7c" providerId="LiveId" clId="{C89E28EE-F38B-4982-A1F4-189F5E8FFF4E}" dt="2020-08-15T04:50:58.570" v="608" actId="478"/>
          <ac:picMkLst>
            <pc:docMk/>
            <pc:sldMk cId="3443620327" sldId="1258"/>
            <ac:picMk id="6" creationId="{F3F8C00F-B417-43FB-A8BE-5BB839A3A34E}"/>
          </ac:picMkLst>
        </pc:picChg>
        <pc:picChg chg="add mod">
          <ac:chgData name="osamah almasarwah" userId="30efc0343ae0bb7c" providerId="LiveId" clId="{C89E28EE-F38B-4982-A1F4-189F5E8FFF4E}" dt="2020-08-15T04:52:01.396" v="617" actId="1076"/>
          <ac:picMkLst>
            <pc:docMk/>
            <pc:sldMk cId="3443620327" sldId="1258"/>
            <ac:picMk id="11" creationId="{397B1E76-8B4E-40B2-BCF3-CCFE72C12EE1}"/>
          </ac:picMkLst>
        </pc:picChg>
        <pc:picChg chg="add mod">
          <ac:chgData name="osamah almasarwah" userId="30efc0343ae0bb7c" providerId="LiveId" clId="{C89E28EE-F38B-4982-A1F4-189F5E8FFF4E}" dt="2020-08-15T04:52:35.747" v="621" actId="14100"/>
          <ac:picMkLst>
            <pc:docMk/>
            <pc:sldMk cId="3443620327" sldId="1258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44.417" v="2583" actId="1076"/>
        <pc:sldMkLst>
          <pc:docMk/>
          <pc:sldMk cId="3142869242" sldId="1259"/>
        </pc:sldMkLst>
        <pc:spChg chg="add mod">
          <ac:chgData name="osamah almasarwah" userId="30efc0343ae0bb7c" providerId="LiveId" clId="{C89E28EE-F38B-4982-A1F4-189F5E8FFF4E}" dt="2020-08-15T07:25:44.417" v="2583" actId="1076"/>
          <ac:spMkLst>
            <pc:docMk/>
            <pc:sldMk cId="3142869242" sldId="1259"/>
            <ac:spMk id="2" creationId="{B0BF1FF9-0750-4216-8D81-F099D624581C}"/>
          </ac:spMkLst>
        </pc:spChg>
        <pc:spChg chg="mod">
          <ac:chgData name="osamah almasarwah" userId="30efc0343ae0bb7c" providerId="LiveId" clId="{C89E28EE-F38B-4982-A1F4-189F5E8FFF4E}" dt="2020-08-15T04:54:36.971" v="656" actId="20577"/>
          <ac:spMkLst>
            <pc:docMk/>
            <pc:sldMk cId="3142869242" sldId="1259"/>
            <ac:spMk id="3" creationId="{9B7E91F2-9D4B-4C62-B33C-50F06B30CED3}"/>
          </ac:spMkLst>
        </pc:spChg>
        <pc:spChg chg="add mod">
          <ac:chgData name="osamah almasarwah" userId="30efc0343ae0bb7c" providerId="LiveId" clId="{C89E28EE-F38B-4982-A1F4-189F5E8FFF4E}" dt="2020-08-15T04:58:37.354" v="711" actId="20577"/>
          <ac:spMkLst>
            <pc:docMk/>
            <pc:sldMk cId="3142869242" sldId="1259"/>
            <ac:spMk id="12" creationId="{E02252DE-D8B7-4ABD-A7B1-FA8EA24E03D8}"/>
          </ac:spMkLst>
        </pc:spChg>
        <pc:spChg chg="add mod">
          <ac:chgData name="osamah almasarwah" userId="30efc0343ae0bb7c" providerId="LiveId" clId="{C89E28EE-F38B-4982-A1F4-189F5E8FFF4E}" dt="2020-08-15T05:04:41.713" v="812" actId="207"/>
          <ac:spMkLst>
            <pc:docMk/>
            <pc:sldMk cId="3142869242" sldId="1259"/>
            <ac:spMk id="13" creationId="{C62772F6-1D94-4692-AD1E-EE2C6F9FB6FD}"/>
          </ac:spMkLst>
        </pc:spChg>
        <pc:spChg chg="add mod">
          <ac:chgData name="osamah almasarwah" userId="30efc0343ae0bb7c" providerId="LiveId" clId="{C89E28EE-F38B-4982-A1F4-189F5E8FFF4E}" dt="2020-08-15T05:04:36.438" v="811" actId="207"/>
          <ac:spMkLst>
            <pc:docMk/>
            <pc:sldMk cId="3142869242" sldId="1259"/>
            <ac:spMk id="14" creationId="{B9E3BD9B-3D2F-4626-A711-6B99DC96AC1E}"/>
          </ac:spMkLst>
        </pc:spChg>
        <pc:spChg chg="add mod">
          <ac:chgData name="osamah almasarwah" userId="30efc0343ae0bb7c" providerId="LiveId" clId="{C89E28EE-F38B-4982-A1F4-189F5E8FFF4E}" dt="2020-08-15T05:04:48.879" v="814" actId="207"/>
          <ac:spMkLst>
            <pc:docMk/>
            <pc:sldMk cId="3142869242" sldId="1259"/>
            <ac:spMk id="15" creationId="{575C2FCE-C724-4D2B-BD36-084774203C82}"/>
          </ac:spMkLst>
        </pc:spChg>
        <pc:spChg chg="add mod">
          <ac:chgData name="osamah almasarwah" userId="30efc0343ae0bb7c" providerId="LiveId" clId="{C89E28EE-F38B-4982-A1F4-189F5E8FFF4E}" dt="2020-08-15T05:03:52.433" v="808" actId="20577"/>
          <ac:spMkLst>
            <pc:docMk/>
            <pc:sldMk cId="3142869242" sldId="1259"/>
            <ac:spMk id="17" creationId="{07B3B7D6-199B-43DD-B7A5-1D1D763618F7}"/>
          </ac:spMkLst>
        </pc:sp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4" creationId="{5BA8466A-90A1-4F24-88E6-9660FDFD5C01}"/>
          </ac:picMkLst>
        </pc:picChg>
        <pc:picChg chg="add mod">
          <ac:chgData name="osamah almasarwah" userId="30efc0343ae0bb7c" providerId="LiveId" clId="{C89E28EE-F38B-4982-A1F4-189F5E8FFF4E}" dt="2020-08-15T04:54:33.385" v="654" actId="1076"/>
          <ac:picMkLst>
            <pc:docMk/>
            <pc:sldMk cId="3142869242" sldId="1259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4:55:20.829" v="661" actId="1076"/>
          <ac:picMkLst>
            <pc:docMk/>
            <pc:sldMk cId="3142869242" sldId="1259"/>
            <ac:picMk id="9" creationId="{7DC6BB40-AB6D-4945-932C-43688453BF75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1" creationId="{397B1E76-8B4E-40B2-BCF3-CCFE72C12EE1}"/>
          </ac:picMkLst>
        </pc:picChg>
        <pc:picChg chg="del">
          <ac:chgData name="osamah almasarwah" userId="30efc0343ae0bb7c" providerId="LiveId" clId="{C89E28EE-F38B-4982-A1F4-189F5E8FFF4E}" dt="2020-08-15T04:54:13.683" v="652" actId="478"/>
          <ac:picMkLst>
            <pc:docMk/>
            <pc:sldMk cId="3142869242" sldId="1259"/>
            <ac:picMk id="16" creationId="{A71D5A6D-3313-49F5-9E1E-BDC2E9BCE223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7:25:54.992" v="2587" actId="114"/>
        <pc:sldMkLst>
          <pc:docMk/>
          <pc:sldMk cId="1140908208" sldId="1260"/>
        </pc:sldMkLst>
        <pc:spChg chg="mod">
          <ac:chgData name="osamah almasarwah" userId="30efc0343ae0bb7c" providerId="LiveId" clId="{C89E28EE-F38B-4982-A1F4-189F5E8FFF4E}" dt="2020-08-15T05:09:28.418" v="917" actId="207"/>
          <ac:spMkLst>
            <pc:docMk/>
            <pc:sldMk cId="1140908208" sldId="1260"/>
            <ac:spMk id="12" creationId="{E02252DE-D8B7-4ABD-A7B1-FA8EA24E03D8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3" creationId="{C62772F6-1D94-4692-AD1E-EE2C6F9FB6FD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4" creationId="{B9E3BD9B-3D2F-4626-A711-6B99DC96AC1E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5" creationId="{575C2FCE-C724-4D2B-BD36-084774203C82}"/>
          </ac:spMkLst>
        </pc:spChg>
        <pc:spChg chg="add del mod">
          <ac:chgData name="osamah almasarwah" userId="30efc0343ae0bb7c" providerId="LiveId" clId="{C89E28EE-F38B-4982-A1F4-189F5E8FFF4E}" dt="2020-08-15T05:07:50.649" v="867" actId="478"/>
          <ac:spMkLst>
            <pc:docMk/>
            <pc:sldMk cId="1140908208" sldId="1260"/>
            <ac:spMk id="16" creationId="{D5E4A1D5-464E-40AE-814A-B7C9284373F3}"/>
          </ac:spMkLst>
        </pc:spChg>
        <pc:spChg chg="del mod">
          <ac:chgData name="osamah almasarwah" userId="30efc0343ae0bb7c" providerId="LiveId" clId="{C89E28EE-F38B-4982-A1F4-189F5E8FFF4E}" dt="2020-08-15T05:06:34.021" v="846" actId="478"/>
          <ac:spMkLst>
            <pc:docMk/>
            <pc:sldMk cId="1140908208" sldId="1260"/>
            <ac:spMk id="17" creationId="{07B3B7D6-199B-43DD-B7A5-1D1D763618F7}"/>
          </ac:spMkLst>
        </pc:spChg>
        <pc:spChg chg="add del mod">
          <ac:chgData name="osamah almasarwah" userId="30efc0343ae0bb7c" providerId="LiveId" clId="{C89E28EE-F38B-4982-A1F4-189F5E8FFF4E}" dt="2020-08-15T05:07:50.656" v="869"/>
          <ac:spMkLst>
            <pc:docMk/>
            <pc:sldMk cId="1140908208" sldId="1260"/>
            <ac:spMk id="18" creationId="{B0DDC346-A797-462A-93D6-5EBC007BB996}"/>
          </ac:spMkLst>
        </pc:spChg>
        <pc:spChg chg="add del mod">
          <ac:chgData name="osamah almasarwah" userId="30efc0343ae0bb7c" providerId="LiveId" clId="{C89E28EE-F38B-4982-A1F4-189F5E8FFF4E}" dt="2020-08-15T05:07:51.849" v="870" actId="478"/>
          <ac:spMkLst>
            <pc:docMk/>
            <pc:sldMk cId="1140908208" sldId="1260"/>
            <ac:spMk id="19" creationId="{CEF11F39-23F3-4C89-A77F-54EA7DD9EA6E}"/>
          </ac:spMkLst>
        </pc:spChg>
        <pc:spChg chg="add mod">
          <ac:chgData name="osamah almasarwah" userId="30efc0343ae0bb7c" providerId="LiveId" clId="{C89E28EE-F38B-4982-A1F4-189F5E8FFF4E}" dt="2020-08-15T05:09:21.988" v="915" actId="207"/>
          <ac:spMkLst>
            <pc:docMk/>
            <pc:sldMk cId="1140908208" sldId="1260"/>
            <ac:spMk id="20" creationId="{01F881B3-6423-4F3E-933F-050EE3123E86}"/>
          </ac:spMkLst>
        </pc:spChg>
        <pc:spChg chg="add mod">
          <ac:chgData name="osamah almasarwah" userId="30efc0343ae0bb7c" providerId="LiveId" clId="{C89E28EE-F38B-4982-A1F4-189F5E8FFF4E}" dt="2020-08-15T05:09:03.563" v="911" actId="207"/>
          <ac:spMkLst>
            <pc:docMk/>
            <pc:sldMk cId="1140908208" sldId="1260"/>
            <ac:spMk id="21" creationId="{D2A8FCDA-4543-4689-B36B-D2B9444BBA3C}"/>
          </ac:spMkLst>
        </pc:spChg>
        <pc:spChg chg="add mod">
          <ac:chgData name="osamah almasarwah" userId="30efc0343ae0bb7c" providerId="LiveId" clId="{C89E28EE-F38B-4982-A1F4-189F5E8FFF4E}" dt="2020-08-15T05:08:51.492" v="908" actId="1076"/>
          <ac:spMkLst>
            <pc:docMk/>
            <pc:sldMk cId="1140908208" sldId="1260"/>
            <ac:spMk id="22" creationId="{757CBEDD-74C4-4CB0-8DA1-3CAD782F90DB}"/>
          </ac:spMkLst>
        </pc:spChg>
        <pc:spChg chg="add mod">
          <ac:chgData name="osamah almasarwah" userId="30efc0343ae0bb7c" providerId="LiveId" clId="{C89E28EE-F38B-4982-A1F4-189F5E8FFF4E}" dt="2020-08-15T05:11:02.351" v="942" actId="1076"/>
          <ac:spMkLst>
            <pc:docMk/>
            <pc:sldMk cId="1140908208" sldId="1260"/>
            <ac:spMk id="23" creationId="{022100DC-E616-445F-8CA4-39E7EAA1B25A}"/>
          </ac:spMkLst>
        </pc:spChg>
        <pc:spChg chg="add mod">
          <ac:chgData name="osamah almasarwah" userId="30efc0343ae0bb7c" providerId="LiveId" clId="{C89E28EE-F38B-4982-A1F4-189F5E8FFF4E}" dt="2020-08-15T05:12:34.100" v="965" actId="1076"/>
          <ac:spMkLst>
            <pc:docMk/>
            <pc:sldMk cId="1140908208" sldId="1260"/>
            <ac:spMk id="25" creationId="{6AB2BEAC-1DB1-4D40-A48A-58E9146B6D57}"/>
          </ac:spMkLst>
        </pc:spChg>
        <pc:spChg chg="add mod">
          <ac:chgData name="osamah almasarwah" userId="30efc0343ae0bb7c" providerId="LiveId" clId="{C89E28EE-F38B-4982-A1F4-189F5E8FFF4E}" dt="2020-08-15T07:25:51.448" v="2585" actId="114"/>
          <ac:spMkLst>
            <pc:docMk/>
            <pc:sldMk cId="1140908208" sldId="1260"/>
            <ac:spMk id="26" creationId="{D054FB22-3B82-46D5-A2A9-B726E5922906}"/>
          </ac:spMkLst>
        </pc:spChg>
        <pc:spChg chg="add mod">
          <ac:chgData name="osamah almasarwah" userId="30efc0343ae0bb7c" providerId="LiveId" clId="{C89E28EE-F38B-4982-A1F4-189F5E8FFF4E}" dt="2020-08-15T07:25:54.992" v="2587" actId="114"/>
          <ac:spMkLst>
            <pc:docMk/>
            <pc:sldMk cId="1140908208" sldId="1260"/>
            <ac:spMk id="27" creationId="{F1A39A53-26BE-4E9D-8A32-89902966A95D}"/>
          </ac:spMkLst>
        </pc:spChg>
        <pc:spChg chg="add mod">
          <ac:chgData name="osamah almasarwah" userId="30efc0343ae0bb7c" providerId="LiveId" clId="{C89E28EE-F38B-4982-A1F4-189F5E8FFF4E}" dt="2020-08-15T05:14:29.965" v="999" actId="16959"/>
          <ac:spMkLst>
            <pc:docMk/>
            <pc:sldMk cId="1140908208" sldId="1260"/>
            <ac:spMk id="28" creationId="{3D5B7484-3C4B-4D83-8C66-28AE64D2F46F}"/>
          </ac:spMkLst>
        </pc:spChg>
        <pc:picChg chg="add mod">
          <ac:chgData name="osamah almasarwah" userId="30efc0343ae0bb7c" providerId="LiveId" clId="{C89E28EE-F38B-4982-A1F4-189F5E8FFF4E}" dt="2020-08-15T05:05:36.120" v="819" actId="14100"/>
          <ac:picMkLst>
            <pc:docMk/>
            <pc:sldMk cId="1140908208" sldId="1260"/>
            <ac:picMk id="4" creationId="{CE0FE1C2-C823-4ED5-B1C2-3F67B714C3A5}"/>
          </ac:picMkLst>
        </pc:picChg>
        <pc:picChg chg="mod">
          <ac:chgData name="osamah almasarwah" userId="30efc0343ae0bb7c" providerId="LiveId" clId="{C89E28EE-F38B-4982-A1F4-189F5E8FFF4E}" dt="2020-08-15T05:09:32.754" v="918" actId="1076"/>
          <ac:picMkLst>
            <pc:docMk/>
            <pc:sldMk cId="1140908208" sldId="1260"/>
            <ac:picMk id="6" creationId="{0D3770FB-A450-4F91-BC4E-26DFE76BBF18}"/>
          </ac:picMkLst>
        </pc:picChg>
        <pc:picChg chg="del">
          <ac:chgData name="osamah almasarwah" userId="30efc0343ae0bb7c" providerId="LiveId" clId="{C89E28EE-F38B-4982-A1F4-189F5E8FFF4E}" dt="2020-08-15T05:05:18.344" v="816" actId="478"/>
          <ac:picMkLst>
            <pc:docMk/>
            <pc:sldMk cId="1140908208" sldId="1260"/>
            <ac:picMk id="9" creationId="{7DC6BB40-AB6D-4945-932C-43688453BF75}"/>
          </ac:picMkLst>
        </pc:picChg>
        <pc:picChg chg="add mod">
          <ac:chgData name="osamah almasarwah" userId="30efc0343ae0bb7c" providerId="LiveId" clId="{C89E28EE-F38B-4982-A1F4-189F5E8FFF4E}" dt="2020-08-15T05:10:00.526" v="924" actId="14100"/>
          <ac:picMkLst>
            <pc:docMk/>
            <pc:sldMk cId="1140908208" sldId="1260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11:16.383" v="945" actId="1076"/>
          <ac:picMkLst>
            <pc:docMk/>
            <pc:sldMk cId="1140908208" sldId="1260"/>
            <ac:picMk id="24" creationId="{020BA1FD-81D3-4354-AA39-9B02A25205B1}"/>
          </ac:picMkLst>
        </pc:picChg>
      </pc:sldChg>
      <pc:sldChg chg="addSp delSp modSp add mod delAnim modAnim">
        <pc:chgData name="osamah almasarwah" userId="30efc0343ae0bb7c" providerId="LiveId" clId="{C89E28EE-F38B-4982-A1F4-189F5E8FFF4E}" dt="2020-08-15T05:42:50.117" v="1899" actId="14100"/>
        <pc:sldMkLst>
          <pc:docMk/>
          <pc:sldMk cId="2958645516" sldId="1261"/>
        </pc:sldMkLst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12" creationId="{E02252DE-D8B7-4ABD-A7B1-FA8EA24E03D8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0" creationId="{01F881B3-6423-4F3E-933F-050EE3123E8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1" creationId="{D2A8FCDA-4543-4689-B36B-D2B9444BBA3C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2" creationId="{757CBEDD-74C4-4CB0-8DA1-3CAD782F90DB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3" creationId="{022100DC-E616-445F-8CA4-39E7EAA1B25A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5" creationId="{6AB2BEAC-1DB1-4D40-A48A-58E9146B6D57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6" creationId="{D054FB22-3B82-46D5-A2A9-B726E5922906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7" creationId="{F1A39A53-26BE-4E9D-8A32-89902966A95D}"/>
          </ac:spMkLst>
        </pc:spChg>
        <pc:spChg chg="del">
          <ac:chgData name="osamah almasarwah" userId="30efc0343ae0bb7c" providerId="LiveId" clId="{C89E28EE-F38B-4982-A1F4-189F5E8FFF4E}" dt="2020-08-15T05:16:33.267" v="1009" actId="478"/>
          <ac:spMkLst>
            <pc:docMk/>
            <pc:sldMk cId="2958645516" sldId="1261"/>
            <ac:spMk id="28" creationId="{3D5B7484-3C4B-4D83-8C66-28AE64D2F46F}"/>
          </ac:spMkLst>
        </pc:spChg>
        <pc:spChg chg="add del mod">
          <ac:chgData name="osamah almasarwah" userId="30efc0343ae0bb7c" providerId="LiveId" clId="{C89E28EE-F38B-4982-A1F4-189F5E8FFF4E}" dt="2020-08-15T05:27:10.760" v="1463" actId="478"/>
          <ac:spMkLst>
            <pc:docMk/>
            <pc:sldMk cId="2958645516" sldId="1261"/>
            <ac:spMk id="53" creationId="{C6B8C8E8-8271-4976-B621-14E1CEE61174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4" creationId="{65D3A1DE-0BBB-4EC2-9974-B70C9C66F10F}"/>
          </ac:spMkLst>
        </pc:spChg>
        <pc:spChg chg="add mod">
          <ac:chgData name="osamah almasarwah" userId="30efc0343ae0bb7c" providerId="LiveId" clId="{C89E28EE-F38B-4982-A1F4-189F5E8FFF4E}" dt="2020-08-15T05:28:16.191" v="1478" actId="164"/>
          <ac:spMkLst>
            <pc:docMk/>
            <pc:sldMk cId="2958645516" sldId="1261"/>
            <ac:spMk id="55" creationId="{93D22976-4101-4EC6-8C37-657C1BBA9B20}"/>
          </ac:spMkLst>
        </pc:spChg>
        <pc:spChg chg="add mod">
          <ac:chgData name="osamah almasarwah" userId="30efc0343ae0bb7c" providerId="LiveId" clId="{C89E28EE-F38B-4982-A1F4-189F5E8FFF4E}" dt="2020-08-15T05:32:40.452" v="1590" actId="1038"/>
          <ac:spMkLst>
            <pc:docMk/>
            <pc:sldMk cId="2958645516" sldId="1261"/>
            <ac:spMk id="56" creationId="{A3477D0C-80E5-4D40-AEB5-8D162F8E8B08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58" creationId="{ADC8B10B-1EB3-4F42-8FC6-F55BA5825DC3}"/>
          </ac:spMkLst>
        </pc:spChg>
        <pc:spChg chg="add mod">
          <ac:chgData name="osamah almasarwah" userId="30efc0343ae0bb7c" providerId="LiveId" clId="{C89E28EE-F38B-4982-A1F4-189F5E8FFF4E}" dt="2020-08-15T05:32:50.865" v="1626" actId="1038"/>
          <ac:spMkLst>
            <pc:docMk/>
            <pc:sldMk cId="2958645516" sldId="1261"/>
            <ac:spMk id="59" creationId="{026FDD94-99CA-482C-89AC-D78FE93A2146}"/>
          </ac:spMkLst>
        </pc:spChg>
        <pc:spChg chg="add mod">
          <ac:chgData name="osamah almasarwah" userId="30efc0343ae0bb7c" providerId="LiveId" clId="{C89E28EE-F38B-4982-A1F4-189F5E8FFF4E}" dt="2020-08-15T05:32:57.303" v="1661" actId="1038"/>
          <ac:spMkLst>
            <pc:docMk/>
            <pc:sldMk cId="2958645516" sldId="1261"/>
            <ac:spMk id="60" creationId="{89141E59-86AD-4760-92DD-00B558623696}"/>
          </ac:spMkLst>
        </pc:spChg>
        <pc:spChg chg="add mod">
          <ac:chgData name="osamah almasarwah" userId="30efc0343ae0bb7c" providerId="LiveId" clId="{C89E28EE-F38B-4982-A1F4-189F5E8FFF4E}" dt="2020-08-15T05:33:06.482" v="1694" actId="1038"/>
          <ac:spMkLst>
            <pc:docMk/>
            <pc:sldMk cId="2958645516" sldId="1261"/>
            <ac:spMk id="61" creationId="{ABB2C815-873F-483C-9EB7-FF7C5CC69C55}"/>
          </ac:spMkLst>
        </pc:spChg>
        <pc:spChg chg="add mod">
          <ac:chgData name="osamah almasarwah" userId="30efc0343ae0bb7c" providerId="LiveId" clId="{C89E28EE-F38B-4982-A1F4-189F5E8FFF4E}" dt="2020-08-15T05:34:11.257" v="1723" actId="403"/>
          <ac:spMkLst>
            <pc:docMk/>
            <pc:sldMk cId="2958645516" sldId="1261"/>
            <ac:spMk id="62" creationId="{ECD98E87-D0CD-48E4-9607-F9FF1335FA16}"/>
          </ac:spMkLst>
        </pc:spChg>
        <pc:spChg chg="add mod">
          <ac:chgData name="osamah almasarwah" userId="30efc0343ae0bb7c" providerId="LiveId" clId="{C89E28EE-F38B-4982-A1F4-189F5E8FFF4E}" dt="2020-08-15T05:34:24.928" v="1726" actId="1076"/>
          <ac:spMkLst>
            <pc:docMk/>
            <pc:sldMk cId="2958645516" sldId="1261"/>
            <ac:spMk id="63" creationId="{6BEE38B6-3CA5-445C-9A47-B95C045E1E79}"/>
          </ac:spMkLst>
        </pc:spChg>
        <pc:spChg chg="add mod">
          <ac:chgData name="osamah almasarwah" userId="30efc0343ae0bb7c" providerId="LiveId" clId="{C89E28EE-F38B-4982-A1F4-189F5E8FFF4E}" dt="2020-08-15T05:35:39.224" v="1758" actId="20577"/>
          <ac:spMkLst>
            <pc:docMk/>
            <pc:sldMk cId="2958645516" sldId="1261"/>
            <ac:spMk id="64" creationId="{1CCD0139-C87B-43B7-832A-62A13C4F0590}"/>
          </ac:spMkLst>
        </pc:spChg>
        <pc:spChg chg="add mod">
          <ac:chgData name="osamah almasarwah" userId="30efc0343ae0bb7c" providerId="LiveId" clId="{C89E28EE-F38B-4982-A1F4-189F5E8FFF4E}" dt="2020-08-15T05:38:08.350" v="1821" actId="1076"/>
          <ac:spMkLst>
            <pc:docMk/>
            <pc:sldMk cId="2958645516" sldId="1261"/>
            <ac:spMk id="65" creationId="{59931BD7-EAF3-4F5F-9502-0F3EFB79FEF4}"/>
          </ac:spMkLst>
        </pc:spChg>
        <pc:spChg chg="add mod">
          <ac:chgData name="osamah almasarwah" userId="30efc0343ae0bb7c" providerId="LiveId" clId="{C89E28EE-F38B-4982-A1F4-189F5E8FFF4E}" dt="2020-08-15T05:39:46.638" v="1855" actId="1076"/>
          <ac:spMkLst>
            <pc:docMk/>
            <pc:sldMk cId="2958645516" sldId="1261"/>
            <ac:spMk id="71" creationId="{FFD5945A-1867-4DBC-802B-8F73740DB422}"/>
          </ac:spMkLst>
        </pc:spChg>
        <pc:spChg chg="add mod">
          <ac:chgData name="osamah almasarwah" userId="30efc0343ae0bb7c" providerId="LiveId" clId="{C89E28EE-F38B-4982-A1F4-189F5E8FFF4E}" dt="2020-08-15T05:42:21.900" v="1892" actId="207"/>
          <ac:spMkLst>
            <pc:docMk/>
            <pc:sldMk cId="2958645516" sldId="1261"/>
            <ac:spMk id="72" creationId="{923FDFBF-C281-40BE-8447-D5193ED18FB3}"/>
          </ac:spMkLst>
        </pc:spChg>
        <pc:spChg chg="add mod">
          <ac:chgData name="osamah almasarwah" userId="30efc0343ae0bb7c" providerId="LiveId" clId="{C89E28EE-F38B-4982-A1F4-189F5E8FFF4E}" dt="2020-08-15T05:41:57.927" v="1888" actId="207"/>
          <ac:spMkLst>
            <pc:docMk/>
            <pc:sldMk cId="2958645516" sldId="1261"/>
            <ac:spMk id="73" creationId="{EA51CF38-F586-43C8-A5B2-C5778522A26F}"/>
          </ac:spMkLst>
        </pc:spChg>
        <pc:spChg chg="add mod">
          <ac:chgData name="osamah almasarwah" userId="30efc0343ae0bb7c" providerId="LiveId" clId="{C89E28EE-F38B-4982-A1F4-189F5E8FFF4E}" dt="2020-08-15T05:42:32.363" v="1895" actId="207"/>
          <ac:spMkLst>
            <pc:docMk/>
            <pc:sldMk cId="2958645516" sldId="1261"/>
            <ac:spMk id="74" creationId="{00C57637-750F-4ED6-B766-BF9D00326F66}"/>
          </ac:spMkLst>
        </pc:spChg>
        <pc:spChg chg="add mod">
          <ac:chgData name="osamah almasarwah" userId="30efc0343ae0bb7c" providerId="LiveId" clId="{C89E28EE-F38B-4982-A1F4-189F5E8FFF4E}" dt="2020-08-15T05:42:15.750" v="1891" actId="207"/>
          <ac:spMkLst>
            <pc:docMk/>
            <pc:sldMk cId="2958645516" sldId="1261"/>
            <ac:spMk id="75" creationId="{EAE23298-D088-4EB4-A518-1B2F57A0A75B}"/>
          </ac:spMkLst>
        </pc:spChg>
        <pc:spChg chg="add mod">
          <ac:chgData name="osamah almasarwah" userId="30efc0343ae0bb7c" providerId="LiveId" clId="{C89E28EE-F38B-4982-A1F4-189F5E8FFF4E}" dt="2020-08-15T05:42:44.373" v="1898" actId="207"/>
          <ac:spMkLst>
            <pc:docMk/>
            <pc:sldMk cId="2958645516" sldId="1261"/>
            <ac:spMk id="76" creationId="{3C149323-6D9C-4F7F-B265-DFC139779DAD}"/>
          </ac:spMkLst>
        </pc:spChg>
        <pc:spChg chg="add mod">
          <ac:chgData name="osamah almasarwah" userId="30efc0343ae0bb7c" providerId="LiveId" clId="{C89E28EE-F38B-4982-A1F4-189F5E8FFF4E}" dt="2020-08-15T05:41:36.431" v="1885" actId="1076"/>
          <ac:spMkLst>
            <pc:docMk/>
            <pc:sldMk cId="2958645516" sldId="1261"/>
            <ac:spMk id="77" creationId="{6CB3EAA9-08CA-4CEE-A290-323307AA3479}"/>
          </ac:spMkLst>
        </pc:s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2" creationId="{0EA400B1-4D6C-4405-A667-A2AC48CA1114}"/>
          </ac:grpSpMkLst>
        </pc:grpChg>
        <pc:grpChg chg="add mod">
          <ac:chgData name="osamah almasarwah" userId="30efc0343ae0bb7c" providerId="LiveId" clId="{C89E28EE-F38B-4982-A1F4-189F5E8FFF4E}" dt="2020-08-15T05:28:16.191" v="1478" actId="164"/>
          <ac:grpSpMkLst>
            <pc:docMk/>
            <pc:sldMk cId="2958645516" sldId="1261"/>
            <ac:grpSpMk id="57" creationId="{BEB529E6-EE42-43FE-93CD-08745767B9E6}"/>
          </ac:grpSpMkLst>
        </pc:grp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4" creationId="{CE0FE1C2-C823-4ED5-B1C2-3F67B714C3A5}"/>
          </ac:picMkLst>
        </pc:picChg>
        <pc:picChg chg="del">
          <ac:chgData name="osamah almasarwah" userId="30efc0343ae0bb7c" providerId="LiveId" clId="{C89E28EE-F38B-4982-A1F4-189F5E8FFF4E}" dt="2020-08-15T05:16:34.974" v="1010" actId="478"/>
          <ac:picMkLst>
            <pc:docMk/>
            <pc:sldMk cId="2958645516" sldId="1261"/>
            <ac:picMk id="6" creationId="{0D3770FB-A450-4F91-BC4E-26DFE76BBF18}"/>
          </ac:picMkLst>
        </pc:picChg>
        <pc:picChg chg="add mod">
          <ac:chgData name="osamah almasarwah" userId="30efc0343ae0bb7c" providerId="LiveId" clId="{C89E28EE-F38B-4982-A1F4-189F5E8FFF4E}" dt="2020-08-15T05:16:57.265" v="1012" actId="1076"/>
          <ac:picMkLst>
            <pc:docMk/>
            <pc:sldMk cId="2958645516" sldId="1261"/>
            <ac:picMk id="8" creationId="{D9D33F15-9E23-4EAD-B828-FD18BA0C8AF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10" creationId="{07EA15E4-0095-4F19-AED5-DAC33F42A2E8}"/>
          </ac:picMkLst>
        </pc:picChg>
        <pc:picChg chg="add mod">
          <ac:chgData name="osamah almasarwah" userId="30efc0343ae0bb7c" providerId="LiveId" clId="{C89E28EE-F38B-4982-A1F4-189F5E8FFF4E}" dt="2020-08-15T05:42:50.117" v="1899" actId="14100"/>
          <ac:picMkLst>
            <pc:docMk/>
            <pc:sldMk cId="2958645516" sldId="1261"/>
            <ac:picMk id="11" creationId="{CC96AC60-A7C4-4498-A512-606F6FA22959}"/>
          </ac:picMkLst>
        </pc:picChg>
        <pc:picChg chg="del">
          <ac:chgData name="osamah almasarwah" userId="30efc0343ae0bb7c" providerId="LiveId" clId="{C89E28EE-F38B-4982-A1F4-189F5E8FFF4E}" dt="2020-08-15T05:16:33.267" v="1009" actId="478"/>
          <ac:picMkLst>
            <pc:docMk/>
            <pc:sldMk cId="2958645516" sldId="1261"/>
            <ac:picMk id="24" creationId="{020BA1FD-81D3-4354-AA39-9B02A25205B1}"/>
          </ac:picMkLst>
        </pc:pic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14" creationId="{CAFA7361-FF8D-418D-A25A-73BE695063E8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7" creationId="{3BF94FE6-493D-4A7C-9902-E30E6E17EFB6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8" creationId="{22A6008D-2941-429D-A030-6023EF49391C}"/>
          </ac:cxnSpMkLst>
        </pc:cxnChg>
        <pc:cxnChg chg="add del mod">
          <ac:chgData name="osamah almasarwah" userId="30efc0343ae0bb7c" providerId="LiveId" clId="{C89E28EE-F38B-4982-A1F4-189F5E8FFF4E}" dt="2020-08-15T05:25:00.940" v="1189" actId="478"/>
          <ac:cxnSpMkLst>
            <pc:docMk/>
            <pc:sldMk cId="2958645516" sldId="1261"/>
            <ac:cxnSpMk id="19" creationId="{CDC21C83-4BCB-469F-BF44-9D052B8D29B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2" creationId="{94A6EE64-A251-4B89-BD61-4F69FE93FA88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4" creationId="{06044FFF-F126-4318-BA22-CD3DE4311515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6" creationId="{8D37AE5A-4324-4C57-9D34-E5AB8CDB4C5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38" creationId="{4676B3FC-35CF-4299-8399-B1049D355FB6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0" creationId="{40465F34-9EE3-434F-A930-3C0D024B664B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2" creationId="{00ACE6D1-1FD9-4785-B097-A7EB62F93FF7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4" creationId="{9B7F9D22-84FD-45E8-A26D-354312BF31B1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6" creationId="{F37F9F71-706B-41C9-86BC-B4B4BCE5D7FA}"/>
          </ac:cxnSpMkLst>
        </pc:cxnChg>
        <pc:cxnChg chg="add mod">
          <ac:chgData name="osamah almasarwah" userId="30efc0343ae0bb7c" providerId="LiveId" clId="{C89E28EE-F38B-4982-A1F4-189F5E8FFF4E}" dt="2020-08-15T05:26:54.715" v="1457" actId="164"/>
          <ac:cxnSpMkLst>
            <pc:docMk/>
            <pc:sldMk cId="2958645516" sldId="1261"/>
            <ac:cxnSpMk id="49" creationId="{A2A5164A-7C22-4CDE-BCC6-ECDAE9CBD8CB}"/>
          </ac:cxnSpMkLst>
        </pc:cxnChg>
        <pc:cxnChg chg="add del mod">
          <ac:chgData name="osamah almasarwah" userId="30efc0343ae0bb7c" providerId="LiveId" clId="{C89E28EE-F38B-4982-A1F4-189F5E8FFF4E}" dt="2020-08-15T05:26:45.100" v="1456" actId="478"/>
          <ac:cxnSpMkLst>
            <pc:docMk/>
            <pc:sldMk cId="2958645516" sldId="1261"/>
            <ac:cxnSpMk id="51" creationId="{E1402902-9094-49FB-B0AD-E169454C292E}"/>
          </ac:cxnSpMkLst>
        </pc:cxnChg>
        <pc:cxnChg chg="add mod">
          <ac:chgData name="osamah almasarwah" userId="30efc0343ae0bb7c" providerId="LiveId" clId="{C89E28EE-F38B-4982-A1F4-189F5E8FFF4E}" dt="2020-08-15T05:36:23.085" v="1775" actId="1076"/>
          <ac:cxnSpMkLst>
            <pc:docMk/>
            <pc:sldMk cId="2958645516" sldId="1261"/>
            <ac:cxnSpMk id="67" creationId="{2C8FBEB7-99B9-49BC-AA9F-2A64934EACB9}"/>
          </ac:cxnSpMkLst>
        </pc:cxnChg>
        <pc:cxnChg chg="add mod">
          <ac:chgData name="osamah almasarwah" userId="30efc0343ae0bb7c" providerId="LiveId" clId="{C89E28EE-F38B-4982-A1F4-189F5E8FFF4E}" dt="2020-08-15T05:36:25.213" v="1776" actId="571"/>
          <ac:cxnSpMkLst>
            <pc:docMk/>
            <pc:sldMk cId="2958645516" sldId="1261"/>
            <ac:cxnSpMk id="68" creationId="{E1BBC0F7-722F-4146-85B8-8FB2DB99E41D}"/>
          </ac:cxnSpMkLst>
        </pc:cxnChg>
        <pc:cxnChg chg="add mod">
          <ac:chgData name="osamah almasarwah" userId="30efc0343ae0bb7c" providerId="LiveId" clId="{C89E28EE-F38B-4982-A1F4-189F5E8FFF4E}" dt="2020-08-15T05:38:13.805" v="1824" actId="1076"/>
          <ac:cxnSpMkLst>
            <pc:docMk/>
            <pc:sldMk cId="2958645516" sldId="1261"/>
            <ac:cxnSpMk id="69" creationId="{967CE76A-E1A9-48CD-914D-BF5824E8C10B}"/>
          </ac:cxnSpMkLst>
        </pc:cxnChg>
        <pc:cxnChg chg="add mod">
          <ac:chgData name="osamah almasarwah" userId="30efc0343ae0bb7c" providerId="LiveId" clId="{C89E28EE-F38B-4982-A1F4-189F5E8FFF4E}" dt="2020-08-15T05:38:15.779" v="1825" actId="1076"/>
          <ac:cxnSpMkLst>
            <pc:docMk/>
            <pc:sldMk cId="2958645516" sldId="1261"/>
            <ac:cxnSpMk id="70" creationId="{E6AD5E7E-F7E9-471E-AAF9-343AAA6A1029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7:44.926" v="2589" actId="20577"/>
        <pc:sldMkLst>
          <pc:docMk/>
          <pc:sldMk cId="610083364" sldId="1262"/>
        </pc:sldMkLst>
        <pc:spChg chg="add mod">
          <ac:chgData name="osamah almasarwah" userId="30efc0343ae0bb7c" providerId="LiveId" clId="{C89E28EE-F38B-4982-A1F4-189F5E8FFF4E}" dt="2020-08-15T07:27:44.926" v="2589" actId="20577"/>
          <ac:spMkLst>
            <pc:docMk/>
            <pc:sldMk cId="610083364" sldId="1262"/>
            <ac:spMk id="43" creationId="{FB2DA47A-D6E6-413A-AF19-25B1EF566033}"/>
          </ac:spMkLst>
        </pc:spChg>
        <pc:spChg chg="mod">
          <ac:chgData name="osamah almasarwah" userId="30efc0343ae0bb7c" providerId="LiveId" clId="{C89E28EE-F38B-4982-A1F4-189F5E8FFF4E}" dt="2020-08-15T05:43:39.023" v="1911" actId="1076"/>
          <ac:spMkLst>
            <pc:docMk/>
            <pc:sldMk cId="610083364" sldId="1262"/>
            <ac:spMk id="54" creationId="{65D3A1DE-0BBB-4EC2-9974-B70C9C66F10F}"/>
          </ac:spMkLst>
        </pc:spChg>
        <pc:spChg chg="mod">
          <ac:chgData name="osamah almasarwah" userId="30efc0343ae0bb7c" providerId="LiveId" clId="{C89E28EE-F38B-4982-A1F4-189F5E8FFF4E}" dt="2020-08-15T05:43:25.804" v="1909" actId="20577"/>
          <ac:spMkLst>
            <pc:docMk/>
            <pc:sldMk cId="610083364" sldId="1262"/>
            <ac:spMk id="55" creationId="{93D22976-4101-4EC6-8C37-657C1BBA9B20}"/>
          </ac:spMkLst>
        </pc:spChg>
        <pc:spChg chg="mod">
          <ac:chgData name="osamah almasarwah" userId="30efc0343ae0bb7c" providerId="LiveId" clId="{C89E28EE-F38B-4982-A1F4-189F5E8FFF4E}" dt="2020-08-15T05:43:45.764" v="1912" actId="1076"/>
          <ac:spMkLst>
            <pc:docMk/>
            <pc:sldMk cId="610083364" sldId="1262"/>
            <ac:spMk id="56" creationId="{A3477D0C-80E5-4D40-AEB5-8D162F8E8B08}"/>
          </ac:spMkLst>
        </pc:spChg>
        <pc:spChg chg="mod">
          <ac:chgData name="osamah almasarwah" userId="30efc0343ae0bb7c" providerId="LiveId" clId="{C89E28EE-F38B-4982-A1F4-189F5E8FFF4E}" dt="2020-08-15T05:43:51.208" v="1913" actId="1076"/>
          <ac:spMkLst>
            <pc:docMk/>
            <pc:sldMk cId="610083364" sldId="1262"/>
            <ac:spMk id="58" creationId="{ADC8B10B-1EB3-4F42-8FC6-F55BA5825DC3}"/>
          </ac:spMkLst>
        </pc:spChg>
        <pc:spChg chg="mod">
          <ac:chgData name="osamah almasarwah" userId="30efc0343ae0bb7c" providerId="LiveId" clId="{C89E28EE-F38B-4982-A1F4-189F5E8FFF4E}" dt="2020-08-15T05:44:06.743" v="1919" actId="1076"/>
          <ac:spMkLst>
            <pc:docMk/>
            <pc:sldMk cId="610083364" sldId="1262"/>
            <ac:spMk id="59" creationId="{026FDD94-99CA-482C-89AC-D78FE93A2146}"/>
          </ac:spMkLst>
        </pc:spChg>
        <pc:spChg chg="mod">
          <ac:chgData name="osamah almasarwah" userId="30efc0343ae0bb7c" providerId="LiveId" clId="{C89E28EE-F38B-4982-A1F4-189F5E8FFF4E}" dt="2020-08-15T05:44:19.705" v="1924" actId="20577"/>
          <ac:spMkLst>
            <pc:docMk/>
            <pc:sldMk cId="610083364" sldId="1262"/>
            <ac:spMk id="60" creationId="{89141E59-86AD-4760-92DD-00B558623696}"/>
          </ac:spMkLst>
        </pc:spChg>
        <pc:spChg chg="mod">
          <ac:chgData name="osamah almasarwah" userId="30efc0343ae0bb7c" providerId="LiveId" clId="{C89E28EE-F38B-4982-A1F4-189F5E8FFF4E}" dt="2020-08-15T05:44:01.697" v="1917" actId="20577"/>
          <ac:spMkLst>
            <pc:docMk/>
            <pc:sldMk cId="610083364" sldId="1262"/>
            <ac:spMk id="61" creationId="{ABB2C815-873F-483C-9EB7-FF7C5CC69C55}"/>
          </ac:spMkLst>
        </pc:spChg>
        <pc:spChg chg="mod">
          <ac:chgData name="osamah almasarwah" userId="30efc0343ae0bb7c" providerId="LiveId" clId="{C89E28EE-F38B-4982-A1F4-189F5E8FFF4E}" dt="2020-08-15T05:45:08.515" v="1935" actId="20577"/>
          <ac:spMkLst>
            <pc:docMk/>
            <pc:sldMk cId="610083364" sldId="1262"/>
            <ac:spMk id="62" creationId="{ECD98E87-D0CD-48E4-9607-F9FF1335FA16}"/>
          </ac:spMkLst>
        </pc:spChg>
        <pc:spChg chg="del">
          <ac:chgData name="osamah almasarwah" userId="30efc0343ae0bb7c" providerId="LiveId" clId="{C89E28EE-F38B-4982-A1F4-189F5E8FFF4E}" dt="2020-08-15T05:44:26.694" v="1925" actId="478"/>
          <ac:spMkLst>
            <pc:docMk/>
            <pc:sldMk cId="610083364" sldId="1262"/>
            <ac:spMk id="63" creationId="{6BEE38B6-3CA5-445C-9A47-B95C045E1E79}"/>
          </ac:spMkLst>
        </pc:spChg>
        <pc:spChg chg="mod">
          <ac:chgData name="osamah almasarwah" userId="30efc0343ae0bb7c" providerId="LiveId" clId="{C89E28EE-F38B-4982-A1F4-189F5E8FFF4E}" dt="2020-08-15T05:45:48.957" v="1947" actId="20577"/>
          <ac:spMkLst>
            <pc:docMk/>
            <pc:sldMk cId="610083364" sldId="1262"/>
            <ac:spMk id="64" creationId="{1CCD0139-C87B-43B7-832A-62A13C4F0590}"/>
          </ac:spMkLst>
        </pc:spChg>
        <pc:spChg chg="del">
          <ac:chgData name="osamah almasarwah" userId="30efc0343ae0bb7c" providerId="LiveId" clId="{C89E28EE-F38B-4982-A1F4-189F5E8FFF4E}" dt="2020-08-15T05:45:16.405" v="1936" actId="478"/>
          <ac:spMkLst>
            <pc:docMk/>
            <pc:sldMk cId="610083364" sldId="1262"/>
            <ac:spMk id="65" creationId="{59931BD7-EAF3-4F5F-9502-0F3EFB79FEF4}"/>
          </ac:spMkLst>
        </pc:spChg>
        <pc:spChg chg="del mod">
          <ac:chgData name="osamah almasarwah" userId="30efc0343ae0bb7c" providerId="LiveId" clId="{C89E28EE-F38B-4982-A1F4-189F5E8FFF4E}" dt="2020-08-15T05:46:33.253" v="1962" actId="478"/>
          <ac:spMkLst>
            <pc:docMk/>
            <pc:sldMk cId="610083364" sldId="1262"/>
            <ac:spMk id="71" creationId="{FFD5945A-1867-4DBC-802B-8F73740DB422}"/>
          </ac:spMkLst>
        </pc:spChg>
        <pc:spChg chg="del">
          <ac:chgData name="osamah almasarwah" userId="30efc0343ae0bb7c" providerId="LiveId" clId="{C89E28EE-F38B-4982-A1F4-189F5E8FFF4E}" dt="2020-08-15T05:45:21.414" v="1938" actId="478"/>
          <ac:spMkLst>
            <pc:docMk/>
            <pc:sldMk cId="610083364" sldId="1262"/>
            <ac:spMk id="72" creationId="{923FDFBF-C281-40BE-8447-D5193ED18FB3}"/>
          </ac:spMkLst>
        </pc:spChg>
        <pc:spChg chg="mod">
          <ac:chgData name="osamah almasarwah" userId="30efc0343ae0bb7c" providerId="LiveId" clId="{C89E28EE-F38B-4982-A1F4-189F5E8FFF4E}" dt="2020-08-15T05:47:12.083" v="1979" actId="1076"/>
          <ac:spMkLst>
            <pc:docMk/>
            <pc:sldMk cId="610083364" sldId="1262"/>
            <ac:spMk id="73" creationId="{EA51CF38-F586-43C8-A5B2-C5778522A26F}"/>
          </ac:spMkLst>
        </pc:spChg>
        <pc:spChg chg="del">
          <ac:chgData name="osamah almasarwah" userId="30efc0343ae0bb7c" providerId="LiveId" clId="{C89E28EE-F38B-4982-A1F4-189F5E8FFF4E}" dt="2020-08-15T05:47:14.394" v="1980" actId="478"/>
          <ac:spMkLst>
            <pc:docMk/>
            <pc:sldMk cId="610083364" sldId="1262"/>
            <ac:spMk id="74" creationId="{00C57637-750F-4ED6-B766-BF9D00326F66}"/>
          </ac:spMkLst>
        </pc:spChg>
        <pc:spChg chg="del">
          <ac:chgData name="osamah almasarwah" userId="30efc0343ae0bb7c" providerId="LiveId" clId="{C89E28EE-F38B-4982-A1F4-189F5E8FFF4E}" dt="2020-08-15T05:45:28.526" v="1940" actId="478"/>
          <ac:spMkLst>
            <pc:docMk/>
            <pc:sldMk cId="610083364" sldId="1262"/>
            <ac:spMk id="75" creationId="{EAE23298-D088-4EB4-A518-1B2F57A0A75B}"/>
          </ac:spMkLst>
        </pc:spChg>
        <pc:spChg chg="del">
          <ac:chgData name="osamah almasarwah" userId="30efc0343ae0bb7c" providerId="LiveId" clId="{C89E28EE-F38B-4982-A1F4-189F5E8FFF4E}" dt="2020-08-15T05:45:25.970" v="1939" actId="478"/>
          <ac:spMkLst>
            <pc:docMk/>
            <pc:sldMk cId="610083364" sldId="1262"/>
            <ac:spMk id="76" creationId="{3C149323-6D9C-4F7F-B265-DFC139779DAD}"/>
          </ac:spMkLst>
        </pc:spChg>
        <pc:spChg chg="mod">
          <ac:chgData name="osamah almasarwah" userId="30efc0343ae0bb7c" providerId="LiveId" clId="{C89E28EE-F38B-4982-A1F4-189F5E8FFF4E}" dt="2020-08-15T05:48:09.491" v="1988" actId="1076"/>
          <ac:spMkLst>
            <pc:docMk/>
            <pc:sldMk cId="610083364" sldId="1262"/>
            <ac:spMk id="77" creationId="{6CB3EAA9-08CA-4CEE-A290-323307AA3479}"/>
          </ac:spMkLst>
        </pc:s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2" creationId="{0EA400B1-4D6C-4405-A667-A2AC48CA1114}"/>
          </ac:grpSpMkLst>
        </pc:grpChg>
        <pc:grpChg chg="mod">
          <ac:chgData name="osamah almasarwah" userId="30efc0343ae0bb7c" providerId="LiveId" clId="{C89E28EE-F38B-4982-A1F4-189F5E8FFF4E}" dt="2020-08-15T05:43:25.804" v="1909" actId="20577"/>
          <ac:grpSpMkLst>
            <pc:docMk/>
            <pc:sldMk cId="610083364" sldId="1262"/>
            <ac:grpSpMk id="57" creationId="{BEB529E6-EE42-43FE-93CD-08745767B9E6}"/>
          </ac:grpSpMkLst>
        </pc:grpChg>
        <pc:picChg chg="add mod">
          <ac:chgData name="osamah almasarwah" userId="30efc0343ae0bb7c" providerId="LiveId" clId="{C89E28EE-F38B-4982-A1F4-189F5E8FFF4E}" dt="2020-08-15T05:43:12.034" v="1905" actId="1076"/>
          <ac:picMkLst>
            <pc:docMk/>
            <pc:sldMk cId="610083364" sldId="1262"/>
            <ac:picMk id="4" creationId="{D48E9707-2393-4425-87D9-0405D6CB392D}"/>
          </ac:picMkLst>
        </pc:picChg>
        <pc:picChg chg="del">
          <ac:chgData name="osamah almasarwah" userId="30efc0343ae0bb7c" providerId="LiveId" clId="{C89E28EE-F38B-4982-A1F4-189F5E8FFF4E}" dt="2020-08-15T05:42:58.218" v="1901" actId="478"/>
          <ac:picMkLst>
            <pc:docMk/>
            <pc:sldMk cId="610083364" sldId="1262"/>
            <ac:picMk id="11" creationId="{CC96AC60-A7C4-4498-A512-606F6FA22959}"/>
          </ac:picMkLst>
        </pc:pic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14" creationId="{CAFA7361-FF8D-418D-A25A-73BE695063E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2" creationId="{94A6EE64-A251-4B89-BD61-4F69FE93FA88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4" creationId="{06044FFF-F126-4318-BA22-CD3DE4311515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6" creationId="{8D37AE5A-4324-4C57-9D34-E5AB8CDB4C5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38" creationId="{4676B3FC-35CF-4299-8399-B1049D355FB6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0" creationId="{40465F34-9EE3-434F-A930-3C0D024B664B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2" creationId="{00ACE6D1-1FD9-4785-B097-A7EB62F93FF7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4" creationId="{9B7F9D22-84FD-45E8-A26D-354312BF31B1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6" creationId="{F37F9F71-706B-41C9-86BC-B4B4BCE5D7FA}"/>
          </ac:cxnSpMkLst>
        </pc:cxnChg>
        <pc:cxnChg chg="mod">
          <ac:chgData name="osamah almasarwah" userId="30efc0343ae0bb7c" providerId="LiveId" clId="{C89E28EE-F38B-4982-A1F4-189F5E8FFF4E}" dt="2020-08-15T05:43:25.804" v="1909" actId="20577"/>
          <ac:cxnSpMkLst>
            <pc:docMk/>
            <pc:sldMk cId="610083364" sldId="1262"/>
            <ac:cxnSpMk id="49" creationId="{A2A5164A-7C22-4CDE-BCC6-ECDAE9CBD8CB}"/>
          </ac:cxnSpMkLst>
        </pc:cxnChg>
        <pc:cxnChg chg="del">
          <ac:chgData name="osamah almasarwah" userId="30efc0343ae0bb7c" providerId="LiveId" clId="{C89E28EE-F38B-4982-A1F4-189F5E8FFF4E}" dt="2020-08-15T05:45:46.853" v="1945" actId="478"/>
          <ac:cxnSpMkLst>
            <pc:docMk/>
            <pc:sldMk cId="610083364" sldId="1262"/>
            <ac:cxnSpMk id="67" creationId="{2C8FBEB7-99B9-49BC-AA9F-2A64934EACB9}"/>
          </ac:cxnSpMkLst>
        </pc:cxnChg>
        <pc:cxnChg chg="del">
          <ac:chgData name="osamah almasarwah" userId="30efc0343ae0bb7c" providerId="LiveId" clId="{C89E28EE-F38B-4982-A1F4-189F5E8FFF4E}" dt="2020-08-15T05:45:45.362" v="1944" actId="478"/>
          <ac:cxnSpMkLst>
            <pc:docMk/>
            <pc:sldMk cId="610083364" sldId="1262"/>
            <ac:cxnSpMk id="68" creationId="{E1BBC0F7-722F-4146-85B8-8FB2DB99E41D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69" creationId="{967CE76A-E1A9-48CD-914D-BF5824E8C10B}"/>
          </ac:cxnSpMkLst>
        </pc:cxnChg>
        <pc:cxnChg chg="del">
          <ac:chgData name="osamah almasarwah" userId="30efc0343ae0bb7c" providerId="LiveId" clId="{C89E28EE-F38B-4982-A1F4-189F5E8FFF4E}" dt="2020-08-15T05:45:19.317" v="1937" actId="478"/>
          <ac:cxnSpMkLst>
            <pc:docMk/>
            <pc:sldMk cId="610083364" sldId="1262"/>
            <ac:cxnSpMk id="70" creationId="{E6AD5E7E-F7E9-471E-AAF9-343AAA6A1029}"/>
          </ac:cxnSpMkLst>
        </pc:cxnChg>
      </pc:sldChg>
      <pc:sldChg chg="add del">
        <pc:chgData name="osamah almasarwah" userId="30efc0343ae0bb7c" providerId="LiveId" clId="{C89E28EE-F38B-4982-A1F4-189F5E8FFF4E}" dt="2020-08-15T05:16:21.919" v="1008" actId="2696"/>
        <pc:sldMkLst>
          <pc:docMk/>
          <pc:sldMk cId="1510533435" sldId="1262"/>
        </pc:sldMkLst>
      </pc:sldChg>
      <pc:sldChg chg="addSp delSp modSp add mod delAnim modAnim">
        <pc:chgData name="osamah almasarwah" userId="30efc0343ae0bb7c" providerId="LiveId" clId="{C89E28EE-F38B-4982-A1F4-189F5E8FFF4E}" dt="2020-08-15T07:10:02.073" v="2265" actId="20577"/>
        <pc:sldMkLst>
          <pc:docMk/>
          <pc:sldMk cId="2501416929" sldId="1263"/>
        </pc:sldMkLst>
        <pc:spChg chg="mod">
          <ac:chgData name="osamah almasarwah" userId="30efc0343ae0bb7c" providerId="LiveId" clId="{C89E28EE-F38B-4982-A1F4-189F5E8FFF4E}" dt="2020-08-15T07:05:42.494" v="2189" actId="20577"/>
          <ac:spMkLst>
            <pc:docMk/>
            <pc:sldMk cId="2501416929" sldId="1263"/>
            <ac:spMk id="11" creationId="{4E477B08-5444-4EE3-9A09-07AA67BC9C36}"/>
          </ac:spMkLst>
        </pc:spChg>
        <pc:spChg chg="del mod">
          <ac:chgData name="osamah almasarwah" userId="30efc0343ae0bb7c" providerId="LiveId" clId="{C89E28EE-F38B-4982-A1F4-189F5E8FFF4E}" dt="2020-08-15T07:06:20.483" v="2201" actId="478"/>
          <ac:spMkLst>
            <pc:docMk/>
            <pc:sldMk cId="2501416929" sldId="1263"/>
            <ac:spMk id="12" creationId="{15027D75-8EBE-4A28-8186-214E4F3829F1}"/>
          </ac:spMkLst>
        </pc:spChg>
        <pc:spChg chg="mod">
          <ac:chgData name="osamah almasarwah" userId="30efc0343ae0bb7c" providerId="LiveId" clId="{C89E28EE-F38B-4982-A1F4-189F5E8FFF4E}" dt="2020-08-15T07:07:43.501" v="2229" actId="20577"/>
          <ac:spMkLst>
            <pc:docMk/>
            <pc:sldMk cId="2501416929" sldId="1263"/>
            <ac:spMk id="13" creationId="{C95F5B73-EA55-4156-B0C4-51899D0D3240}"/>
          </ac:spMkLst>
        </pc:spChg>
        <pc:spChg chg="mod">
          <ac:chgData name="osamah almasarwah" userId="30efc0343ae0bb7c" providerId="LiveId" clId="{C89E28EE-F38B-4982-A1F4-189F5E8FFF4E}" dt="2020-08-15T07:08:22.064" v="2243" actId="207"/>
          <ac:spMkLst>
            <pc:docMk/>
            <pc:sldMk cId="2501416929" sldId="1263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06:26.196" v="2202" actId="478"/>
          <ac:spMkLst>
            <pc:docMk/>
            <pc:sldMk cId="2501416929" sldId="1263"/>
            <ac:spMk id="16" creationId="{C18C3251-9B83-4635-A731-887AEB05319A}"/>
          </ac:spMkLst>
        </pc:spChg>
        <pc:spChg chg="mod">
          <ac:chgData name="osamah almasarwah" userId="30efc0343ae0bb7c" providerId="LiveId" clId="{C89E28EE-F38B-4982-A1F4-189F5E8FFF4E}" dt="2020-08-15T07:08:56.552" v="2251" actId="20577"/>
          <ac:spMkLst>
            <pc:docMk/>
            <pc:sldMk cId="2501416929" sldId="1263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0:02.073" v="2265" actId="20577"/>
          <ac:spMkLst>
            <pc:docMk/>
            <pc:sldMk cId="2501416929" sldId="1263"/>
            <ac:spMk id="20" creationId="{E620AD76-705A-4191-A350-E66DD52B6CFE}"/>
          </ac:spMkLst>
        </pc:spChg>
        <pc:spChg chg="add mod">
          <ac:chgData name="osamah almasarwah" userId="30efc0343ae0bb7c" providerId="LiveId" clId="{C89E28EE-F38B-4982-A1F4-189F5E8FFF4E}" dt="2020-08-15T07:07:11.492" v="2218" actId="20577"/>
          <ac:spMkLst>
            <pc:docMk/>
            <pc:sldMk cId="2501416929" sldId="1263"/>
            <ac:spMk id="21" creationId="{6DAB095A-1095-43D7-9260-B9771FD9A3ED}"/>
          </ac:spMkLst>
        </pc:spChg>
        <pc:spChg chg="add mod">
          <ac:chgData name="osamah almasarwah" userId="30efc0343ae0bb7c" providerId="LiveId" clId="{C89E28EE-F38B-4982-A1F4-189F5E8FFF4E}" dt="2020-08-15T07:08:50.821" v="2250" actId="207"/>
          <ac:spMkLst>
            <pc:docMk/>
            <pc:sldMk cId="2501416929" sldId="1263"/>
            <ac:spMk id="22" creationId="{2572C43A-EF3F-4AF6-ABCA-65A2B93098D5}"/>
          </ac:spMkLst>
        </pc:spChg>
        <pc:picChg chg="add mod">
          <ac:chgData name="osamah almasarwah" userId="30efc0343ae0bb7c" providerId="LiveId" clId="{C89E28EE-F38B-4982-A1F4-189F5E8FFF4E}" dt="2020-08-15T07:04:45.086" v="2163" actId="1076"/>
          <ac:picMkLst>
            <pc:docMk/>
            <pc:sldMk cId="2501416929" sldId="1263"/>
            <ac:picMk id="6" creationId="{F99AF8C3-4CC2-4F20-B9D1-2EF4B88478DA}"/>
          </ac:picMkLst>
        </pc:picChg>
        <pc:picChg chg="del">
          <ac:chgData name="osamah almasarwah" userId="30efc0343ae0bb7c" providerId="LiveId" clId="{C89E28EE-F38B-4982-A1F4-189F5E8FFF4E}" dt="2020-08-15T07:03:56.496" v="2159" actId="478"/>
          <ac:picMkLst>
            <pc:docMk/>
            <pc:sldMk cId="2501416929" sldId="1263"/>
            <ac:picMk id="8" creationId="{679F1A97-2DF6-4E99-A45D-4EA74A1DDECE}"/>
          </ac:picMkLst>
        </pc:picChg>
        <pc:cxnChg chg="add mod">
          <ac:chgData name="osamah almasarwah" userId="30efc0343ae0bb7c" providerId="LiveId" clId="{C89E28EE-F38B-4982-A1F4-189F5E8FFF4E}" dt="2020-08-15T07:06:11.547" v="2199" actId="1076"/>
          <ac:cxnSpMkLst>
            <pc:docMk/>
            <pc:sldMk cId="2501416929" sldId="1263"/>
            <ac:cxnSpMk id="10" creationId="{4D521933-B744-4687-9889-B0A749AA3702}"/>
          </ac:cxnSpMkLst>
        </pc:cxnChg>
        <pc:cxnChg chg="add mod">
          <ac:chgData name="osamah almasarwah" userId="30efc0343ae0bb7c" providerId="LiveId" clId="{C89E28EE-F38B-4982-A1F4-189F5E8FFF4E}" dt="2020-08-15T07:06:09.291" v="2198" actId="571"/>
          <ac:cxnSpMkLst>
            <pc:docMk/>
            <pc:sldMk cId="2501416929" sldId="1263"/>
            <ac:cxnSpMk id="19" creationId="{23D325BB-C4AD-4C27-8AE9-15F6CA186181}"/>
          </ac:cxnSpMkLst>
        </pc:cxnChg>
      </pc:sldChg>
      <pc:sldChg chg="addSp delSp modSp add mod delAnim modAnim">
        <pc:chgData name="osamah almasarwah" userId="30efc0343ae0bb7c" providerId="LiveId" clId="{C89E28EE-F38B-4982-A1F4-189F5E8FFF4E}" dt="2020-08-15T07:21:55.101" v="2537" actId="1076"/>
        <pc:sldMkLst>
          <pc:docMk/>
          <pc:sldMk cId="1465763210" sldId="1264"/>
        </pc:sldMkLst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1" creationId="{4E477B08-5444-4EE3-9A09-07AA67BC9C36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3" creationId="{C95F5B73-EA55-4156-B0C4-51899D0D3240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5" creationId="{2DBD1C91-E0E7-4845-BB44-D1F1C7DA77C5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17" creationId="{1A1D7536-A256-4A6B-B904-1498012C4E77}"/>
          </ac:spMkLst>
        </pc:spChg>
        <pc:spChg chg="mod">
          <ac:chgData name="osamah almasarwah" userId="30efc0343ae0bb7c" providerId="LiveId" clId="{C89E28EE-F38B-4982-A1F4-189F5E8FFF4E}" dt="2020-08-15T07:11:42.872" v="2268" actId="20577"/>
          <ac:spMkLst>
            <pc:docMk/>
            <pc:sldMk cId="1465763210" sldId="1264"/>
            <ac:spMk id="20" creationId="{E620AD76-705A-4191-A350-E66DD52B6CFE}"/>
          </ac:spMkLst>
        </pc:spChg>
        <pc:spChg chg="del">
          <ac:chgData name="osamah almasarwah" userId="30efc0343ae0bb7c" providerId="LiveId" clId="{C89E28EE-F38B-4982-A1F4-189F5E8FFF4E}" dt="2020-08-15T07:11:49.128" v="2269" actId="478"/>
          <ac:spMkLst>
            <pc:docMk/>
            <pc:sldMk cId="1465763210" sldId="1264"/>
            <ac:spMk id="21" creationId="{6DAB095A-1095-43D7-9260-B9771FD9A3ED}"/>
          </ac:spMkLst>
        </pc:spChg>
        <pc:spChg chg="del">
          <ac:chgData name="osamah almasarwah" userId="30efc0343ae0bb7c" providerId="LiveId" clId="{C89E28EE-F38B-4982-A1F4-189F5E8FFF4E}" dt="2020-08-15T07:11:51.455" v="2270" actId="478"/>
          <ac:spMkLst>
            <pc:docMk/>
            <pc:sldMk cId="1465763210" sldId="1264"/>
            <ac:spMk id="22" creationId="{2572C43A-EF3F-4AF6-ABCA-65A2B93098D5}"/>
          </ac:spMkLst>
        </pc:spChg>
        <pc:spChg chg="mod">
          <ac:chgData name="osamah almasarwah" userId="30efc0343ae0bb7c" providerId="LiveId" clId="{C89E28EE-F38B-4982-A1F4-189F5E8FFF4E}" dt="2020-08-15T07:12:31.516" v="2276" actId="20577"/>
          <ac:spMkLst>
            <pc:docMk/>
            <pc:sldMk cId="1465763210" sldId="1264"/>
            <ac:spMk id="25" creationId="{3E7E8EFD-D4C4-4774-8485-4A6BE13DDFB6}"/>
          </ac:spMkLst>
        </pc:spChg>
        <pc:spChg chg="mod">
          <ac:chgData name="osamah almasarwah" userId="30efc0343ae0bb7c" providerId="LiveId" clId="{C89E28EE-F38B-4982-A1F4-189F5E8FFF4E}" dt="2020-08-15T07:12:59.946" v="2360" actId="1038"/>
          <ac:spMkLst>
            <pc:docMk/>
            <pc:sldMk cId="1465763210" sldId="1264"/>
            <ac:spMk id="26" creationId="{64C375D3-2A78-46A4-993C-A2B975DC2C5E}"/>
          </ac:spMkLst>
        </pc:spChg>
        <pc:spChg chg="mod">
          <ac:chgData name="osamah almasarwah" userId="30efc0343ae0bb7c" providerId="LiveId" clId="{C89E28EE-F38B-4982-A1F4-189F5E8FFF4E}" dt="2020-08-15T07:12:49.024" v="2325" actId="1037"/>
          <ac:spMkLst>
            <pc:docMk/>
            <pc:sldMk cId="1465763210" sldId="1264"/>
            <ac:spMk id="27" creationId="{3266D30F-6077-4071-A502-7A6EDE338D0A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8" creationId="{9BEBF845-B390-4C7B-A480-158CF9DFA412}"/>
          </ac:spMkLst>
        </pc:spChg>
        <pc:spChg chg="add mod">
          <ac:chgData name="osamah almasarwah" userId="30efc0343ae0bb7c" providerId="LiveId" clId="{C89E28EE-F38B-4982-A1F4-189F5E8FFF4E}" dt="2020-08-15T07:13:49.148" v="2402" actId="1037"/>
          <ac:spMkLst>
            <pc:docMk/>
            <pc:sldMk cId="1465763210" sldId="1264"/>
            <ac:spMk id="39" creationId="{06A99669-3510-4023-A95C-3716D8B7084C}"/>
          </ac:spMkLst>
        </pc:spChg>
        <pc:spChg chg="add mod">
          <ac:chgData name="osamah almasarwah" userId="30efc0343ae0bb7c" providerId="LiveId" clId="{C89E28EE-F38B-4982-A1F4-189F5E8FFF4E}" dt="2020-08-15T07:14:41.784" v="2429" actId="20577"/>
          <ac:spMkLst>
            <pc:docMk/>
            <pc:sldMk cId="1465763210" sldId="1264"/>
            <ac:spMk id="40" creationId="{83562D6B-B9DD-42AB-A362-5D30C130D5D3}"/>
          </ac:spMkLst>
        </pc:spChg>
        <pc:spChg chg="add mod">
          <ac:chgData name="osamah almasarwah" userId="30efc0343ae0bb7c" providerId="LiveId" clId="{C89E28EE-F38B-4982-A1F4-189F5E8FFF4E}" dt="2020-08-15T07:14:25.255" v="2424" actId="1036"/>
          <ac:spMkLst>
            <pc:docMk/>
            <pc:sldMk cId="1465763210" sldId="1264"/>
            <ac:spMk id="41" creationId="{D2551C1C-F713-4079-8CA2-8570B20B0A7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2" creationId="{6FEABE66-67B0-4221-B539-DFD00B4994A1}"/>
          </ac:spMkLst>
        </pc:spChg>
        <pc:spChg chg="add mod">
          <ac:chgData name="osamah almasarwah" userId="30efc0343ae0bb7c" providerId="LiveId" clId="{C89E28EE-F38B-4982-A1F4-189F5E8FFF4E}" dt="2020-08-15T07:19:21.288" v="2508" actId="1076"/>
          <ac:spMkLst>
            <pc:docMk/>
            <pc:sldMk cId="1465763210" sldId="1264"/>
            <ac:spMk id="43" creationId="{94EF7216-FB6E-413E-8058-06F8FDF53BFB}"/>
          </ac:spMkLst>
        </pc:spChg>
        <pc:spChg chg="add mod">
          <ac:chgData name="osamah almasarwah" userId="30efc0343ae0bb7c" providerId="LiveId" clId="{C89E28EE-F38B-4982-A1F4-189F5E8FFF4E}" dt="2020-08-15T07:19:28.394" v="2510" actId="1076"/>
          <ac:spMkLst>
            <pc:docMk/>
            <pc:sldMk cId="1465763210" sldId="1264"/>
            <ac:spMk id="44" creationId="{0794AF92-4EF1-423C-8E80-F2D4264107D0}"/>
          </ac:spMkLst>
        </pc:spChg>
        <pc:spChg chg="add mod">
          <ac:chgData name="osamah almasarwah" userId="30efc0343ae0bb7c" providerId="LiveId" clId="{C89E28EE-F38B-4982-A1F4-189F5E8FFF4E}" dt="2020-08-15T07:19:31.836" v="2511" actId="1076"/>
          <ac:spMkLst>
            <pc:docMk/>
            <pc:sldMk cId="1465763210" sldId="1264"/>
            <ac:spMk id="45" creationId="{3EAF109D-4FAD-49FF-BBE5-C2438A37E5E3}"/>
          </ac:spMkLst>
        </pc:spChg>
        <pc:spChg chg="add del mod">
          <ac:chgData name="osamah almasarwah" userId="30efc0343ae0bb7c" providerId="LiveId" clId="{C89E28EE-F38B-4982-A1F4-189F5E8FFF4E}" dt="2020-08-15T07:17:16.126" v="2470" actId="478"/>
          <ac:spMkLst>
            <pc:docMk/>
            <pc:sldMk cId="1465763210" sldId="1264"/>
            <ac:spMk id="50" creationId="{A5DE13F0-A15F-4E90-AC5B-FFBB8A2B4070}"/>
          </ac:spMkLst>
        </pc:spChg>
        <pc:spChg chg="add del mod">
          <ac:chgData name="osamah almasarwah" userId="30efc0343ae0bb7c" providerId="LiveId" clId="{C89E28EE-F38B-4982-A1F4-189F5E8FFF4E}" dt="2020-08-15T07:17:17.715" v="2471" actId="478"/>
          <ac:spMkLst>
            <pc:docMk/>
            <pc:sldMk cId="1465763210" sldId="1264"/>
            <ac:spMk id="51" creationId="{9E72CF6E-4F34-4323-AED6-C4FB29C43BBF}"/>
          </ac:spMkLst>
        </pc:spChg>
        <pc:spChg chg="add mod">
          <ac:chgData name="osamah almasarwah" userId="30efc0343ae0bb7c" providerId="LiveId" clId="{C89E28EE-F38B-4982-A1F4-189F5E8FFF4E}" dt="2020-08-15T07:19:40.764" v="2513" actId="1076"/>
          <ac:spMkLst>
            <pc:docMk/>
            <pc:sldMk cId="1465763210" sldId="1264"/>
            <ac:spMk id="52" creationId="{6DEC03F0-7103-477B-B849-20CB7365F144}"/>
          </ac:spMkLst>
        </pc:spChg>
        <pc:spChg chg="add del mod">
          <ac:chgData name="osamah almasarwah" userId="30efc0343ae0bb7c" providerId="LiveId" clId="{C89E28EE-F38B-4982-A1F4-189F5E8FFF4E}" dt="2020-08-15T07:18:50.519" v="2502" actId="478"/>
          <ac:spMkLst>
            <pc:docMk/>
            <pc:sldMk cId="1465763210" sldId="1264"/>
            <ac:spMk id="53" creationId="{1AD93F91-D8D3-47A4-A27D-A88C661591D9}"/>
          </ac:spMkLst>
        </pc:spChg>
        <pc:spChg chg="add del mod">
          <ac:chgData name="osamah almasarwah" userId="30efc0343ae0bb7c" providerId="LiveId" clId="{C89E28EE-F38B-4982-A1F4-189F5E8FFF4E}" dt="2020-08-15T07:18:51.919" v="2503" actId="478"/>
          <ac:spMkLst>
            <pc:docMk/>
            <pc:sldMk cId="1465763210" sldId="1264"/>
            <ac:spMk id="54" creationId="{4825FE75-C65D-4C6F-A333-F4E811F00050}"/>
          </ac:spMkLst>
        </pc:spChg>
        <pc:spChg chg="add del mod">
          <ac:chgData name="osamah almasarwah" userId="30efc0343ae0bb7c" providerId="LiveId" clId="{C89E28EE-F38B-4982-A1F4-189F5E8FFF4E}" dt="2020-08-15T07:18:53.155" v="2504" actId="478"/>
          <ac:spMkLst>
            <pc:docMk/>
            <pc:sldMk cId="1465763210" sldId="1264"/>
            <ac:spMk id="55" creationId="{459C82B3-B860-42BB-BC6A-887228D2F74E}"/>
          </ac:spMkLst>
        </pc:spChg>
        <pc:spChg chg="add mod">
          <ac:chgData name="osamah almasarwah" userId="30efc0343ae0bb7c" providerId="LiveId" clId="{C89E28EE-F38B-4982-A1F4-189F5E8FFF4E}" dt="2020-08-15T07:21:55.101" v="2537" actId="1076"/>
          <ac:spMkLst>
            <pc:docMk/>
            <pc:sldMk cId="1465763210" sldId="1264"/>
            <ac:spMk id="56" creationId="{8DC92B94-B0C1-4EB6-A01C-13DAB87C5E94}"/>
          </ac:spMkLst>
        </pc:spChg>
        <pc:spChg chg="add mod">
          <ac:chgData name="osamah almasarwah" userId="30efc0343ae0bb7c" providerId="LiveId" clId="{C89E28EE-F38B-4982-A1F4-189F5E8FFF4E}" dt="2020-08-15T07:19:45.671" v="2514" actId="1076"/>
          <ac:spMkLst>
            <pc:docMk/>
            <pc:sldMk cId="1465763210" sldId="1264"/>
            <ac:spMk id="57" creationId="{1D7B56FF-EBDC-433D-B615-AB658F2D4620}"/>
          </ac:spMkLst>
        </pc:spChg>
        <pc:spChg chg="add mod">
          <ac:chgData name="osamah almasarwah" userId="30efc0343ae0bb7c" providerId="LiveId" clId="{C89E28EE-F38B-4982-A1F4-189F5E8FFF4E}" dt="2020-08-15T07:20:04.855" v="2518" actId="20577"/>
          <ac:spMkLst>
            <pc:docMk/>
            <pc:sldMk cId="1465763210" sldId="1264"/>
            <ac:spMk id="58" creationId="{61D95565-1B38-4BE7-972C-9B7B5E3E96C7}"/>
          </ac:spMkLst>
        </pc:spChg>
        <pc:spChg chg="add mod">
          <ac:chgData name="osamah almasarwah" userId="30efc0343ae0bb7c" providerId="LiveId" clId="{C89E28EE-F38B-4982-A1F4-189F5E8FFF4E}" dt="2020-08-15T07:20:29.744" v="2525" actId="207"/>
          <ac:spMkLst>
            <pc:docMk/>
            <pc:sldMk cId="1465763210" sldId="1264"/>
            <ac:spMk id="59" creationId="{3A86AC2B-28E5-4E11-9BEB-9F18D89E2453}"/>
          </ac:spMkLst>
        </pc:spChg>
        <pc:grpChg chg="add mod">
          <ac:chgData name="osamah almasarwah" userId="30efc0343ae0bb7c" providerId="LiveId" clId="{C89E28EE-F38B-4982-A1F4-189F5E8FFF4E}" dt="2020-08-15T07:12:27.409" v="2275" actId="1076"/>
          <ac:grpSpMkLst>
            <pc:docMk/>
            <pc:sldMk cId="1465763210" sldId="1264"/>
            <ac:grpSpMk id="23" creationId="{A6E59777-18DB-4590-95BA-2C74E633CB0B}"/>
          </ac:grpSpMkLst>
        </pc:grpChg>
        <pc:grpChg chg="mod">
          <ac:chgData name="osamah almasarwah" userId="30efc0343ae0bb7c" providerId="LiveId" clId="{C89E28EE-F38B-4982-A1F4-189F5E8FFF4E}" dt="2020-08-15T07:12:10.989" v="2274"/>
          <ac:grpSpMkLst>
            <pc:docMk/>
            <pc:sldMk cId="1465763210" sldId="1264"/>
            <ac:grpSpMk id="24" creationId="{07E6AC15-63F7-4213-9097-AA7FAF278AA9}"/>
          </ac:grpSpMkLst>
        </pc:grpChg>
        <pc:picChg chg="del">
          <ac:chgData name="osamah almasarwah" userId="30efc0343ae0bb7c" providerId="LiveId" clId="{C89E28EE-F38B-4982-A1F4-189F5E8FFF4E}" dt="2020-08-15T07:11:49.128" v="2269" actId="478"/>
          <ac:picMkLst>
            <pc:docMk/>
            <pc:sldMk cId="1465763210" sldId="1264"/>
            <ac:picMk id="6" creationId="{F99AF8C3-4CC2-4F20-B9D1-2EF4B88478DA}"/>
          </ac:picMkLst>
        </pc:picChg>
        <pc:picChg chg="add mod">
          <ac:chgData name="osamah almasarwah" userId="30efc0343ae0bb7c" providerId="LiveId" clId="{C89E28EE-F38B-4982-A1F4-189F5E8FFF4E}" dt="2020-08-15T07:11:56.362" v="2273" actId="1076"/>
          <ac:picMkLst>
            <pc:docMk/>
            <pc:sldMk cId="1465763210" sldId="1264"/>
            <ac:picMk id="8" creationId="{1FCCDA9D-0AFE-4857-BE6C-6F74DED12EED}"/>
          </ac:picMkLst>
        </pc:pic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0" creationId="{4D521933-B744-4687-9889-B0A749AA3702}"/>
          </ac:cxnSpMkLst>
        </pc:cxnChg>
        <pc:cxnChg chg="del">
          <ac:chgData name="osamah almasarwah" userId="30efc0343ae0bb7c" providerId="LiveId" clId="{C89E28EE-F38B-4982-A1F4-189F5E8FFF4E}" dt="2020-08-15T07:11:49.128" v="2269" actId="478"/>
          <ac:cxnSpMkLst>
            <pc:docMk/>
            <pc:sldMk cId="1465763210" sldId="1264"/>
            <ac:cxnSpMk id="19" creationId="{23D325BB-C4AD-4C27-8AE9-15F6CA186181}"/>
          </ac:cxnSpMkLst>
        </pc:cxnChg>
        <pc:cxnChg chg="add del mod">
          <ac:chgData name="osamah almasarwah" userId="30efc0343ae0bb7c" providerId="LiveId" clId="{C89E28EE-F38B-4982-A1F4-189F5E8FFF4E}" dt="2020-08-15T07:13:28.707" v="2365" actId="478"/>
          <ac:cxnSpMkLst>
            <pc:docMk/>
            <pc:sldMk cId="1465763210" sldId="1264"/>
            <ac:cxnSpMk id="28" creationId="{E5EC1FCC-7629-40D5-9494-65C845EDEB25}"/>
          </ac:cxnSpMkLst>
        </pc:cxnChg>
        <pc:cxnChg chg="del mod">
          <ac:chgData name="osamah almasarwah" userId="30efc0343ae0bb7c" providerId="LiveId" clId="{C89E28EE-F38B-4982-A1F4-189F5E8FFF4E}" dt="2020-08-15T07:13:33.873" v="2366" actId="478"/>
          <ac:cxnSpMkLst>
            <pc:docMk/>
            <pc:sldMk cId="1465763210" sldId="1264"/>
            <ac:cxnSpMk id="29" creationId="{FB93FF77-C234-4BF3-B12F-580D04D06016}"/>
          </ac:cxnSpMkLst>
        </pc:cxnChg>
        <pc:cxnChg chg="del mod">
          <ac:chgData name="osamah almasarwah" userId="30efc0343ae0bb7c" providerId="LiveId" clId="{C89E28EE-F38B-4982-A1F4-189F5E8FFF4E}" dt="2020-08-15T07:13:15.738" v="2362" actId="478"/>
          <ac:cxnSpMkLst>
            <pc:docMk/>
            <pc:sldMk cId="1465763210" sldId="1264"/>
            <ac:cxnSpMk id="30" creationId="{25B10C27-5F6E-45E6-A477-19A6568A7EF9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1" creationId="{D94FD207-6A60-4038-BB3D-AE6FC9759BBE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2" creationId="{78AB5E6C-3954-47A9-85D9-C0B74EB2D988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3" creationId="{5B3C1429-2549-4C2C-8331-F829C5E7EC44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4" creationId="{A94E5454-0575-45F2-9C79-0F75587B037C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5" creationId="{F09A519B-4218-4677-908C-E956BB4B9930}"/>
          </ac:cxnSpMkLst>
        </pc:cxnChg>
        <pc:cxnChg chg="mod">
          <ac:chgData name="osamah almasarwah" userId="30efc0343ae0bb7c" providerId="LiveId" clId="{C89E28EE-F38B-4982-A1F4-189F5E8FFF4E}" dt="2020-08-15T07:12:10.989" v="2274"/>
          <ac:cxnSpMkLst>
            <pc:docMk/>
            <pc:sldMk cId="1465763210" sldId="1264"/>
            <ac:cxnSpMk id="36" creationId="{1A59A4A9-EF73-4885-B343-1AEB84973052}"/>
          </ac:cxnSpMkLst>
        </pc:cxnChg>
        <pc:cxnChg chg="del mod">
          <ac:chgData name="osamah almasarwah" userId="30efc0343ae0bb7c" providerId="LiveId" clId="{C89E28EE-F38B-4982-A1F4-189F5E8FFF4E}" dt="2020-08-15T07:13:19.180" v="2363" actId="478"/>
          <ac:cxnSpMkLst>
            <pc:docMk/>
            <pc:sldMk cId="1465763210" sldId="1264"/>
            <ac:cxnSpMk id="37" creationId="{AAFC8DC7-C7AD-4D2E-B2F2-564EE4CAF10B}"/>
          </ac:cxnSpMkLst>
        </pc:cxnChg>
        <pc:cxnChg chg="add del mod">
          <ac:chgData name="osamah almasarwah" userId="30efc0343ae0bb7c" providerId="LiveId" clId="{C89E28EE-F38B-4982-A1F4-189F5E8FFF4E}" dt="2020-08-15T07:16:31.627" v="2457" actId="478"/>
          <ac:cxnSpMkLst>
            <pc:docMk/>
            <pc:sldMk cId="1465763210" sldId="1264"/>
            <ac:cxnSpMk id="46" creationId="{C936DC90-3066-4FAB-8B97-C67865CDDFF7}"/>
          </ac:cxnSpMkLst>
        </pc:cxnChg>
        <pc:cxnChg chg="add del mod">
          <ac:chgData name="osamah almasarwah" userId="30efc0343ae0bb7c" providerId="LiveId" clId="{C89E28EE-F38B-4982-A1F4-189F5E8FFF4E}" dt="2020-08-15T07:16:33.035" v="2458" actId="478"/>
          <ac:cxnSpMkLst>
            <pc:docMk/>
            <pc:sldMk cId="1465763210" sldId="1264"/>
            <ac:cxnSpMk id="47" creationId="{4C85C567-94E5-46D8-8FC6-F138EC9A5E98}"/>
          </ac:cxnSpMkLst>
        </pc:cxnChg>
        <pc:cxnChg chg="add del mod">
          <ac:chgData name="osamah almasarwah" userId="30efc0343ae0bb7c" providerId="LiveId" clId="{C89E28EE-F38B-4982-A1F4-189F5E8FFF4E}" dt="2020-08-15T07:16:45.525" v="2463" actId="478"/>
          <ac:cxnSpMkLst>
            <pc:docMk/>
            <pc:sldMk cId="1465763210" sldId="1264"/>
            <ac:cxnSpMk id="48" creationId="{66E23750-BD50-4725-B2E0-231481A7CD64}"/>
          </ac:cxnSpMkLst>
        </pc:cxnChg>
        <pc:cxnChg chg="add del mod">
          <ac:chgData name="osamah almasarwah" userId="30efc0343ae0bb7c" providerId="LiveId" clId="{C89E28EE-F38B-4982-A1F4-189F5E8FFF4E}" dt="2020-08-15T07:16:48.914" v="2465" actId="478"/>
          <ac:cxnSpMkLst>
            <pc:docMk/>
            <pc:sldMk cId="1465763210" sldId="1264"/>
            <ac:cxnSpMk id="49" creationId="{2E32586B-B920-4337-887F-33BE566991CF}"/>
          </ac:cxnSpMkLst>
        </pc:cxnChg>
      </pc:sldChg>
    </pc:docChg>
  </pc:docChgLst>
  <pc:docChgLst>
    <pc:chgData name="osamah almasarwah" userId="30efc0343ae0bb7c" providerId="LiveId" clId="{91190A05-4AA4-4114-8D99-D85FB9EC3CE8}"/>
    <pc:docChg chg="custSel addSld delSld modSld">
      <pc:chgData name="osamah almasarwah" userId="30efc0343ae0bb7c" providerId="LiveId" clId="{91190A05-4AA4-4114-8D99-D85FB9EC3CE8}" dt="2020-08-18T15:31:28.051" v="2011" actId="207"/>
      <pc:docMkLst>
        <pc:docMk/>
      </pc:docMkLst>
      <pc:sldChg chg="addSp delSp modSp mod delAnim">
        <pc:chgData name="osamah almasarwah" userId="30efc0343ae0bb7c" providerId="LiveId" clId="{91190A05-4AA4-4114-8D99-D85FB9EC3CE8}" dt="2020-08-17T01:35:59.957" v="61" actId="20577"/>
        <pc:sldMkLst>
          <pc:docMk/>
          <pc:sldMk cId="3240305092" sldId="1228"/>
        </pc:sldMkLst>
        <pc:spChg chg="mod">
          <ac:chgData name="osamah almasarwah" userId="30efc0343ae0bb7c" providerId="LiveId" clId="{91190A05-4AA4-4114-8D99-D85FB9EC3CE8}" dt="2020-08-17T01:35:59.957" v="61" actId="20577"/>
          <ac:spMkLst>
            <pc:docMk/>
            <pc:sldMk cId="3240305092" sldId="1228"/>
            <ac:spMk id="35" creationId="{00000000-0000-0000-0000-000000000000}"/>
          </ac:spMkLst>
        </pc:spChg>
        <pc:picChg chg="add del mod">
          <ac:chgData name="osamah almasarwah" userId="30efc0343ae0bb7c" providerId="LiveId" clId="{91190A05-4AA4-4114-8D99-D85FB9EC3CE8}" dt="2020-08-17T01:35:07.367" v="54" actId="478"/>
          <ac:picMkLst>
            <pc:docMk/>
            <pc:sldMk cId="3240305092" sldId="1228"/>
            <ac:picMk id="4" creationId="{0FA31BDC-62F2-48C0-A723-0B3AF5C68CF1}"/>
          </ac:picMkLst>
        </pc:picChg>
        <pc:picChg chg="add del mod">
          <ac:chgData name="osamah almasarwah" userId="30efc0343ae0bb7c" providerId="LiveId" clId="{91190A05-4AA4-4114-8D99-D85FB9EC3CE8}" dt="2020-08-17T01:35:08.114" v="55" actId="478"/>
          <ac:picMkLst>
            <pc:docMk/>
            <pc:sldMk cId="3240305092" sldId="1228"/>
            <ac:picMk id="6" creationId="{CAEDEF89-9A0E-420D-8026-04CBA5372CAB}"/>
          </ac:picMkLst>
        </pc:picChg>
        <pc:picChg chg="del">
          <ac:chgData name="osamah almasarwah" userId="30efc0343ae0bb7c" providerId="LiveId" clId="{91190A05-4AA4-4114-8D99-D85FB9EC3CE8}" dt="2020-08-17T01:30:48.308" v="31" actId="478"/>
          <ac:picMkLst>
            <pc:docMk/>
            <pc:sldMk cId="3240305092" sldId="1228"/>
            <ac:picMk id="9" creationId="{669B285A-096D-4847-B5EB-209B887B8635}"/>
          </ac:picMkLst>
        </pc:picChg>
        <pc:picChg chg="add mod">
          <ac:chgData name="osamah almasarwah" userId="30efc0343ae0bb7c" providerId="LiveId" clId="{91190A05-4AA4-4114-8D99-D85FB9EC3CE8}" dt="2020-08-17T01:35:14.863" v="57" actId="1076"/>
          <ac:picMkLst>
            <pc:docMk/>
            <pc:sldMk cId="3240305092" sldId="1228"/>
            <ac:picMk id="10" creationId="{4D68EF90-AB88-4E18-A525-731422A12BF4}"/>
          </ac:picMkLst>
        </pc:picChg>
        <pc:picChg chg="del">
          <ac:chgData name="osamah almasarwah" userId="30efc0343ae0bb7c" providerId="LiveId" clId="{91190A05-4AA4-4114-8D99-D85FB9EC3CE8}" dt="2020-08-17T01:30:47.201" v="30" actId="478"/>
          <ac:picMkLst>
            <pc:docMk/>
            <pc:sldMk cId="3240305092" sldId="1228"/>
            <ac:picMk id="12" creationId="{E891EE9E-D022-43F4-98F3-D08D9D2C0CE8}"/>
          </ac:picMkLst>
        </pc:picChg>
        <pc:picChg chg="add mod">
          <ac:chgData name="osamah almasarwah" userId="30efc0343ae0bb7c" providerId="LiveId" clId="{91190A05-4AA4-4114-8D99-D85FB9EC3CE8}" dt="2020-08-17T01:35:34.444" v="59" actId="1076"/>
          <ac:picMkLst>
            <pc:docMk/>
            <pc:sldMk cId="3240305092" sldId="1228"/>
            <ac:picMk id="13" creationId="{D5C84B67-523B-46AC-836D-545ECE0573E7}"/>
          </ac:picMkLst>
        </pc:picChg>
        <pc:picChg chg="del">
          <ac:chgData name="osamah almasarwah" userId="30efc0343ae0bb7c" providerId="LiveId" clId="{91190A05-4AA4-4114-8D99-D85FB9EC3CE8}" dt="2020-08-17T01:30:46.607" v="29" actId="478"/>
          <ac:picMkLst>
            <pc:docMk/>
            <pc:sldMk cId="3240305092" sldId="1228"/>
            <ac:picMk id="14" creationId="{A46FD66C-6F62-4706-A795-B9B87BABBF5C}"/>
          </ac:picMkLst>
        </pc:picChg>
        <pc:picChg chg="del">
          <ac:chgData name="osamah almasarwah" userId="30efc0343ae0bb7c" providerId="LiveId" clId="{91190A05-4AA4-4114-8D99-D85FB9EC3CE8}" dt="2020-08-17T01:30:46.048" v="28" actId="478"/>
          <ac:picMkLst>
            <pc:docMk/>
            <pc:sldMk cId="3240305092" sldId="1228"/>
            <ac:picMk id="16" creationId="{249CB412-4DAB-4719-ADA0-04DBCBE18991}"/>
          </ac:picMkLst>
        </pc:picChg>
        <pc:picChg chg="del">
          <ac:chgData name="osamah almasarwah" userId="30efc0343ae0bb7c" providerId="LiveId" clId="{91190A05-4AA4-4114-8D99-D85FB9EC3CE8}" dt="2020-08-17T01:30:45.464" v="27" actId="478"/>
          <ac:picMkLst>
            <pc:docMk/>
            <pc:sldMk cId="3240305092" sldId="1228"/>
            <ac:picMk id="18" creationId="{D4157389-6E20-48B3-AD6D-F7BE46E57747}"/>
          </ac:picMkLst>
        </pc:picChg>
      </pc:sldChg>
      <pc:sldChg chg="modSp mod">
        <pc:chgData name="osamah almasarwah" userId="30efc0343ae0bb7c" providerId="LiveId" clId="{91190A05-4AA4-4114-8D99-D85FB9EC3CE8}" dt="2020-08-17T01:29:49.607" v="6" actId="20577"/>
        <pc:sldMkLst>
          <pc:docMk/>
          <pc:sldMk cId="3939323547" sldId="1240"/>
        </pc:sldMkLst>
        <pc:spChg chg="mod">
          <ac:chgData name="osamah almasarwah" userId="30efc0343ae0bb7c" providerId="LiveId" clId="{91190A05-4AA4-4114-8D99-D85FB9EC3CE8}" dt="2020-08-17T01:29:49.607" v="6" actId="20577"/>
          <ac:spMkLst>
            <pc:docMk/>
            <pc:sldMk cId="3939323547" sldId="1240"/>
            <ac:spMk id="6" creationId="{0FBFF95D-119F-4FF3-A59A-E4764019D3A3}"/>
          </ac:spMkLst>
        </pc:spChg>
      </pc:sldChg>
      <pc:sldChg chg="addSp delSp modSp mod">
        <pc:chgData name="osamah almasarwah" userId="30efc0343ae0bb7c" providerId="LiveId" clId="{91190A05-4AA4-4114-8D99-D85FB9EC3CE8}" dt="2020-08-17T01:31:19.590" v="46" actId="20577"/>
        <pc:sldMkLst>
          <pc:docMk/>
          <pc:sldMk cId="3743366124" sldId="1243"/>
        </pc:sldMkLst>
        <pc:spChg chg="mod">
          <ac:chgData name="osamah almasarwah" userId="30efc0343ae0bb7c" providerId="LiveId" clId="{91190A05-4AA4-4114-8D99-D85FB9EC3CE8}" dt="2020-08-17T01:31:19.590" v="4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91190A05-4AA4-4114-8D99-D85FB9EC3CE8}" dt="2020-08-17T01:31:09.496" v="42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91190A05-4AA4-4114-8D99-D85FB9EC3CE8}" dt="2020-08-17T01:30:17.391" v="9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91190A05-4AA4-4114-8D99-D85FB9EC3CE8}" dt="2020-08-17T01:30:23.481" v="11" actId="20577"/>
          <ac:spMkLst>
            <pc:docMk/>
            <pc:sldMk cId="3743366124" sldId="1243"/>
            <ac:spMk id="16" creationId="{640F6161-9BA7-49D5-9F1A-4E9F6D69C444}"/>
          </ac:spMkLst>
        </pc:spChg>
        <pc:spChg chg="add mod">
          <ac:chgData name="osamah almasarwah" userId="30efc0343ae0bb7c" providerId="LiveId" clId="{91190A05-4AA4-4114-8D99-D85FB9EC3CE8}" dt="2020-08-17T01:30:39.653" v="26" actId="20577"/>
          <ac:spMkLst>
            <pc:docMk/>
            <pc:sldMk cId="3743366124" sldId="1243"/>
            <ac:spMk id="17" creationId="{F05E3F1B-5CF4-4977-8B65-34602C31DE08}"/>
          </ac:spMkLst>
        </pc:spChg>
        <pc:grpChg chg="del">
          <ac:chgData name="osamah almasarwah" userId="30efc0343ae0bb7c" providerId="LiveId" clId="{91190A05-4AA4-4114-8D99-D85FB9EC3CE8}" dt="2020-08-17T01:30:11.142" v="7" actId="478"/>
          <ac:grpSpMkLst>
            <pc:docMk/>
            <pc:sldMk cId="3743366124" sldId="1243"/>
            <ac:grpSpMk id="4" creationId="{C0D8D32F-F4DB-4026-A445-B77D0345F1CD}"/>
          </ac:grpSpMkLst>
        </pc:grpChg>
      </pc:sldChg>
      <pc:sldChg chg="addSp delSp modSp mod delAnim modAnim">
        <pc:chgData name="osamah almasarwah" userId="30efc0343ae0bb7c" providerId="LiveId" clId="{91190A05-4AA4-4114-8D99-D85FB9EC3CE8}" dt="2020-08-17T05:32:59.808" v="2009" actId="1076"/>
        <pc:sldMkLst>
          <pc:docMk/>
          <pc:sldMk cId="2712617298" sldId="1244"/>
        </pc:sldMkLst>
        <pc:spChg chg="mod">
          <ac:chgData name="osamah almasarwah" userId="30efc0343ae0bb7c" providerId="LiveId" clId="{91190A05-4AA4-4114-8D99-D85FB9EC3CE8}" dt="2020-08-17T01:35:54.878" v="60" actId="20577"/>
          <ac:spMkLst>
            <pc:docMk/>
            <pc:sldMk cId="2712617298" sldId="1244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8" creationId="{BA532A99-C37A-4B01-96EE-8B17BFB764B1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9" creationId="{D2C26E76-E06E-4D8D-9021-88204087E25D}"/>
          </ac:spMkLst>
        </pc:spChg>
        <pc:spChg chg="add mod">
          <ac:chgData name="osamah almasarwah" userId="30efc0343ae0bb7c" providerId="LiveId" clId="{91190A05-4AA4-4114-8D99-D85FB9EC3CE8}" dt="2020-08-17T02:06:58.603" v="980" actId="207"/>
          <ac:spMkLst>
            <pc:docMk/>
            <pc:sldMk cId="2712617298" sldId="1244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2" creationId="{02BD36A0-6805-4BC5-BC2F-5D423317ECEC}"/>
          </ac:spMkLst>
        </pc:spChg>
        <pc:spChg chg="del">
          <ac:chgData name="osamah almasarwah" userId="30efc0343ae0bb7c" providerId="LiveId" clId="{91190A05-4AA4-4114-8D99-D85FB9EC3CE8}" dt="2020-08-17T01:36:40.936" v="66" actId="478"/>
          <ac:spMkLst>
            <pc:docMk/>
            <pc:sldMk cId="2712617298" sldId="1244"/>
            <ac:spMk id="14" creationId="{290D8AAD-4044-43AD-9B75-7E3B14329A6C}"/>
          </ac:spMkLst>
        </pc:spChg>
        <pc:spChg chg="del">
          <ac:chgData name="osamah almasarwah" userId="30efc0343ae0bb7c" providerId="LiveId" clId="{91190A05-4AA4-4114-8D99-D85FB9EC3CE8}" dt="2020-08-17T01:36:39.610" v="65" actId="478"/>
          <ac:spMkLst>
            <pc:docMk/>
            <pc:sldMk cId="2712617298" sldId="1244"/>
            <ac:spMk id="15" creationId="{0684A5E3-0C52-427C-B451-AF58FEC67FE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48" creationId="{7758DECE-72C6-4DF2-9D01-651643E79BE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0" creationId="{E6FE0A58-B1C2-4873-A6AA-58C3486F5DB4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1" creationId="{0869FDDE-51EF-4A01-9BBD-4863B522B415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2" creationId="{471DB475-FDD0-4818-99DE-2A212C6A0A5B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3" creationId="{F7BC0C7B-A85D-44DD-9AAA-B4E565F1817C}"/>
          </ac:spMkLst>
        </pc:spChg>
        <pc:spChg chg="add mod">
          <ac:chgData name="osamah almasarwah" userId="30efc0343ae0bb7c" providerId="LiveId" clId="{91190A05-4AA4-4114-8D99-D85FB9EC3CE8}" dt="2020-08-17T01:50:18.736" v="233" actId="571"/>
          <ac:spMkLst>
            <pc:docMk/>
            <pc:sldMk cId="2712617298" sldId="1244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1:36:43.404" v="67" actId="1076"/>
          <ac:spMkLst>
            <pc:docMk/>
            <pc:sldMk cId="2712617298" sldId="1244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5:32:41.015" v="2006" actId="1076"/>
          <ac:spMkLst>
            <pc:docMk/>
            <pc:sldMk cId="2712617298" sldId="1244"/>
            <ac:spMk id="56" creationId="{AE11C0B9-AC68-4AD1-8E78-AAD335DBD2B0}"/>
          </ac:spMkLst>
        </pc:spChg>
        <pc:spChg chg="add mod">
          <ac:chgData name="osamah almasarwah" userId="30efc0343ae0bb7c" providerId="LiveId" clId="{91190A05-4AA4-4114-8D99-D85FB9EC3CE8}" dt="2020-08-17T01:50:21.240" v="234" actId="20577"/>
          <ac:spMkLst>
            <pc:docMk/>
            <pc:sldMk cId="2712617298" sldId="1244"/>
            <ac:spMk id="57" creationId="{E1E9B281-C615-472C-9B99-902D5A64F6F1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8" creationId="{8386757E-5882-4B6B-93C1-F26282EB43E5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59" creationId="{EC1C22B9-FB1C-4AB3-9480-D5BB0563E1A3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06:39.273" v="977" actId="1076"/>
          <ac:spMkLst>
            <pc:docMk/>
            <pc:sldMk cId="2712617298" sldId="1244"/>
            <ac:spMk id="69" creationId="{F0B1310D-463D-4E1B-A0BF-030E41403CA2}"/>
          </ac:spMkLst>
        </pc:spChg>
        <pc:spChg chg="add mod">
          <ac:chgData name="osamah almasarwah" userId="30efc0343ae0bb7c" providerId="LiveId" clId="{91190A05-4AA4-4114-8D99-D85FB9EC3CE8}" dt="2020-08-17T05:32:56.199" v="2008" actId="20577"/>
          <ac:spMkLst>
            <pc:docMk/>
            <pc:sldMk cId="2712617298" sldId="1244"/>
            <ac:spMk id="70" creationId="{36957D04-8581-40ED-9270-18CA95C483B8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1" creationId="{CCC234F3-030E-4155-950E-42A6ADB76A0A}"/>
          </ac:spMkLst>
        </pc:spChg>
        <pc:spChg chg="add del mod">
          <ac:chgData name="osamah almasarwah" userId="30efc0343ae0bb7c" providerId="LiveId" clId="{91190A05-4AA4-4114-8D99-D85FB9EC3CE8}" dt="2020-08-17T02:01:28.872" v="865" actId="478"/>
          <ac:spMkLst>
            <pc:docMk/>
            <pc:sldMk cId="2712617298" sldId="1244"/>
            <ac:spMk id="72" creationId="{956755F8-082C-4AD7-B11B-B301C0B4F971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3" creationId="{D7F0F60A-107B-4C31-B3A6-591599277010}"/>
          </ac:spMkLst>
        </pc:spChg>
        <pc:spChg chg="add mod">
          <ac:chgData name="osamah almasarwah" userId="30efc0343ae0bb7c" providerId="LiveId" clId="{91190A05-4AA4-4114-8D99-D85FB9EC3CE8}" dt="2020-08-17T02:07:32.374" v="988" actId="1076"/>
          <ac:spMkLst>
            <pc:docMk/>
            <pc:sldMk cId="2712617298" sldId="1244"/>
            <ac:spMk id="74" creationId="{CC48063C-F6A9-464D-8C3F-0FE370B99A07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5" creationId="{166C3758-98D0-43CB-BFA9-D56C983B85EA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6" creationId="{3D632EAE-9581-4A17-B203-14F5C9A1CF8B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7" creationId="{00871455-C93F-46E0-92FE-622CC7EFE1C3}"/>
          </ac:spMkLst>
        </pc:spChg>
        <pc:spChg chg="add mod">
          <ac:chgData name="osamah almasarwah" userId="30efc0343ae0bb7c" providerId="LiveId" clId="{91190A05-4AA4-4114-8D99-D85FB9EC3CE8}" dt="2020-08-17T02:07:10.515" v="985" actId="403"/>
          <ac:spMkLst>
            <pc:docMk/>
            <pc:sldMk cId="2712617298" sldId="1244"/>
            <ac:spMk id="78" creationId="{7B27A980-BBC6-4EAD-8DF5-CE734590F6C9}"/>
          </ac:spMkLst>
        </pc:spChg>
        <pc:spChg chg="add mod">
          <ac:chgData name="osamah almasarwah" userId="30efc0343ae0bb7c" providerId="LiveId" clId="{91190A05-4AA4-4114-8D99-D85FB9EC3CE8}" dt="2020-08-17T02:08:59.137" v="1017" actId="1076"/>
          <ac:spMkLst>
            <pc:docMk/>
            <pc:sldMk cId="2712617298" sldId="1244"/>
            <ac:spMk id="80" creationId="{432EF634-4F39-487A-8403-B552E2DFD503}"/>
          </ac:spMkLst>
        </pc:spChg>
        <pc:grpChg chg="add mod">
          <ac:chgData name="osamah almasarwah" userId="30efc0343ae0bb7c" providerId="LiveId" clId="{91190A05-4AA4-4114-8D99-D85FB9EC3CE8}" dt="2020-08-17T01:50:18.736" v="233" actId="571"/>
          <ac:grpSpMkLst>
            <pc:docMk/>
            <pc:sldMk cId="2712617298" sldId="1244"/>
            <ac:grpSpMk id="31" creationId="{CFF6DAE7-BF4D-4083-A927-9B97C69CB661}"/>
          </ac:grpSpMkLst>
        </pc:grpChg>
        <pc:grpChg chg="add mod">
          <ac:chgData name="osamah almasarwah" userId="30efc0343ae0bb7c" providerId="LiveId" clId="{91190A05-4AA4-4114-8D99-D85FB9EC3CE8}" dt="2020-08-17T02:06:39.273" v="977" actId="1076"/>
          <ac:grpSpMkLst>
            <pc:docMk/>
            <pc:sldMk cId="2712617298" sldId="1244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5:32:59.808" v="2009" actId="1076"/>
          <ac:grpSpMkLst>
            <pc:docMk/>
            <pc:sldMk cId="2712617298" sldId="1244"/>
            <ac:grpSpMk id="79" creationId="{74C8F756-57C2-4A44-A45B-2AB2FE3AE98E}"/>
          </ac:grpSpMkLst>
        </pc:grpChg>
        <pc:graphicFrameChg chg="add mod modGraphic">
          <ac:chgData name="osamah almasarwah" userId="30efc0343ae0bb7c" providerId="LiveId" clId="{91190A05-4AA4-4114-8D99-D85FB9EC3CE8}" dt="2020-08-17T01:42:07.867" v="118" actId="1076"/>
          <ac:graphicFrameMkLst>
            <pc:docMk/>
            <pc:sldMk cId="2712617298" sldId="1244"/>
            <ac:graphicFrameMk id="11" creationId="{724FC8C5-61C9-440B-9BFD-027CABA06F01}"/>
          </ac:graphicFrameMkLst>
        </pc:graphicFrameChg>
        <pc:picChg chg="add mod">
          <ac:chgData name="osamah almasarwah" userId="30efc0343ae0bb7c" providerId="LiveId" clId="{91190A05-4AA4-4114-8D99-D85FB9EC3CE8}" dt="2020-08-17T01:36:31.618" v="64" actId="1076"/>
          <ac:picMkLst>
            <pc:docMk/>
            <pc:sldMk cId="2712617298" sldId="1244"/>
            <ac:picMk id="4" creationId="{DAA33307-614A-4CF7-AEE1-379C06E96FD3}"/>
          </ac:picMkLst>
        </pc:picChg>
        <pc:picChg chg="del">
          <ac:chgData name="osamah almasarwah" userId="30efc0343ae0bb7c" providerId="LiveId" clId="{91190A05-4AA4-4114-8D99-D85FB9EC3CE8}" dt="2020-08-17T01:36:15.436" v="62" actId="478"/>
          <ac:picMkLst>
            <pc:docMk/>
            <pc:sldMk cId="2712617298" sldId="1244"/>
            <ac:picMk id="6" creationId="{F3F8C00F-B417-43FB-A8BE-5BB839A3A34E}"/>
          </ac:picMkLst>
        </pc:pic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6" creationId="{1858961A-DA59-42BF-9E38-51E45237BDA8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8" creationId="{E4503B9B-C58D-406E-9D04-8E2BDF8CB33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19" creationId="{4FDCE581-5489-487B-A1AC-18D307F10F40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0" creationId="{965EA816-8B5C-46A2-9DBD-4442DBAD446E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1" creationId="{4831BC41-E793-42E8-8ECF-D956B454F58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2" creationId="{F731C515-F97B-4B37-846B-C92F9C9DD2E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3" creationId="{755D6E3A-8C5E-4E47-9DF3-C28B4F3E88A2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4" creationId="{D61F5634-88C7-4065-B254-16196C3D988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5" creationId="{7CB4C839-42A6-457F-986B-A645989807CB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6" creationId="{09CFFE40-8F80-4C34-823A-A68B6C53ACCF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27" creationId="{ADCFECFB-2961-464B-8A2C-5361BFA4A751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2" creationId="{045DE9DB-040A-48F5-B476-6FE6684FD05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3" creationId="{88A10773-3918-4905-AF23-B9FD07EE3CB6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4" creationId="{6F1CBD4A-993A-4463-B74E-AD74875C021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5" creationId="{10A77E04-74D4-4CAA-BA2E-E2CFF2ECDF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6" creationId="{2DD4EE89-B3D6-432E-9056-6ABD3BEFDB74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7" creationId="{C656E058-6FAD-4DBE-802A-BCA935A0C54C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8" creationId="{E240888B-7174-47A2-8ABF-D1EBED4BB599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39" creationId="{52621768-A0FF-4D56-844D-2C413B1C00BD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0" creationId="{611D764B-A059-43C7-91A2-55A70F134BF7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1" creationId="{CDBBCAAC-107D-41D8-9444-C6279602882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3" creationId="{D0B93E23-6F46-4AE7-AE4F-59DABEB8A395}"/>
          </ac:cxnSpMkLst>
        </pc:cxnChg>
        <pc:cxnChg chg="add mod">
          <ac:chgData name="osamah almasarwah" userId="30efc0343ae0bb7c" providerId="LiveId" clId="{91190A05-4AA4-4114-8D99-D85FB9EC3CE8}" dt="2020-08-17T01:50:18.736" v="233" actId="571"/>
          <ac:cxnSpMkLst>
            <pc:docMk/>
            <pc:sldMk cId="2712617298" sldId="1244"/>
            <ac:cxnSpMk id="46" creationId="{D7DA66D7-2571-4DCE-94E0-39D92771036C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6" creationId="{FA25EC42-ED4C-48D4-927C-CAF635E797CF}"/>
          </ac:cxnSpMkLst>
        </pc:cxnChg>
        <pc:cxnChg chg="add mod">
          <ac:chgData name="osamah almasarwah" userId="30efc0343ae0bb7c" providerId="LiveId" clId="{91190A05-4AA4-4114-8D99-D85FB9EC3CE8}" dt="2020-08-17T02:06:39.273" v="977" actId="1076"/>
          <ac:cxnSpMkLst>
            <pc:docMk/>
            <pc:sldMk cId="2712617298" sldId="1244"/>
            <ac:cxnSpMk id="68" creationId="{09C78D8E-8A37-457A-9D01-56A4F570DD37}"/>
          </ac:cxnSpMkLst>
        </pc:cxnChg>
      </pc:sldChg>
      <pc:sldChg chg="del">
        <pc:chgData name="osamah almasarwah" userId="30efc0343ae0bb7c" providerId="LiveId" clId="{91190A05-4AA4-4114-8D99-D85FB9EC3CE8}" dt="2020-08-17T02:46:04.678" v="1848" actId="2696"/>
        <pc:sldMkLst>
          <pc:docMk/>
          <pc:sldMk cId="3307903421" sldId="1257"/>
        </pc:sldMkLst>
      </pc:sldChg>
      <pc:sldChg chg="del">
        <pc:chgData name="osamah almasarwah" userId="30efc0343ae0bb7c" providerId="LiveId" clId="{91190A05-4AA4-4114-8D99-D85FB9EC3CE8}" dt="2020-08-17T02:36:25.863" v="1660" actId="2696"/>
        <pc:sldMkLst>
          <pc:docMk/>
          <pc:sldMk cId="3443620327" sldId="1258"/>
        </pc:sldMkLst>
      </pc:sldChg>
      <pc:sldChg chg="del">
        <pc:chgData name="osamah almasarwah" userId="30efc0343ae0bb7c" providerId="LiveId" clId="{91190A05-4AA4-4114-8D99-D85FB9EC3CE8}" dt="2020-08-17T02:45:56.561" v="1845" actId="2696"/>
        <pc:sldMkLst>
          <pc:docMk/>
          <pc:sldMk cId="3142869242" sldId="1259"/>
        </pc:sldMkLst>
      </pc:sldChg>
      <pc:sldChg chg="del">
        <pc:chgData name="osamah almasarwah" userId="30efc0343ae0bb7c" providerId="LiveId" clId="{91190A05-4AA4-4114-8D99-D85FB9EC3CE8}" dt="2020-08-17T02:46:18.061" v="1851" actId="2696"/>
        <pc:sldMkLst>
          <pc:docMk/>
          <pc:sldMk cId="1140908208" sldId="1260"/>
        </pc:sldMkLst>
      </pc:sldChg>
      <pc:sldChg chg="del">
        <pc:chgData name="osamah almasarwah" userId="30efc0343ae0bb7c" providerId="LiveId" clId="{91190A05-4AA4-4114-8D99-D85FB9EC3CE8}" dt="2020-08-17T02:46:08.829" v="1850" actId="2696"/>
        <pc:sldMkLst>
          <pc:docMk/>
          <pc:sldMk cId="2958645516" sldId="1261"/>
        </pc:sldMkLst>
      </pc:sldChg>
      <pc:sldChg chg="del">
        <pc:chgData name="osamah almasarwah" userId="30efc0343ae0bb7c" providerId="LiveId" clId="{91190A05-4AA4-4114-8D99-D85FB9EC3CE8}" dt="2020-08-17T02:46:06.694" v="1849" actId="2696"/>
        <pc:sldMkLst>
          <pc:docMk/>
          <pc:sldMk cId="610083364" sldId="1262"/>
        </pc:sldMkLst>
      </pc:sldChg>
      <pc:sldChg chg="del">
        <pc:chgData name="osamah almasarwah" userId="30efc0343ae0bb7c" providerId="LiveId" clId="{91190A05-4AA4-4114-8D99-D85FB9EC3CE8}" dt="2020-08-17T02:46:03.053" v="1847" actId="2696"/>
        <pc:sldMkLst>
          <pc:docMk/>
          <pc:sldMk cId="2501416929" sldId="1263"/>
        </pc:sldMkLst>
      </pc:sldChg>
      <pc:sldChg chg="del">
        <pc:chgData name="osamah almasarwah" userId="30efc0343ae0bb7c" providerId="LiveId" clId="{91190A05-4AA4-4114-8D99-D85FB9EC3CE8}" dt="2020-08-17T02:46:01.297" v="1846" actId="2696"/>
        <pc:sldMkLst>
          <pc:docMk/>
          <pc:sldMk cId="1465763210" sldId="1264"/>
        </pc:sldMkLst>
      </pc:sldChg>
      <pc:sldChg chg="addSp delSp modSp add mod delAnim modAnim">
        <pc:chgData name="osamah almasarwah" userId="30efc0343ae0bb7c" providerId="LiveId" clId="{91190A05-4AA4-4114-8D99-D85FB9EC3CE8}" dt="2020-08-17T02:38:02.158" v="1685" actId="20577"/>
        <pc:sldMkLst>
          <pc:docMk/>
          <pc:sldMk cId="3023368432" sldId="1265"/>
        </pc:sldMkLst>
        <pc:spChg chg="mod">
          <ac:chgData name="osamah almasarwah" userId="30efc0343ae0bb7c" providerId="LiveId" clId="{91190A05-4AA4-4114-8D99-D85FB9EC3CE8}" dt="2020-08-17T02:37:21.990" v="1674" actId="20577"/>
          <ac:spMkLst>
            <pc:docMk/>
            <pc:sldMk cId="3023368432" sldId="1265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15:05.454" v="1177" actId="571"/>
          <ac:spMkLst>
            <pc:docMk/>
            <pc:sldMk cId="3023368432" sldId="1265"/>
            <ac:spMk id="50" creationId="{E6FE0A58-B1C2-4873-A6AA-58C3486F5DB4}"/>
          </ac:spMkLst>
        </pc:spChg>
        <pc:spChg chg="del mod">
          <ac:chgData name="osamah almasarwah" userId="30efc0343ae0bb7c" providerId="LiveId" clId="{91190A05-4AA4-4114-8D99-D85FB9EC3CE8}" dt="2020-08-17T02:17:12.725" v="1211" actId="478"/>
          <ac:spMkLst>
            <pc:docMk/>
            <pc:sldMk cId="3023368432" sldId="1265"/>
            <ac:spMk id="51" creationId="{0869FDDE-51EF-4A01-9BBD-4863B522B415}"/>
          </ac:spMkLst>
        </pc:spChg>
        <pc:spChg chg="del mod">
          <ac:chgData name="osamah almasarwah" userId="30efc0343ae0bb7c" providerId="LiveId" clId="{91190A05-4AA4-4114-8D99-D85FB9EC3CE8}" dt="2020-08-17T02:17:10.956" v="1210" actId="478"/>
          <ac:spMkLst>
            <pc:docMk/>
            <pc:sldMk cId="3023368432" sldId="1265"/>
            <ac:spMk id="52" creationId="{471DB475-FDD0-4818-99DE-2A212C6A0A5B}"/>
          </ac:spMkLst>
        </pc:spChg>
        <pc:spChg chg="mod">
          <ac:chgData name="osamah almasarwah" userId="30efc0343ae0bb7c" providerId="LiveId" clId="{91190A05-4AA4-4114-8D99-D85FB9EC3CE8}" dt="2020-08-17T02:17:07.011" v="1208" actId="1076"/>
          <ac:spMkLst>
            <pc:docMk/>
            <pc:sldMk cId="3023368432" sldId="1265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28:15.598" v="1551" actId="1035"/>
          <ac:spMkLst>
            <pc:docMk/>
            <pc:sldMk cId="3023368432" sldId="1265"/>
            <ac:spMk id="54" creationId="{54730EED-9ED9-4B56-AA81-9C61FE87C266}"/>
          </ac:spMkLst>
        </pc:spChg>
        <pc:spChg chg="del">
          <ac:chgData name="osamah almasarwah" userId="30efc0343ae0bb7c" providerId="LiveId" clId="{91190A05-4AA4-4114-8D99-D85FB9EC3CE8}" dt="2020-08-17T02:14:11.516" v="1103" actId="478"/>
          <ac:spMkLst>
            <pc:docMk/>
            <pc:sldMk cId="3023368432" sldId="1265"/>
            <ac:spMk id="56" creationId="{AE11C0B9-AC68-4AD1-8E78-AAD335DBD2B0}"/>
          </ac:spMkLst>
        </pc:spChg>
        <pc:spChg chg="del">
          <ac:chgData name="osamah almasarwah" userId="30efc0343ae0bb7c" providerId="LiveId" clId="{91190A05-4AA4-4114-8D99-D85FB9EC3CE8}" dt="2020-08-17T02:14:14.004" v="1104" actId="478"/>
          <ac:spMkLst>
            <pc:docMk/>
            <pc:sldMk cId="3023368432" sldId="1265"/>
            <ac:spMk id="57" creationId="{E1E9B281-C615-472C-9B99-902D5A64F6F1}"/>
          </ac:spMkLst>
        </pc:spChg>
        <pc:spChg chg="del mod">
          <ac:chgData name="osamah almasarwah" userId="30efc0343ae0bb7c" providerId="LiveId" clId="{91190A05-4AA4-4114-8D99-D85FB9EC3CE8}" dt="2020-08-17T02:12:08.759" v="1049" actId="478"/>
          <ac:spMkLst>
            <pc:docMk/>
            <pc:sldMk cId="3023368432" sldId="1265"/>
            <ac:spMk id="58" creationId="{8386757E-5882-4B6B-93C1-F26282EB43E5}"/>
          </ac:spMkLst>
        </pc:spChg>
        <pc:spChg chg="del mod">
          <ac:chgData name="osamah almasarwah" userId="30efc0343ae0bb7c" providerId="LiveId" clId="{91190A05-4AA4-4114-8D99-D85FB9EC3CE8}" dt="2020-08-17T02:12:05.988" v="1047" actId="478"/>
          <ac:spMkLst>
            <pc:docMk/>
            <pc:sldMk cId="3023368432" sldId="1265"/>
            <ac:spMk id="59" creationId="{EC1C22B9-FB1C-4AB3-9480-D5BB0563E1A3}"/>
          </ac:spMkLst>
        </pc:spChg>
        <pc:spChg chg="del mod">
          <ac:chgData name="osamah almasarwah" userId="30efc0343ae0bb7c" providerId="LiveId" clId="{91190A05-4AA4-4114-8D99-D85FB9EC3CE8}" dt="2020-08-17T02:12:07.105" v="1048" actId="478"/>
          <ac:spMkLst>
            <pc:docMk/>
            <pc:sldMk cId="3023368432" sldId="1265"/>
            <ac:spMk id="60" creationId="{0527626F-3906-42F4-9A9E-4FAA88CA32D9}"/>
          </ac:spMkLst>
        </pc:spChg>
        <pc:spChg chg="add mod">
          <ac:chgData name="osamah almasarwah" userId="30efc0343ae0bb7c" providerId="LiveId" clId="{91190A05-4AA4-4114-8D99-D85FB9EC3CE8}" dt="2020-08-17T02:38:02.158" v="1685" actId="20577"/>
          <ac:spMkLst>
            <pc:docMk/>
            <pc:sldMk cId="3023368432" sldId="1265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24:45.996" v="1470" actId="692"/>
          <ac:spMkLst>
            <pc:docMk/>
            <pc:sldMk cId="3023368432" sldId="1265"/>
            <ac:spMk id="67" creationId="{972848F7-88BB-4293-B6F1-9D3B48C2DF14}"/>
          </ac:spMkLst>
        </pc:spChg>
        <pc:spChg chg="del mod">
          <ac:chgData name="osamah almasarwah" userId="30efc0343ae0bb7c" providerId="LiveId" clId="{91190A05-4AA4-4114-8D99-D85FB9EC3CE8}" dt="2020-08-17T02:12:04.705" v="1046" actId="478"/>
          <ac:spMkLst>
            <pc:docMk/>
            <pc:sldMk cId="3023368432" sldId="1265"/>
            <ac:spMk id="69" creationId="{F0B1310D-463D-4E1B-A0BF-030E41403CA2}"/>
          </ac:spMkLst>
        </pc:spChg>
        <pc:spChg chg="del">
          <ac:chgData name="osamah almasarwah" userId="30efc0343ae0bb7c" providerId="LiveId" clId="{91190A05-4AA4-4114-8D99-D85FB9EC3CE8}" dt="2020-08-17T02:12:15.263" v="1051" actId="478"/>
          <ac:spMkLst>
            <pc:docMk/>
            <pc:sldMk cId="3023368432" sldId="1265"/>
            <ac:spMk id="70" creationId="{36957D04-8581-40ED-9270-18CA95C483B8}"/>
          </ac:spMkLst>
        </pc:spChg>
        <pc:spChg chg="del mod">
          <ac:chgData name="osamah almasarwah" userId="30efc0343ae0bb7c" providerId="LiveId" clId="{91190A05-4AA4-4114-8D99-D85FB9EC3CE8}" dt="2020-08-17T02:19:48.890" v="1284" actId="478"/>
          <ac:spMkLst>
            <pc:docMk/>
            <pc:sldMk cId="3023368432" sldId="1265"/>
            <ac:spMk id="71" creationId="{CCC234F3-030E-4155-950E-42A6ADB76A0A}"/>
          </ac:spMkLst>
        </pc:spChg>
        <pc:spChg chg="add mod">
          <ac:chgData name="osamah almasarwah" userId="30efc0343ae0bb7c" providerId="LiveId" clId="{91190A05-4AA4-4114-8D99-D85FB9EC3CE8}" dt="2020-08-17T02:27:41.672" v="1539" actId="164"/>
          <ac:spMkLst>
            <pc:docMk/>
            <pc:sldMk cId="3023368432" sldId="1265"/>
            <ac:spMk id="72" creationId="{72760DAE-0191-43B6-9A36-E651ADB9200D}"/>
          </ac:spMkLst>
        </pc:spChg>
        <pc:spChg chg="del">
          <ac:chgData name="osamah almasarwah" userId="30efc0343ae0bb7c" providerId="LiveId" clId="{91190A05-4AA4-4114-8D99-D85FB9EC3CE8}" dt="2020-08-17T02:19:44.835" v="1283" actId="478"/>
          <ac:spMkLst>
            <pc:docMk/>
            <pc:sldMk cId="3023368432" sldId="1265"/>
            <ac:spMk id="73" creationId="{D7F0F60A-107B-4C31-B3A6-591599277010}"/>
          </ac:spMkLst>
        </pc:spChg>
        <pc:spChg chg="mod">
          <ac:chgData name="osamah almasarwah" userId="30efc0343ae0bb7c" providerId="LiveId" clId="{91190A05-4AA4-4114-8D99-D85FB9EC3CE8}" dt="2020-08-17T02:35:10.122" v="1652" actId="1076"/>
          <ac:spMkLst>
            <pc:docMk/>
            <pc:sldMk cId="3023368432" sldId="1265"/>
            <ac:spMk id="74" creationId="{CC48063C-F6A9-464D-8C3F-0FE370B99A07}"/>
          </ac:spMkLst>
        </pc:spChg>
        <pc:spChg chg="mod">
          <ac:chgData name="osamah almasarwah" userId="30efc0343ae0bb7c" providerId="LiveId" clId="{91190A05-4AA4-4114-8D99-D85FB9EC3CE8}" dt="2020-08-17T02:13:33.915" v="1064" actId="20577"/>
          <ac:spMkLst>
            <pc:docMk/>
            <pc:sldMk cId="3023368432" sldId="1265"/>
            <ac:spMk id="75" creationId="{166C3758-98D0-43CB-BFA9-D56C983B85EA}"/>
          </ac:spMkLst>
        </pc:spChg>
        <pc:spChg chg="mod">
          <ac:chgData name="osamah almasarwah" userId="30efc0343ae0bb7c" providerId="LiveId" clId="{91190A05-4AA4-4114-8D99-D85FB9EC3CE8}" dt="2020-08-17T02:13:51.877" v="1070" actId="1076"/>
          <ac:spMkLst>
            <pc:docMk/>
            <pc:sldMk cId="3023368432" sldId="1265"/>
            <ac:spMk id="76" creationId="{3D632EAE-9581-4A17-B203-14F5C9A1CF8B}"/>
          </ac:spMkLst>
        </pc:spChg>
        <pc:spChg chg="mod">
          <ac:chgData name="osamah almasarwah" userId="30efc0343ae0bb7c" providerId="LiveId" clId="{91190A05-4AA4-4114-8D99-D85FB9EC3CE8}" dt="2020-08-17T02:13:42.385" v="1067" actId="1076"/>
          <ac:spMkLst>
            <pc:docMk/>
            <pc:sldMk cId="3023368432" sldId="1265"/>
            <ac:spMk id="77" creationId="{00871455-C93F-46E0-92FE-622CC7EFE1C3}"/>
          </ac:spMkLst>
        </pc:spChg>
        <pc:spChg chg="del mod">
          <ac:chgData name="osamah almasarwah" userId="30efc0343ae0bb7c" providerId="LiveId" clId="{91190A05-4AA4-4114-8D99-D85FB9EC3CE8}" dt="2020-08-17T02:13:38.713" v="1066" actId="478"/>
          <ac:spMkLst>
            <pc:docMk/>
            <pc:sldMk cId="3023368432" sldId="1265"/>
            <ac:spMk id="78" creationId="{7B27A980-BBC6-4EAD-8DF5-CE734590F6C9}"/>
          </ac:spMkLst>
        </pc:spChg>
        <pc:spChg chg="del mod">
          <ac:chgData name="osamah almasarwah" userId="30efc0343ae0bb7c" providerId="LiveId" clId="{91190A05-4AA4-4114-8D99-D85FB9EC3CE8}" dt="2020-08-17T02:37:46.845" v="1680" actId="478"/>
          <ac:spMkLst>
            <pc:docMk/>
            <pc:sldMk cId="3023368432" sldId="1265"/>
            <ac:spMk id="80" creationId="{432EF634-4F39-487A-8403-B552E2DFD503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1" creationId="{444AC790-EBFD-47AA-A3BF-B365FF4E8C8E}"/>
          </ac:spMkLst>
        </pc:spChg>
        <pc:spChg chg="add mod">
          <ac:chgData name="osamah almasarwah" userId="30efc0343ae0bb7c" providerId="LiveId" clId="{91190A05-4AA4-4114-8D99-D85FB9EC3CE8}" dt="2020-08-17T02:21:36.638" v="1368" actId="1076"/>
          <ac:spMkLst>
            <pc:docMk/>
            <pc:sldMk cId="3023368432" sldId="1265"/>
            <ac:spMk id="82" creationId="{BD6EB026-462B-472A-A077-51530202A85C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3" creationId="{70AB602B-0EB6-4D69-81D9-ACEFF2907DC9}"/>
          </ac:spMkLst>
        </pc:spChg>
        <pc:spChg chg="add mod">
          <ac:chgData name="osamah almasarwah" userId="30efc0343ae0bb7c" providerId="LiveId" clId="{91190A05-4AA4-4114-8D99-D85FB9EC3CE8}" dt="2020-08-17T02:29:18.944" v="1561" actId="404"/>
          <ac:spMkLst>
            <pc:docMk/>
            <pc:sldMk cId="3023368432" sldId="1265"/>
            <ac:spMk id="84" creationId="{013DC013-B595-460B-A287-72997477CDA2}"/>
          </ac:spMkLst>
        </pc:spChg>
        <pc:spChg chg="add mod">
          <ac:chgData name="osamah almasarwah" userId="30efc0343ae0bb7c" providerId="LiveId" clId="{91190A05-4AA4-4114-8D99-D85FB9EC3CE8}" dt="2020-08-17T02:29:05.151" v="1557" actId="14100"/>
          <ac:spMkLst>
            <pc:docMk/>
            <pc:sldMk cId="3023368432" sldId="1265"/>
            <ac:spMk id="85" creationId="{A201BDD2-CFD8-46F3-ABEA-0E04D3333145}"/>
          </ac:spMkLst>
        </pc:spChg>
        <pc:spChg chg="add mod">
          <ac:chgData name="osamah almasarwah" userId="30efc0343ae0bb7c" providerId="LiveId" clId="{91190A05-4AA4-4114-8D99-D85FB9EC3CE8}" dt="2020-08-17T02:35:04.377" v="1650" actId="1076"/>
          <ac:spMkLst>
            <pc:docMk/>
            <pc:sldMk cId="3023368432" sldId="1265"/>
            <ac:spMk id="87" creationId="{33AF5354-2AE7-4A91-BB2F-46CC16CAAD57}"/>
          </ac:spMkLst>
        </pc:spChg>
        <pc:spChg chg="add mod">
          <ac:chgData name="osamah almasarwah" userId="30efc0343ae0bb7c" providerId="LiveId" clId="{91190A05-4AA4-4114-8D99-D85FB9EC3CE8}" dt="2020-08-17T02:35:07.032" v="1651" actId="1076"/>
          <ac:spMkLst>
            <pc:docMk/>
            <pc:sldMk cId="3023368432" sldId="1265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15:05.454" v="1177" actId="571"/>
          <ac:grpSpMkLst>
            <pc:docMk/>
            <pc:sldMk cId="3023368432" sldId="1265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23:22.756" v="1447" actId="1076"/>
          <ac:grpSpMkLst>
            <pc:docMk/>
            <pc:sldMk cId="3023368432" sldId="1265"/>
            <ac:grpSpMk id="49" creationId="{411C43E7-D087-478A-8A15-6AA60F4BEA7F}"/>
          </ac:grpSpMkLst>
        </pc:grpChg>
        <pc:grpChg chg="add mod">
          <ac:chgData name="osamah almasarwah" userId="30efc0343ae0bb7c" providerId="LiveId" clId="{91190A05-4AA4-4114-8D99-D85FB9EC3CE8}" dt="2020-08-17T02:29:18.944" v="1561" actId="404"/>
          <ac:grpSpMkLst>
            <pc:docMk/>
            <pc:sldMk cId="3023368432" sldId="1265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31:20.553" v="1579" actId="1076"/>
          <ac:grpSpMkLst>
            <pc:docMk/>
            <pc:sldMk cId="3023368432" sldId="1265"/>
            <ac:grpSpMk id="79" creationId="{74C8F756-57C2-4A44-A45B-2AB2FE3AE98E}"/>
          </ac:grpSpMkLst>
        </pc:grpChg>
        <pc:grpChg chg="add mod ord">
          <ac:chgData name="osamah almasarwah" userId="30efc0343ae0bb7c" providerId="LiveId" clId="{91190A05-4AA4-4114-8D99-D85FB9EC3CE8}" dt="2020-08-17T02:30:54.056" v="1575" actId="1076"/>
          <ac:grpSpMkLst>
            <pc:docMk/>
            <pc:sldMk cId="3023368432" sldId="1265"/>
            <ac:grpSpMk id="86" creationId="{CE247ACE-D734-429C-95C8-889D76311018}"/>
          </ac:grpSpMkLst>
        </pc:grpChg>
        <pc:graphicFrameChg chg="del">
          <ac:chgData name="osamah almasarwah" userId="30efc0343ae0bb7c" providerId="LiveId" clId="{91190A05-4AA4-4114-8D99-D85FB9EC3CE8}" dt="2020-08-17T02:11:51.665" v="1041" actId="478"/>
          <ac:graphicFrameMkLst>
            <pc:docMk/>
            <pc:sldMk cId="3023368432" sldId="1265"/>
            <ac:graphicFrameMk id="11" creationId="{724FC8C5-61C9-440B-9BFD-027CABA06F01}"/>
          </ac:graphicFrameMkLst>
        </pc:graphicFrameChg>
        <pc:picChg chg="del">
          <ac:chgData name="osamah almasarwah" userId="30efc0343ae0bb7c" providerId="LiveId" clId="{91190A05-4AA4-4114-8D99-D85FB9EC3CE8}" dt="2020-08-17T02:11:16.408" v="1032" actId="478"/>
          <ac:picMkLst>
            <pc:docMk/>
            <pc:sldMk cId="3023368432" sldId="1265"/>
            <ac:picMk id="4" creationId="{DAA33307-614A-4CF7-AEE1-379C06E96FD3}"/>
          </ac:picMkLst>
        </pc:picChg>
        <pc:picChg chg="add mod">
          <ac:chgData name="osamah almasarwah" userId="30efc0343ae0bb7c" providerId="LiveId" clId="{91190A05-4AA4-4114-8D99-D85FB9EC3CE8}" dt="2020-08-17T02:11:20.690" v="1034" actId="1076"/>
          <ac:picMkLst>
            <pc:docMk/>
            <pc:sldMk cId="3023368432" sldId="1265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11:45.809" v="1040" actId="1076"/>
          <ac:picMkLst>
            <pc:docMk/>
            <pc:sldMk cId="3023368432" sldId="1265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15:37.572" v="1182" actId="14100"/>
          <ac:cxnSpMkLst>
            <pc:docMk/>
            <pc:sldMk cId="3023368432" sldId="1265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15:14.016" v="1178" actId="14100"/>
          <ac:cxnSpMkLst>
            <pc:docMk/>
            <pc:sldMk cId="3023368432" sldId="1265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15:45.578" v="1184" actId="14100"/>
          <ac:cxnSpMkLst>
            <pc:docMk/>
            <pc:sldMk cId="3023368432" sldId="1265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15:41.236" v="1183" actId="14100"/>
          <ac:cxnSpMkLst>
            <pc:docMk/>
            <pc:sldMk cId="3023368432" sldId="1265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15:56.005" v="1186" actId="14100"/>
          <ac:cxnSpMkLst>
            <pc:docMk/>
            <pc:sldMk cId="3023368432" sldId="1265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15:49.341" v="1185" actId="14100"/>
          <ac:cxnSpMkLst>
            <pc:docMk/>
            <pc:sldMk cId="3023368432" sldId="1265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16:26.546" v="1191" actId="14100"/>
          <ac:cxnSpMkLst>
            <pc:docMk/>
            <pc:sldMk cId="3023368432" sldId="1265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16:20.677" v="1190" actId="14100"/>
          <ac:cxnSpMkLst>
            <pc:docMk/>
            <pc:sldMk cId="3023368432" sldId="1265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16:43.948" v="1194" actId="14100"/>
          <ac:cxnSpMkLst>
            <pc:docMk/>
            <pc:sldMk cId="3023368432" sldId="1265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16:36.481" v="1193" actId="14100"/>
          <ac:cxnSpMkLst>
            <pc:docMk/>
            <pc:sldMk cId="3023368432" sldId="1265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16:30.865" v="1192" actId="14100"/>
          <ac:cxnSpMkLst>
            <pc:docMk/>
            <pc:sldMk cId="3023368432" sldId="1265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16:51.152" v="1206" actId="1036"/>
          <ac:cxnSpMkLst>
            <pc:docMk/>
            <pc:sldMk cId="3023368432" sldId="1265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15:05.454" v="1177" actId="571"/>
          <ac:cxnSpMkLst>
            <pc:docMk/>
            <pc:sldMk cId="3023368432" sldId="1265"/>
            <ac:cxnSpMk id="46" creationId="{D7DA66D7-2571-4DCE-94E0-39D92771036C}"/>
          </ac:cxnSpMkLst>
        </pc:cxnChg>
        <pc:cxnChg chg="del mod">
          <ac:chgData name="osamah almasarwah" userId="30efc0343ae0bb7c" providerId="LiveId" clId="{91190A05-4AA4-4114-8D99-D85FB9EC3CE8}" dt="2020-08-17T02:12:03.912" v="1045" actId="478"/>
          <ac:cxnSpMkLst>
            <pc:docMk/>
            <pc:sldMk cId="3023368432" sldId="1265"/>
            <ac:cxnSpMk id="62" creationId="{8558CA9B-CD97-4CF7-A4BA-EC630889C89B}"/>
          </ac:cxnSpMkLst>
        </pc:cxnChg>
        <pc:cxnChg chg="add mod">
          <ac:chgData name="osamah almasarwah" userId="30efc0343ae0bb7c" providerId="LiveId" clId="{91190A05-4AA4-4114-8D99-D85FB9EC3CE8}" dt="2020-08-17T02:15:24.932" v="1180" actId="1036"/>
          <ac:cxnSpMkLst>
            <pc:docMk/>
            <pc:sldMk cId="3023368432" sldId="1265"/>
            <ac:cxnSpMk id="63" creationId="{198EE9D4-D14E-42D6-A7AA-929E2B9E2AA5}"/>
          </ac:cxnSpMkLst>
        </pc:cxnChg>
        <pc:cxnChg chg="add mod">
          <ac:chgData name="osamah almasarwah" userId="30efc0343ae0bb7c" providerId="LiveId" clId="{91190A05-4AA4-4114-8D99-D85FB9EC3CE8}" dt="2020-08-17T02:15:21.215" v="1179" actId="1036"/>
          <ac:cxnSpMkLst>
            <pc:docMk/>
            <pc:sldMk cId="3023368432" sldId="1265"/>
            <ac:cxnSpMk id="64" creationId="{5092B77A-68F2-477F-8E02-0181625EC0FB}"/>
          </ac:cxnSpMkLst>
        </pc:cxnChg>
        <pc:cxnChg chg="del mod">
          <ac:chgData name="osamah almasarwah" userId="30efc0343ae0bb7c" providerId="LiveId" clId="{91190A05-4AA4-4114-8D99-D85FB9EC3CE8}" dt="2020-08-17T02:12:01.197" v="1043" actId="478"/>
          <ac:cxnSpMkLst>
            <pc:docMk/>
            <pc:sldMk cId="3023368432" sldId="1265"/>
            <ac:cxnSpMk id="66" creationId="{FA25EC42-ED4C-48D4-927C-CAF635E797CF}"/>
          </ac:cxnSpMkLst>
        </pc:cxnChg>
        <pc:cxnChg chg="del mod">
          <ac:chgData name="osamah almasarwah" userId="30efc0343ae0bb7c" providerId="LiveId" clId="{91190A05-4AA4-4114-8D99-D85FB9EC3CE8}" dt="2020-08-17T02:12:02.659" v="1044" actId="478"/>
          <ac:cxnSpMkLst>
            <pc:docMk/>
            <pc:sldMk cId="3023368432" sldId="1265"/>
            <ac:cxnSpMk id="68" creationId="{09C78D8E-8A37-457A-9D01-56A4F570DD37}"/>
          </ac:cxnSpMkLst>
        </pc:cxnChg>
      </pc:sldChg>
      <pc:sldChg chg="addSp delSp modSp add mod">
        <pc:chgData name="osamah almasarwah" userId="30efc0343ae0bb7c" providerId="LiveId" clId="{91190A05-4AA4-4114-8D99-D85FB9EC3CE8}" dt="2020-08-18T15:31:28.051" v="2011" actId="207"/>
        <pc:sldMkLst>
          <pc:docMk/>
          <pc:sldMk cId="3724818466" sldId="1266"/>
        </pc:sldMkLst>
        <pc:spChg chg="mod">
          <ac:chgData name="osamah almasarwah" userId="30efc0343ae0bb7c" providerId="LiveId" clId="{91190A05-4AA4-4114-8D99-D85FB9EC3CE8}" dt="2020-08-17T02:37:28.532" v="1675" actId="20577"/>
          <ac:spMkLst>
            <pc:docMk/>
            <pc:sldMk cId="3724818466" sldId="1266"/>
            <ac:spMk id="3" creationId="{9B7E91F2-9D4B-4C62-B33C-50F06B30CED3}"/>
          </ac:spMkLst>
        </pc:spChg>
        <pc:spChg chg="mod">
          <ac:chgData name="osamah almasarwah" userId="30efc0343ae0bb7c" providerId="LiveId" clId="{91190A05-4AA4-4114-8D99-D85FB9EC3CE8}" dt="2020-08-17T02:37:38.694" v="1678" actId="20577"/>
          <ac:spMkLst>
            <pc:docMk/>
            <pc:sldMk cId="3724818466" sldId="1266"/>
            <ac:spMk id="10" creationId="{5B3B06CE-C709-4600-A840-E8D1FA3A5A0F}"/>
          </ac:spMkLst>
        </pc:spChg>
        <pc:spChg chg="mod">
          <ac:chgData name="osamah almasarwah" userId="30efc0343ae0bb7c" providerId="LiveId" clId="{91190A05-4AA4-4114-8D99-D85FB9EC3CE8}" dt="2020-08-17T02:39:39.205" v="1754" actId="20577"/>
          <ac:spMkLst>
            <pc:docMk/>
            <pc:sldMk cId="3724818466" sldId="1266"/>
            <ac:spMk id="48" creationId="{7758DECE-72C6-4DF2-9D01-651643E79BEB}"/>
          </ac:spMkLst>
        </pc:spChg>
        <pc:spChg chg="mod">
          <ac:chgData name="osamah almasarwah" userId="30efc0343ae0bb7c" providerId="LiveId" clId="{91190A05-4AA4-4114-8D99-D85FB9EC3CE8}" dt="2020-08-17T02:39:49.247" v="1756" actId="1076"/>
          <ac:spMkLst>
            <pc:docMk/>
            <pc:sldMk cId="3724818466" sldId="1266"/>
            <ac:spMk id="50" creationId="{E6FE0A58-B1C2-4873-A6AA-58C3486F5DB4}"/>
          </ac:spMkLst>
        </pc:spChg>
        <pc:spChg chg="mod">
          <ac:chgData name="osamah almasarwah" userId="30efc0343ae0bb7c" providerId="LiveId" clId="{91190A05-4AA4-4114-8D99-D85FB9EC3CE8}" dt="2020-08-17T02:40:47.247" v="1783" actId="1038"/>
          <ac:spMkLst>
            <pc:docMk/>
            <pc:sldMk cId="3724818466" sldId="1266"/>
            <ac:spMk id="53" creationId="{F7BC0C7B-A85D-44DD-9AAA-B4E565F1817C}"/>
          </ac:spMkLst>
        </pc:spChg>
        <pc:spChg chg="mod">
          <ac:chgData name="osamah almasarwah" userId="30efc0343ae0bb7c" providerId="LiveId" clId="{91190A05-4AA4-4114-8D99-D85FB9EC3CE8}" dt="2020-08-17T02:41:00.209" v="1789" actId="1036"/>
          <ac:spMkLst>
            <pc:docMk/>
            <pc:sldMk cId="3724818466" sldId="1266"/>
            <ac:spMk id="54" creationId="{54730EED-9ED9-4B56-AA81-9C61FE87C266}"/>
          </ac:spMkLst>
        </pc:spChg>
        <pc:spChg chg="mod">
          <ac:chgData name="osamah almasarwah" userId="30efc0343ae0bb7c" providerId="LiveId" clId="{91190A05-4AA4-4114-8D99-D85FB9EC3CE8}" dt="2020-08-17T02:38:07.022" v="1686" actId="20577"/>
          <ac:spMkLst>
            <pc:docMk/>
            <pc:sldMk cId="3724818466" sldId="1266"/>
            <ac:spMk id="61" creationId="{F404B936-4208-4FCF-8D22-27FBB8EF9DDD}"/>
          </ac:spMkLst>
        </pc:spChg>
        <pc:spChg chg="add mod">
          <ac:chgData name="osamah almasarwah" userId="30efc0343ae0bb7c" providerId="LiveId" clId="{91190A05-4AA4-4114-8D99-D85FB9EC3CE8}" dt="2020-08-17T02:41:32.581" v="1794" actId="14100"/>
          <ac:spMkLst>
            <pc:docMk/>
            <pc:sldMk cId="3724818466" sldId="1266"/>
            <ac:spMk id="62" creationId="{AFBEA40F-F7E8-4A33-BB10-0B79D3900665}"/>
          </ac:spMkLst>
        </pc:spChg>
        <pc:spChg chg="mod">
          <ac:chgData name="osamah almasarwah" userId="30efc0343ae0bb7c" providerId="LiveId" clId="{91190A05-4AA4-4114-8D99-D85FB9EC3CE8}" dt="2020-08-17T02:44:12.547" v="1824" actId="1037"/>
          <ac:spMkLst>
            <pc:docMk/>
            <pc:sldMk cId="3724818466" sldId="1266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44:42.446" v="1834" actId="1036"/>
          <ac:spMkLst>
            <pc:docMk/>
            <pc:sldMk cId="3724818466" sldId="1266"/>
            <ac:spMk id="72" creationId="{72760DAE-0191-43B6-9A36-E651ADB9200D}"/>
          </ac:spMkLst>
        </pc:spChg>
        <pc:spChg chg="mod">
          <ac:chgData name="osamah almasarwah" userId="30efc0343ae0bb7c" providerId="LiveId" clId="{91190A05-4AA4-4114-8D99-D85FB9EC3CE8}" dt="2020-08-17T02:42:52.708" v="1809" actId="1076"/>
          <ac:spMkLst>
            <pc:docMk/>
            <pc:sldMk cId="3724818466" sldId="1266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37:42.924" v="1679" actId="478"/>
          <ac:spMkLst>
            <pc:docMk/>
            <pc:sldMk cId="3724818466" sldId="1266"/>
            <ac:spMk id="80" creationId="{432EF634-4F39-487A-8403-B552E2DFD503}"/>
          </ac:spMkLst>
        </pc:spChg>
        <pc:spChg chg="mod">
          <ac:chgData name="osamah almasarwah" userId="30efc0343ae0bb7c" providerId="LiveId" clId="{91190A05-4AA4-4114-8D99-D85FB9EC3CE8}" dt="2020-08-17T02:37:53.030" v="1682" actId="20577"/>
          <ac:spMkLst>
            <pc:docMk/>
            <pc:sldMk cId="3724818466" sldId="1266"/>
            <ac:spMk id="81" creationId="{444AC790-EBFD-47AA-A3BF-B365FF4E8C8E}"/>
          </ac:spMkLst>
        </pc:spChg>
        <pc:spChg chg="mod">
          <ac:chgData name="osamah almasarwah" userId="30efc0343ae0bb7c" providerId="LiveId" clId="{91190A05-4AA4-4114-8D99-D85FB9EC3CE8}" dt="2020-08-17T02:37:56.326" v="1684" actId="20577"/>
          <ac:spMkLst>
            <pc:docMk/>
            <pc:sldMk cId="3724818466" sldId="1266"/>
            <ac:spMk id="82" creationId="{BD6EB026-462B-472A-A077-51530202A85C}"/>
          </ac:spMkLst>
        </pc:spChg>
        <pc:spChg chg="mod">
          <ac:chgData name="osamah almasarwah" userId="30efc0343ae0bb7c" providerId="LiveId" clId="{91190A05-4AA4-4114-8D99-D85FB9EC3CE8}" dt="2020-08-17T02:38:20.444" v="1695" actId="20577"/>
          <ac:spMkLst>
            <pc:docMk/>
            <pc:sldMk cId="3724818466" sldId="1266"/>
            <ac:spMk id="83" creationId="{70AB602B-0EB6-4D69-81D9-ACEFF2907DC9}"/>
          </ac:spMkLst>
        </pc:spChg>
        <pc:spChg chg="mod">
          <ac:chgData name="osamah almasarwah" userId="30efc0343ae0bb7c" providerId="LiveId" clId="{91190A05-4AA4-4114-8D99-D85FB9EC3CE8}" dt="2020-08-17T02:38:14.069" v="1689" actId="20577"/>
          <ac:spMkLst>
            <pc:docMk/>
            <pc:sldMk cId="3724818466" sldId="1266"/>
            <ac:spMk id="84" creationId="{013DC013-B595-460B-A287-72997477CDA2}"/>
          </ac:spMkLst>
        </pc:spChg>
        <pc:spChg chg="mod">
          <ac:chgData name="osamah almasarwah" userId="30efc0343ae0bb7c" providerId="LiveId" clId="{91190A05-4AA4-4114-8D99-D85FB9EC3CE8}" dt="2020-08-18T15:31:28.051" v="2011" actId="207"/>
          <ac:spMkLst>
            <pc:docMk/>
            <pc:sldMk cId="3724818466" sldId="1266"/>
            <ac:spMk id="85" creationId="{A201BDD2-CFD8-46F3-ABEA-0E04D3333145}"/>
          </ac:spMkLst>
        </pc:spChg>
        <pc:spChg chg="mod">
          <ac:chgData name="osamah almasarwah" userId="30efc0343ae0bb7c" providerId="LiveId" clId="{91190A05-4AA4-4114-8D99-D85FB9EC3CE8}" dt="2020-08-17T02:41:48.153" v="1797" actId="20577"/>
          <ac:spMkLst>
            <pc:docMk/>
            <pc:sldMk cId="3724818466" sldId="1266"/>
            <ac:spMk id="87" creationId="{33AF5354-2AE7-4A91-BB2F-46CC16CAAD57}"/>
          </ac:spMkLst>
        </pc:spChg>
        <pc:spChg chg="mod">
          <ac:chgData name="osamah almasarwah" userId="30efc0343ae0bb7c" providerId="LiveId" clId="{91190A05-4AA4-4114-8D99-D85FB9EC3CE8}" dt="2020-08-17T02:42:08.709" v="1802" actId="20577"/>
          <ac:spMkLst>
            <pc:docMk/>
            <pc:sldMk cId="3724818466" sldId="1266"/>
            <ac:spMk id="88" creationId="{BF758C6B-3C2A-418E-9F09-E4F2947F9740}"/>
          </ac:spMkLst>
        </pc:s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31" creationId="{CFF6DAE7-BF4D-4083-A927-9B97C69CB661}"/>
          </ac:grpSpMkLst>
        </pc:grpChg>
        <pc:grpChg chg="mod">
          <ac:chgData name="osamah almasarwah" userId="30efc0343ae0bb7c" providerId="LiveId" clId="{91190A05-4AA4-4114-8D99-D85FB9EC3CE8}" dt="2020-08-17T02:39:39.205" v="1754" actId="20577"/>
          <ac:grpSpMkLst>
            <pc:docMk/>
            <pc:sldMk cId="3724818466" sldId="1266"/>
            <ac:grpSpMk id="49" creationId="{411C43E7-D087-478A-8A15-6AA60F4BEA7F}"/>
          </ac:grpSpMkLst>
        </pc:grpChg>
        <pc:grpChg chg="mod">
          <ac:chgData name="osamah almasarwah" userId="30efc0343ae0bb7c" providerId="LiveId" clId="{91190A05-4AA4-4114-8D99-D85FB9EC3CE8}" dt="2020-08-17T02:45:19.027" v="1844" actId="1076"/>
          <ac:grpSpMkLst>
            <pc:docMk/>
            <pc:sldMk cId="3724818466" sldId="1266"/>
            <ac:grpSpMk id="65" creationId="{5494164A-CA21-4A28-8D90-827180C69BA3}"/>
          </ac:grpSpMkLst>
        </pc:grpChg>
        <pc:grpChg chg="mod">
          <ac:chgData name="osamah almasarwah" userId="30efc0343ae0bb7c" providerId="LiveId" clId="{91190A05-4AA4-4114-8D99-D85FB9EC3CE8}" dt="2020-08-17T02:44:57.962" v="1840" actId="1037"/>
          <ac:grpSpMkLst>
            <pc:docMk/>
            <pc:sldMk cId="3724818466" sldId="1266"/>
            <ac:grpSpMk id="86" creationId="{CE247ACE-D734-429C-95C8-889D76311018}"/>
          </ac:grpSpMkLst>
        </pc:grpChg>
        <pc:picChg chg="add mod">
          <ac:chgData name="osamah almasarwah" userId="30efc0343ae0bb7c" providerId="LiveId" clId="{91190A05-4AA4-4114-8D99-D85FB9EC3CE8}" dt="2020-08-17T02:41:17.506" v="1792" actId="1076"/>
          <ac:picMkLst>
            <pc:docMk/>
            <pc:sldMk cId="3724818466" sldId="1266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36:45.183" v="1662" actId="478"/>
          <ac:picMkLst>
            <pc:docMk/>
            <pc:sldMk cId="3724818466" sldId="1266"/>
            <ac:picMk id="9" creationId="{DC41098A-9B6E-4435-A8F8-4ABC361BA6DF}"/>
          </ac:picMkLst>
        </pc:pic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6" creationId="{1858961A-DA59-42BF-9E38-51E45237BDA8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8" creationId="{E4503B9B-C58D-406E-9D04-8E2BDF8CB33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19" creationId="{4FDCE581-5489-487B-A1AC-18D307F10F40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0" creationId="{965EA816-8B5C-46A2-9DBD-4442DBAD446E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1" creationId="{4831BC41-E793-42E8-8ECF-D956B454F58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2" creationId="{F731C515-F97B-4B37-846B-C92F9C9DD2E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3" creationId="{755D6E3A-8C5E-4E47-9DF3-C28B4F3E88A2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4" creationId="{D61F5634-88C7-4065-B254-16196C3D988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5" creationId="{7CB4C839-42A6-457F-986B-A645989807CB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6" creationId="{09CFFE40-8F80-4C34-823A-A68B6C53ACCF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27" creationId="{ADCFECFB-2961-464B-8A2C-5361BFA4A751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2" creationId="{045DE9DB-040A-48F5-B476-6FE6684FD05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3" creationId="{88A10773-3918-4905-AF23-B9FD07EE3CB6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4" creationId="{6F1CBD4A-993A-4463-B74E-AD74875C021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5" creationId="{10A77E04-74D4-4CAA-BA2E-E2CFF2ECDF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6" creationId="{2DD4EE89-B3D6-432E-9056-6ABD3BEFDB74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7" creationId="{C656E058-6FAD-4DBE-802A-BCA935A0C54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8" creationId="{E240888B-7174-47A2-8ABF-D1EBED4BB599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39" creationId="{52621768-A0FF-4D56-844D-2C413B1C00BD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0" creationId="{611D764B-A059-43C7-91A2-55A70F134BF7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1" creationId="{CDBBCAAC-107D-41D8-9444-C6279602882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43" creationId="{D0B93E23-6F46-4AE7-AE4F-59DABEB8A395}"/>
          </ac:cxnSpMkLst>
        </pc:cxnChg>
        <pc:cxnChg chg="mod">
          <ac:chgData name="osamah almasarwah" userId="30efc0343ae0bb7c" providerId="LiveId" clId="{91190A05-4AA4-4114-8D99-D85FB9EC3CE8}" dt="2020-08-17T02:44:38.180" v="1830" actId="1036"/>
          <ac:cxnSpMkLst>
            <pc:docMk/>
            <pc:sldMk cId="3724818466" sldId="1266"/>
            <ac:cxnSpMk id="46" creationId="{D7DA66D7-2571-4DCE-94E0-39D92771036C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3" creationId="{198EE9D4-D14E-42D6-A7AA-929E2B9E2AA5}"/>
          </ac:cxnSpMkLst>
        </pc:cxnChg>
        <pc:cxnChg chg="mod">
          <ac:chgData name="osamah almasarwah" userId="30efc0343ae0bb7c" providerId="LiveId" clId="{91190A05-4AA4-4114-8D99-D85FB9EC3CE8}" dt="2020-08-17T02:39:39.205" v="1754" actId="20577"/>
          <ac:cxnSpMkLst>
            <pc:docMk/>
            <pc:sldMk cId="3724818466" sldId="1266"/>
            <ac:cxnSpMk id="64" creationId="{5092B77A-68F2-477F-8E02-0181625EC0FB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1:06.692" v="1937" actId="1076"/>
        <pc:sldMkLst>
          <pc:docMk/>
          <pc:sldMk cId="1038583682" sldId="1267"/>
        </pc:sldMkLst>
        <pc:spChg chg="mod">
          <ac:chgData name="osamah almasarwah" userId="30efc0343ae0bb7c" providerId="LiveId" clId="{91190A05-4AA4-4114-8D99-D85FB9EC3CE8}" dt="2020-08-17T02:46:47.712" v="1873" actId="20577"/>
          <ac:spMkLst>
            <pc:docMk/>
            <pc:sldMk cId="1038583682" sldId="1267"/>
            <ac:spMk id="3" creationId="{9B7E91F2-9D4B-4C62-B33C-50F06B30CE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10" creationId="{5B3B06CE-C709-4600-A840-E8D1FA3A5A0F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55" creationId="{68042E98-2702-4EB8-8FF4-CDF7ECD05E38}"/>
          </ac:spMkLst>
        </pc:spChg>
        <pc:spChg chg="add mod">
          <ac:chgData name="osamah almasarwah" userId="30efc0343ae0bb7c" providerId="LiveId" clId="{91190A05-4AA4-4114-8D99-D85FB9EC3CE8}" dt="2020-08-17T02:47:04.960" v="1885" actId="14100"/>
          <ac:spMkLst>
            <pc:docMk/>
            <pc:sldMk cId="1038583682" sldId="1267"/>
            <ac:spMk id="58" creationId="{8D5A512D-86F0-4E44-B7D4-1BE67E8ADFD3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61" creationId="{F404B936-4208-4FCF-8D22-27FBB8EF9DDD}"/>
          </ac:spMkLst>
        </pc:spChg>
        <pc:spChg chg="del">
          <ac:chgData name="osamah almasarwah" userId="30efc0343ae0bb7c" providerId="LiveId" clId="{91190A05-4AA4-4114-8D99-D85FB9EC3CE8}" dt="2020-08-17T02:48:09.589" v="1895" actId="478"/>
          <ac:spMkLst>
            <pc:docMk/>
            <pc:sldMk cId="1038583682" sldId="1267"/>
            <ac:spMk id="67" creationId="{972848F7-88BB-4293-B6F1-9D3B48C2DF14}"/>
          </ac:spMkLst>
        </pc:spChg>
        <pc:spChg chg="mod">
          <ac:chgData name="osamah almasarwah" userId="30efc0343ae0bb7c" providerId="LiveId" clId="{91190A05-4AA4-4114-8D99-D85FB9EC3CE8}" dt="2020-08-17T02:51:06.692" v="1937" actId="1076"/>
          <ac:spMkLst>
            <pc:docMk/>
            <pc:sldMk cId="1038583682" sldId="1267"/>
            <ac:spMk id="68" creationId="{B8093F31-8976-4087-AABC-0DDE560186DE}"/>
          </ac:spMkLst>
        </pc:spChg>
        <pc:spChg chg="mod">
          <ac:chgData name="osamah almasarwah" userId="30efc0343ae0bb7c" providerId="LiveId" clId="{91190A05-4AA4-4114-8D99-D85FB9EC3CE8}" dt="2020-08-17T02:50:23.508" v="1930" actId="1035"/>
          <ac:spMkLst>
            <pc:docMk/>
            <pc:sldMk cId="1038583682" sldId="1267"/>
            <ac:spMk id="69" creationId="{BFD4C25E-61BF-4599-B123-8041266DCFA6}"/>
          </ac:spMkLst>
        </pc:spChg>
        <pc:spChg chg="add mod">
          <ac:chgData name="osamah almasarwah" userId="30efc0343ae0bb7c" providerId="LiveId" clId="{91190A05-4AA4-4114-8D99-D85FB9EC3CE8}" dt="2020-08-17T02:48:25.129" v="1897" actId="1076"/>
          <ac:spMkLst>
            <pc:docMk/>
            <pc:sldMk cId="1038583682" sldId="1267"/>
            <ac:spMk id="70" creationId="{C56077F8-5183-4F59-A8CC-12014AF7756F}"/>
          </ac:spMkLst>
        </pc:spChg>
        <pc:spChg chg="add mod">
          <ac:chgData name="osamah almasarwah" userId="30efc0343ae0bb7c" providerId="LiveId" clId="{91190A05-4AA4-4114-8D99-D85FB9EC3CE8}" dt="2020-08-17T02:48:28.803" v="1898" actId="20577"/>
          <ac:spMkLst>
            <pc:docMk/>
            <pc:sldMk cId="1038583682" sldId="1267"/>
            <ac:spMk id="71" creationId="{88823553-5A62-42A0-B212-381A6D3C201B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74" creationId="{CC48063C-F6A9-464D-8C3F-0FE370B99A0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1" creationId="{444AC790-EBFD-47AA-A3BF-B365FF4E8C8E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2" creationId="{BD6EB026-462B-472A-A077-51530202A85C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7" creationId="{33AF5354-2AE7-4A91-BB2F-46CC16CAAD57}"/>
          </ac:spMkLst>
        </pc:spChg>
        <pc:spChg chg="del">
          <ac:chgData name="osamah almasarwah" userId="30efc0343ae0bb7c" providerId="LiveId" clId="{91190A05-4AA4-4114-8D99-D85FB9EC3CE8}" dt="2020-08-17T02:48:06.822" v="1893" actId="478"/>
          <ac:spMkLst>
            <pc:docMk/>
            <pc:sldMk cId="1038583682" sldId="1267"/>
            <ac:spMk id="88" creationId="{BF758C6B-3C2A-418E-9F09-E4F2947F9740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90" creationId="{C4419452-4255-4149-964F-93A9BB790D53}"/>
          </ac:spMkLst>
        </pc:spChg>
        <pc:spChg chg="mod">
          <ac:chgData name="osamah almasarwah" userId="30efc0343ae0bb7c" providerId="LiveId" clId="{91190A05-4AA4-4114-8D99-D85FB9EC3CE8}" dt="2020-08-17T02:49:40.931" v="1920" actId="1076"/>
          <ac:spMkLst>
            <pc:docMk/>
            <pc:sldMk cId="1038583682" sldId="1267"/>
            <ac:spMk id="91" creationId="{54A03505-8CF0-4332-A58E-8FABE581E74A}"/>
          </ac:spMkLst>
        </pc:spChg>
        <pc:spChg chg="mod">
          <ac:chgData name="osamah almasarwah" userId="30efc0343ae0bb7c" providerId="LiveId" clId="{91190A05-4AA4-4114-8D99-D85FB9EC3CE8}" dt="2020-08-17T02:49:37.645" v="1919" actId="1076"/>
          <ac:spMkLst>
            <pc:docMk/>
            <pc:sldMk cId="1038583682" sldId="1267"/>
            <ac:spMk id="92" creationId="{647613E1-2095-4F45-B7F3-2D8BD687ACB7}"/>
          </ac:spMkLst>
        </pc:spChg>
        <pc:spChg chg="mod">
          <ac:chgData name="osamah almasarwah" userId="30efc0343ae0bb7c" providerId="LiveId" clId="{91190A05-4AA4-4114-8D99-D85FB9EC3CE8}" dt="2020-08-17T02:50:55.655" v="1935" actId="1036"/>
          <ac:spMkLst>
            <pc:docMk/>
            <pc:sldMk cId="1038583682" sldId="1267"/>
            <ac:spMk id="93" creationId="{EC29D40F-B2BA-42A2-90FD-4DFC228E304D}"/>
          </ac:spMkLst>
        </pc:spChg>
        <pc:spChg chg="add mod">
          <ac:chgData name="osamah almasarwah" userId="30efc0343ae0bb7c" providerId="LiveId" clId="{91190A05-4AA4-4114-8D99-D85FB9EC3CE8}" dt="2020-08-17T02:49:01.075" v="1909" actId="20577"/>
          <ac:spMkLst>
            <pc:docMk/>
            <pc:sldMk cId="1038583682" sldId="1267"/>
            <ac:spMk id="117" creationId="{DE7E3507-65E4-4685-BD8E-C2A361CC6314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19" creationId="{FC95CA2A-BBFC-4FC0-AC29-2CBFE27249E3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0" creationId="{C36EB004-F06E-4279-B224-9C713082E542}"/>
          </ac:spMkLst>
        </pc:spChg>
        <pc:spChg chg="mod">
          <ac:chgData name="osamah almasarwah" userId="30efc0343ae0bb7c" providerId="LiveId" clId="{91190A05-4AA4-4114-8D99-D85FB9EC3CE8}" dt="2020-08-17T02:48:19.950" v="1896"/>
          <ac:spMkLst>
            <pc:docMk/>
            <pc:sldMk cId="1038583682" sldId="1267"/>
            <ac:spMk id="121" creationId="{2B5568F3-D928-4AE8-916D-69BCF548DD56}"/>
          </ac:spMkLst>
        </pc:spChg>
        <pc:spChg chg="add mod">
          <ac:chgData name="osamah almasarwah" userId="30efc0343ae0bb7c" providerId="LiveId" clId="{91190A05-4AA4-4114-8D99-D85FB9EC3CE8}" dt="2020-08-17T02:48:30.267" v="1899" actId="20577"/>
          <ac:spMkLst>
            <pc:docMk/>
            <pc:sldMk cId="1038583682" sldId="1267"/>
            <ac:spMk id="122" creationId="{5D4A2C3C-B3A4-4A53-ABC3-57D589A77462}"/>
          </ac:spMkLst>
        </pc:spChg>
        <pc:spChg chg="add mod">
          <ac:chgData name="osamah almasarwah" userId="30efc0343ae0bb7c" providerId="LiveId" clId="{91190A05-4AA4-4114-8D99-D85FB9EC3CE8}" dt="2020-08-17T02:48:32.571" v="1900" actId="20577"/>
          <ac:spMkLst>
            <pc:docMk/>
            <pc:sldMk cId="1038583682" sldId="1267"/>
            <ac:spMk id="123" creationId="{23A41079-E1CF-4B9D-ADC8-4945A4A58ABF}"/>
          </ac:spMkLst>
        </pc:spChg>
        <pc:spChg chg="add mod">
          <ac:chgData name="osamah almasarwah" userId="30efc0343ae0bb7c" providerId="LiveId" clId="{91190A05-4AA4-4114-8D99-D85FB9EC3CE8}" dt="2020-08-17T02:48:38.207" v="1902" actId="20577"/>
          <ac:spMkLst>
            <pc:docMk/>
            <pc:sldMk cId="1038583682" sldId="1267"/>
            <ac:spMk id="124" creationId="{6528ABBB-431D-4BDD-B390-F6B724443E87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6" creationId="{4932DAC1-CE53-43D0-AEE4-8ED04A2183F1}"/>
          </ac:spMkLst>
        </pc:spChg>
        <pc:spChg chg="mod">
          <ac:chgData name="osamah almasarwah" userId="30efc0343ae0bb7c" providerId="LiveId" clId="{91190A05-4AA4-4114-8D99-D85FB9EC3CE8}" dt="2020-08-17T02:48:34.740" v="1901" actId="20577"/>
          <ac:spMkLst>
            <pc:docMk/>
            <pc:sldMk cId="1038583682" sldId="1267"/>
            <ac:spMk id="127" creationId="{87EB246B-0E9D-4121-A7FC-A56B4F3BD430}"/>
          </ac:spMkLst>
        </pc:spChg>
        <pc:spChg chg="add mod">
          <ac:chgData name="osamah almasarwah" userId="30efc0343ae0bb7c" providerId="LiveId" clId="{91190A05-4AA4-4114-8D99-D85FB9EC3CE8}" dt="2020-08-17T02:49:33.705" v="1918" actId="14100"/>
          <ac:spMkLst>
            <pc:docMk/>
            <pc:sldMk cId="1038583682" sldId="1267"/>
            <ac:spMk id="128" creationId="{6E40A753-E9D2-402D-B6F1-CBF7AEA204D6}"/>
          </ac:spMkLst>
        </pc:spChg>
        <pc:spChg chg="add mod">
          <ac:chgData name="osamah almasarwah" userId="30efc0343ae0bb7c" providerId="LiveId" clId="{91190A05-4AA4-4114-8D99-D85FB9EC3CE8}" dt="2020-08-17T02:48:47.089" v="1905" actId="20577"/>
          <ac:spMkLst>
            <pc:docMk/>
            <pc:sldMk cId="1038583682" sldId="1267"/>
            <ac:spMk id="129" creationId="{5BDFBDA1-9824-4BCF-9B5C-273BCE3EE778}"/>
          </ac:spMkLst>
        </pc:spChg>
        <pc:spChg chg="add mod">
          <ac:chgData name="osamah almasarwah" userId="30efc0343ae0bb7c" providerId="LiveId" clId="{91190A05-4AA4-4114-8D99-D85FB9EC3CE8}" dt="2020-08-17T02:48:58.178" v="1908" actId="20577"/>
          <ac:spMkLst>
            <pc:docMk/>
            <pc:sldMk cId="1038583682" sldId="1267"/>
            <ac:spMk id="130" creationId="{3C4DE6FF-DCC4-441A-9C91-8BACE17FB6C1}"/>
          </ac:spMkLst>
        </pc:s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49" creationId="{411C43E7-D087-478A-8A15-6AA60F4BEA7F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65" creationId="{5494164A-CA21-4A28-8D90-827180C69BA3}"/>
          </ac:grpSpMkLst>
        </pc:grpChg>
        <pc:grpChg chg="add mod">
          <ac:chgData name="osamah almasarwah" userId="30efc0343ae0bb7c" providerId="LiveId" clId="{91190A05-4AA4-4114-8D99-D85FB9EC3CE8}" dt="2020-08-17T02:50:05.276" v="1926" actId="14100"/>
          <ac:grpSpMkLst>
            <pc:docMk/>
            <pc:sldMk cId="1038583682" sldId="1267"/>
            <ac:grpSpMk id="66" creationId="{623D60CB-A102-48C5-BC0F-3D6FF1A35EF3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3" creationId="{D535413F-A757-41F1-8A5F-7C9DEE4839F6}"/>
          </ac:grpSpMkLst>
        </pc:grpChg>
        <pc:grpChg chg="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78" creationId="{9F4AFF02-7D66-454E-BD8F-8E0770A8D628}"/>
          </ac:grpSpMkLst>
        </pc:grpChg>
        <pc:grpChg chg="del">
          <ac:chgData name="osamah almasarwah" userId="30efc0343ae0bb7c" providerId="LiveId" clId="{91190A05-4AA4-4114-8D99-D85FB9EC3CE8}" dt="2020-08-17T02:48:06.822" v="1893" actId="478"/>
          <ac:grpSpMkLst>
            <pc:docMk/>
            <pc:sldMk cId="1038583682" sldId="1267"/>
            <ac:grpSpMk id="79" creationId="{74C8F756-57C2-4A44-A45B-2AB2FE3AE98E}"/>
          </ac:grpSpMkLst>
        </pc:grpChg>
        <pc:grpChg chg="del">
          <ac:chgData name="osamah almasarwah" userId="30efc0343ae0bb7c" providerId="LiveId" clId="{91190A05-4AA4-4114-8D99-D85FB9EC3CE8}" dt="2020-08-17T02:48:08.113" v="1894" actId="478"/>
          <ac:grpSpMkLst>
            <pc:docMk/>
            <pc:sldMk cId="1038583682" sldId="1267"/>
            <ac:grpSpMk id="86" creationId="{CE247ACE-D734-429C-95C8-889D76311018}"/>
          </ac:grpSpMkLst>
        </pc:grpChg>
        <pc:grpChg chg="add mod">
          <ac:chgData name="osamah almasarwah" userId="30efc0343ae0bb7c" providerId="LiveId" clId="{91190A05-4AA4-4114-8D99-D85FB9EC3CE8}" dt="2020-08-17T02:48:19.950" v="1896"/>
          <ac:grpSpMkLst>
            <pc:docMk/>
            <pc:sldMk cId="1038583682" sldId="1267"/>
            <ac:grpSpMk id="118" creationId="{C6113E41-6467-4B02-A5A5-141345D8C686}"/>
          </ac:grpSpMkLst>
        </pc:grpChg>
        <pc:grpChg chg="add mod">
          <ac:chgData name="osamah almasarwah" userId="30efc0343ae0bb7c" providerId="LiveId" clId="{91190A05-4AA4-4114-8D99-D85FB9EC3CE8}" dt="2020-08-17T02:48:34.740" v="1901" actId="20577"/>
          <ac:grpSpMkLst>
            <pc:docMk/>
            <pc:sldMk cId="1038583682" sldId="1267"/>
            <ac:grpSpMk id="125" creationId="{88F74ABA-C1EC-427B-8453-5DAEF4DFD159}"/>
          </ac:grpSpMkLst>
        </pc:grpChg>
        <pc:picChg chg="del">
          <ac:chgData name="osamah almasarwah" userId="30efc0343ae0bb7c" providerId="LiveId" clId="{91190A05-4AA4-4114-8D99-D85FB9EC3CE8}" dt="2020-08-17T02:46:50.541" v="1874" actId="478"/>
          <ac:picMkLst>
            <pc:docMk/>
            <pc:sldMk cId="1038583682" sldId="1267"/>
            <ac:picMk id="4" creationId="{50C460E9-BF72-464A-94B7-577902C9C1F9}"/>
          </ac:picMkLst>
        </pc:picChg>
        <pc:picChg chg="del">
          <ac:chgData name="osamah almasarwah" userId="30efc0343ae0bb7c" providerId="LiveId" clId="{91190A05-4AA4-4114-8D99-D85FB9EC3CE8}" dt="2020-08-17T02:46:51.482" v="1875" actId="478"/>
          <ac:picMkLst>
            <pc:docMk/>
            <pc:sldMk cId="1038583682" sldId="1267"/>
            <ac:picMk id="6" creationId="{A8939000-69FA-4168-9768-1AAC3E92E4CC}"/>
          </ac:picMkLst>
        </pc:picChg>
        <pc:picChg chg="add mod">
          <ac:chgData name="osamah almasarwah" userId="30efc0343ae0bb7c" providerId="LiveId" clId="{91190A05-4AA4-4114-8D99-D85FB9EC3CE8}" dt="2020-08-17T02:47:39.795" v="1889" actId="14100"/>
          <ac:picMkLst>
            <pc:docMk/>
            <pc:sldMk cId="1038583682" sldId="1267"/>
            <ac:picMk id="8" creationId="{4E892BB1-4FE7-4240-923D-9275FF12DDA2}"/>
          </ac:picMkLst>
        </pc:picChg>
        <pc:picChg chg="add mod">
          <ac:chgData name="osamah almasarwah" userId="30efc0343ae0bb7c" providerId="LiveId" clId="{91190A05-4AA4-4114-8D99-D85FB9EC3CE8}" dt="2020-08-17T02:47:59.320" v="1892" actId="14100"/>
          <ac:picMkLst>
            <pc:docMk/>
            <pc:sldMk cId="1038583682" sldId="1267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0" creationId="{9ABC0947-70B7-4A9D-82FA-1939C4D5748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89" creationId="{7464C93D-C84C-4B88-8C55-4E3BA2FD29C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4" creationId="{CB0F6DD1-749D-4BFA-9BF5-9482FDCE89E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5" creationId="{6A3451E0-5EA0-4859-BD11-997C3E3B1767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6" creationId="{EF8D9BFF-728D-45C5-95DC-211A77973C12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7" creationId="{BF67251A-DEB3-4F74-A531-A49C15ECBF49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8" creationId="{08FF3DC4-BA66-4FF0-AFA2-0026F80D189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99" creationId="{4E23D72C-E7E1-405B-850D-237E26B3DB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0" creationId="{5B8A51AF-8779-4531-81BF-B9B7BBDDFD3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1" creationId="{4529969B-C58C-4B98-AE60-E8970BD177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2" creationId="{8E071237-6CE2-42DE-927D-9004DC32CFF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3" creationId="{253C9BF7-8369-4B67-A75E-66128B6577F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4" creationId="{62DE0D4A-DC66-4BEC-8A6D-EE9C4BB8FFC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5" creationId="{F34CDC1F-ADB8-44A2-814E-6F40C23B4F66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6" creationId="{DDB74B30-F308-44F6-A921-6E3FFA6B62B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7" creationId="{A3974AAF-51F2-4D1F-A995-1D2593393B4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8" creationId="{D8CF5E59-E720-44CB-ACEB-380A97F497C5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09" creationId="{039CDDAF-83BD-4D06-BAA2-9329C80DB75B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0" creationId="{8251A05C-B38B-4FA6-8DDB-358C5AB7A848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1" creationId="{21D2BBF8-7535-45B7-94F4-B5996F3E06B3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2" creationId="{ADE29188-E57E-43F8-ACA4-36A17A8058B4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3" creationId="{277DF93F-BBBB-417D-99B1-3DB00E85AFA1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4" creationId="{CED06D6E-493A-46DF-A606-338D2BA2667A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5" creationId="{3725B1AE-FF2B-404C-B34E-5AD31E41300F}"/>
          </ac:cxnSpMkLst>
        </pc:cxnChg>
        <pc:cxnChg chg="mod">
          <ac:chgData name="osamah almasarwah" userId="30efc0343ae0bb7c" providerId="LiveId" clId="{91190A05-4AA4-4114-8D99-D85FB9EC3CE8}" dt="2020-08-17T02:48:19.950" v="1896"/>
          <ac:cxnSpMkLst>
            <pc:docMk/>
            <pc:sldMk cId="1038583682" sldId="1267"/>
            <ac:cxnSpMk id="116" creationId="{3C667FD6-28EB-41AE-AE06-FD108F98449E}"/>
          </ac:cxnSpMkLst>
        </pc:cxnChg>
      </pc:sldChg>
      <pc:sldChg chg="addSp delSp modSp add mod delAnim modAnim">
        <pc:chgData name="osamah almasarwah" userId="30efc0343ae0bb7c" providerId="LiveId" clId="{91190A05-4AA4-4114-8D99-D85FB9EC3CE8}" dt="2020-08-17T02:56:01.626" v="2005" actId="1036"/>
        <pc:sldMkLst>
          <pc:docMk/>
          <pc:sldMk cId="2437412674" sldId="1268"/>
        </pc:sldMkLst>
        <pc:spChg chg="ord">
          <ac:chgData name="osamah almasarwah" userId="30efc0343ae0bb7c" providerId="LiveId" clId="{91190A05-4AA4-4114-8D99-D85FB9EC3CE8}" dt="2020-08-17T02:55:09.270" v="1991" actId="166"/>
          <ac:spMkLst>
            <pc:docMk/>
            <pc:sldMk cId="2437412674" sldId="1268"/>
            <ac:spMk id="3" creationId="{9B7E91F2-9D4B-4C62-B33C-50F06B30CED3}"/>
          </ac:spMkLst>
        </pc:spChg>
        <pc:spChg chg="ord">
          <ac:chgData name="osamah almasarwah" userId="30efc0343ae0bb7c" providerId="LiveId" clId="{91190A05-4AA4-4114-8D99-D85FB9EC3CE8}" dt="2020-08-17T02:55:12.318" v="1992" actId="166"/>
          <ac:spMkLst>
            <pc:docMk/>
            <pc:sldMk cId="2437412674" sldId="1268"/>
            <ac:spMk id="5" creationId="{E36035E2-DE2E-4EFE-A9CD-020058DDB58C}"/>
          </ac:spMkLst>
        </pc:spChg>
        <pc:spChg chg="mod">
          <ac:chgData name="osamah almasarwah" userId="30efc0343ae0bb7c" providerId="LiveId" clId="{91190A05-4AA4-4114-8D99-D85FB9EC3CE8}" dt="2020-08-17T02:51:22.679" v="1940" actId="20577"/>
          <ac:spMkLst>
            <pc:docMk/>
            <pc:sldMk cId="2437412674" sldId="1268"/>
            <ac:spMk id="58" creationId="{8D5A512D-86F0-4E44-B7D4-1BE67E8ADFD3}"/>
          </ac:spMkLst>
        </pc:spChg>
        <pc:spChg chg="mod">
          <ac:chgData name="osamah almasarwah" userId="30efc0343ae0bb7c" providerId="LiveId" clId="{91190A05-4AA4-4114-8D99-D85FB9EC3CE8}" dt="2020-08-17T02:54:38.164" v="1983" actId="571"/>
          <ac:spMkLst>
            <pc:docMk/>
            <pc:sldMk cId="2437412674" sldId="1268"/>
            <ac:spMk id="61" creationId="{13D83156-7660-43C9-AF9E-FC30EBBABC84}"/>
          </ac:spMkLst>
        </pc:spChg>
        <pc:spChg chg="mod">
          <ac:chgData name="osamah almasarwah" userId="30efc0343ae0bb7c" providerId="LiveId" clId="{91190A05-4AA4-4114-8D99-D85FB9EC3CE8}" dt="2020-08-17T02:56:01.626" v="2005" actId="1036"/>
          <ac:spMkLst>
            <pc:docMk/>
            <pc:sldMk cId="2437412674" sldId="1268"/>
            <ac:spMk id="62" creationId="{A0D2D130-64A1-45DC-8CD4-18D0A48DD1BF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63" creationId="{92B2B96A-AEBA-455E-B4C5-22B2FCFCFDB4}"/>
          </ac:spMkLst>
        </pc:spChg>
        <pc:spChg chg="add mod">
          <ac:chgData name="osamah almasarwah" userId="30efc0343ae0bb7c" providerId="LiveId" clId="{91190A05-4AA4-4114-8D99-D85FB9EC3CE8}" dt="2020-08-17T02:52:06.588" v="1947" actId="20577"/>
          <ac:spMkLst>
            <pc:docMk/>
            <pc:sldMk cId="2437412674" sldId="1268"/>
            <ac:spMk id="64" creationId="{D3BCE99B-AD0E-48B5-B409-3ECBB1F208EE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0" creationId="{C56077F8-5183-4F59-A8CC-12014AF7756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71" creationId="{88823553-5A62-42A0-B212-381A6D3C201B}"/>
          </ac:spMkLst>
        </pc:spChg>
        <pc:spChg chg="mod">
          <ac:chgData name="osamah almasarwah" userId="30efc0343ae0bb7c" providerId="LiveId" clId="{91190A05-4AA4-4114-8D99-D85FB9EC3CE8}" dt="2020-08-17T02:53:44.148" v="1974" actId="1076"/>
          <ac:spMkLst>
            <pc:docMk/>
            <pc:sldMk cId="2437412674" sldId="1268"/>
            <ac:spMk id="75" creationId="{AD83A3CA-9ECD-4A21-B802-F1892BE140F4}"/>
          </ac:spMkLst>
        </pc:spChg>
        <pc:spChg chg="mod">
          <ac:chgData name="osamah almasarwah" userId="30efc0343ae0bb7c" providerId="LiveId" clId="{91190A05-4AA4-4114-8D99-D85FB9EC3CE8}" dt="2020-08-17T02:54:19.467" v="1980" actId="1076"/>
          <ac:spMkLst>
            <pc:docMk/>
            <pc:sldMk cId="2437412674" sldId="1268"/>
            <ac:spMk id="76" creationId="{3B33B392-3D5B-42B2-AA76-B11EC7B1443D}"/>
          </ac:spMkLst>
        </pc:spChg>
        <pc:spChg chg="mod">
          <ac:chgData name="osamah almasarwah" userId="30efc0343ae0bb7c" providerId="LiveId" clId="{91190A05-4AA4-4114-8D99-D85FB9EC3CE8}" dt="2020-08-17T02:54:27.376" v="1982" actId="14100"/>
          <ac:spMkLst>
            <pc:docMk/>
            <pc:sldMk cId="2437412674" sldId="1268"/>
            <ac:spMk id="77" creationId="{285F02EF-E1B2-4C96-93C9-FBD1925C7DD5}"/>
          </ac:spMkLst>
        </pc:spChg>
        <pc:spChg chg="mod">
          <ac:chgData name="osamah almasarwah" userId="30efc0343ae0bb7c" providerId="LiveId" clId="{91190A05-4AA4-4114-8D99-D85FB9EC3CE8}" dt="2020-08-17T02:53:30.059" v="1971" actId="1076"/>
          <ac:spMkLst>
            <pc:docMk/>
            <pc:sldMk cId="2437412674" sldId="1268"/>
            <ac:spMk id="79" creationId="{CA045C20-8AB6-4A60-96C5-7D15D0BE2BA0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17" creationId="{DE7E3507-65E4-4685-BD8E-C2A361CC6314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2" creationId="{5D4A2C3C-B3A4-4A53-ABC3-57D589A77462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3" creationId="{23A41079-E1CF-4B9D-ADC8-4945A4A58ABF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4" creationId="{6528ABBB-431D-4BDD-B390-F6B724443E87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8" creationId="{6E40A753-E9D2-402D-B6F1-CBF7AEA204D6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29" creationId="{5BDFBDA1-9824-4BCF-9B5C-273BCE3EE778}"/>
          </ac:spMkLst>
        </pc:spChg>
        <pc:spChg chg="del">
          <ac:chgData name="osamah almasarwah" userId="30efc0343ae0bb7c" providerId="LiveId" clId="{91190A05-4AA4-4114-8D99-D85FB9EC3CE8}" dt="2020-08-17T02:51:51.028" v="1945" actId="478"/>
          <ac:spMkLst>
            <pc:docMk/>
            <pc:sldMk cId="2437412674" sldId="1268"/>
            <ac:spMk id="130" creationId="{3C4DE6FF-DCC4-441A-9C91-8BACE17FB6C1}"/>
          </ac:spMkLst>
        </pc:spChg>
        <pc:spChg chg="add mod">
          <ac:chgData name="osamah almasarwah" userId="30efc0343ae0bb7c" providerId="LiveId" clId="{91190A05-4AA4-4114-8D99-D85FB9EC3CE8}" dt="2020-08-17T02:52:43.449" v="1961" actId="20577"/>
          <ac:spMkLst>
            <pc:docMk/>
            <pc:sldMk cId="2437412674" sldId="1268"/>
            <ac:spMk id="146" creationId="{E8F066EB-62DB-4977-8037-0D983350F503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8" creationId="{81D4075F-736B-4670-808B-563C2F67CDE2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49" creationId="{C1EB5995-50F7-4D90-9BA6-2A9538C7AAE1}"/>
          </ac:spMkLst>
        </pc:spChg>
        <pc:spChg chg="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0" creationId="{F54845CB-DE12-4E47-82C8-7E8E09A34A5A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1" creationId="{4E5C54BF-6D8F-4BCD-8A90-FFF89B0B1046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2" creationId="{09C5EC57-6D60-49D8-809F-3D053BD91DC0}"/>
          </ac:spMkLst>
        </pc:spChg>
        <pc:spChg chg="add mod">
          <ac:chgData name="osamah almasarwah" userId="30efc0343ae0bb7c" providerId="LiveId" clId="{91190A05-4AA4-4114-8D99-D85FB9EC3CE8}" dt="2020-08-17T02:52:01.299" v="1946"/>
          <ac:spMkLst>
            <pc:docMk/>
            <pc:sldMk cId="2437412674" sldId="1268"/>
            <ac:spMk id="153" creationId="{97969CC2-1E38-489F-ABCD-643757252714}"/>
          </ac:spMkLst>
        </pc:spChg>
        <pc:spChg chg="mod">
          <ac:chgData name="osamah almasarwah" userId="30efc0343ae0bb7c" providerId="LiveId" clId="{91190A05-4AA4-4114-8D99-D85FB9EC3CE8}" dt="2020-08-17T02:52:14.370" v="1954" actId="20577"/>
          <ac:spMkLst>
            <pc:docMk/>
            <pc:sldMk cId="2437412674" sldId="1268"/>
            <ac:spMk id="155" creationId="{731B1D54-CB9A-4050-AF69-AABFC804E788}"/>
          </ac:spMkLst>
        </pc:spChg>
        <pc:spChg chg="mod">
          <ac:chgData name="osamah almasarwah" userId="30efc0343ae0bb7c" providerId="LiveId" clId="{91190A05-4AA4-4114-8D99-D85FB9EC3CE8}" dt="2020-08-17T02:52:09.258" v="1948" actId="20577"/>
          <ac:spMkLst>
            <pc:docMk/>
            <pc:sldMk cId="2437412674" sldId="1268"/>
            <ac:spMk id="156" creationId="{3C26652E-F462-486B-81B4-5CFAE0A90097}"/>
          </ac:spMkLst>
        </pc:spChg>
        <pc:spChg chg="add mod">
          <ac:chgData name="osamah almasarwah" userId="30efc0343ae0bb7c" providerId="LiveId" clId="{91190A05-4AA4-4114-8D99-D85FB9EC3CE8}" dt="2020-08-17T02:54:15.623" v="1979" actId="1076"/>
          <ac:spMkLst>
            <pc:docMk/>
            <pc:sldMk cId="2437412674" sldId="1268"/>
            <ac:spMk id="157" creationId="{D516BE94-A6FA-439E-B668-8776EB5CD488}"/>
          </ac:spMkLst>
        </pc:spChg>
        <pc:spChg chg="add mod">
          <ac:chgData name="osamah almasarwah" userId="30efc0343ae0bb7c" providerId="LiveId" clId="{91190A05-4AA4-4114-8D99-D85FB9EC3CE8}" dt="2020-08-17T02:52:49.255" v="1962" actId="20577"/>
          <ac:spMkLst>
            <pc:docMk/>
            <pc:sldMk cId="2437412674" sldId="1268"/>
            <ac:spMk id="158" creationId="{76005B01-ADC8-4479-86C1-45E47B527000}"/>
          </ac:spMkLst>
        </pc:spChg>
        <pc:spChg chg="add mod">
          <ac:chgData name="osamah almasarwah" userId="30efc0343ae0bb7c" providerId="LiveId" clId="{91190A05-4AA4-4114-8D99-D85FB9EC3CE8}" dt="2020-08-17T02:52:35.397" v="1959" actId="20577"/>
          <ac:spMkLst>
            <pc:docMk/>
            <pc:sldMk cId="2437412674" sldId="1268"/>
            <ac:spMk id="159" creationId="{2EFD663F-D01D-41D0-A6FD-6721DD9A4249}"/>
          </ac:spMkLst>
        </pc:spChg>
        <pc:spChg chg="add mod">
          <ac:chgData name="osamah almasarwah" userId="30efc0343ae0bb7c" providerId="LiveId" clId="{91190A05-4AA4-4114-8D99-D85FB9EC3CE8}" dt="2020-08-17T02:54:42.005" v="1984" actId="14100"/>
          <ac:spMkLst>
            <pc:docMk/>
            <pc:sldMk cId="2437412674" sldId="1268"/>
            <ac:spMk id="160" creationId="{F766BFF2-8EAE-45AA-B9EE-72849571F2D3}"/>
          </ac:spMkLst>
        </pc:spChg>
        <pc:grpChg chg="add mod">
          <ac:chgData name="osamah almasarwah" userId="30efc0343ae0bb7c" providerId="LiveId" clId="{91190A05-4AA4-4114-8D99-D85FB9EC3CE8}" dt="2020-08-17T02:55:00.696" v="1989" actId="14100"/>
          <ac:grpSpMkLst>
            <pc:docMk/>
            <pc:sldMk cId="2437412674" sldId="1268"/>
            <ac:grpSpMk id="60" creationId="{C220DCF8-3BDF-4538-898D-0ABE6B3C31C5}"/>
          </ac:grpSpMkLst>
        </pc:grpChg>
        <pc:grpChg chg="add 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5" creationId="{B700A692-C2C8-4E46-A706-3720F518CF1C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66" creationId="{623D60CB-A102-48C5-BC0F-3D6FF1A35EF3}"/>
          </ac:grpSpMkLst>
        </pc:grpChg>
        <pc:grpChg chg="mod">
          <ac:chgData name="osamah almasarwah" userId="30efc0343ae0bb7c" providerId="LiveId" clId="{91190A05-4AA4-4114-8D99-D85FB9EC3CE8}" dt="2020-08-17T02:53:22.898" v="1970" actId="20577"/>
          <ac:grpSpMkLst>
            <pc:docMk/>
            <pc:sldMk cId="2437412674" sldId="1268"/>
            <ac:grpSpMk id="67" creationId="{85A7249E-3774-4A99-ABFF-3D5B444174B7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73" creationId="{D535413F-A757-41F1-8A5F-7C9DEE4839F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18" creationId="{C6113E41-6467-4B02-A5A5-141345D8C686}"/>
          </ac:grpSpMkLst>
        </pc:grpChg>
        <pc:grpChg chg="del">
          <ac:chgData name="osamah almasarwah" userId="30efc0343ae0bb7c" providerId="LiveId" clId="{91190A05-4AA4-4114-8D99-D85FB9EC3CE8}" dt="2020-08-17T02:51:51.028" v="1945" actId="478"/>
          <ac:grpSpMkLst>
            <pc:docMk/>
            <pc:sldMk cId="2437412674" sldId="1268"/>
            <ac:grpSpMk id="125" creationId="{88F74ABA-C1EC-427B-8453-5DAEF4DFD159}"/>
          </ac:grpSpMkLst>
        </pc:grpChg>
        <pc:grpChg chg="add mod">
          <ac:chgData name="osamah almasarwah" userId="30efc0343ae0bb7c" providerId="LiveId" clId="{91190A05-4AA4-4114-8D99-D85FB9EC3CE8}" dt="2020-08-17T02:52:01.299" v="1946"/>
          <ac:grpSpMkLst>
            <pc:docMk/>
            <pc:sldMk cId="2437412674" sldId="1268"/>
            <ac:grpSpMk id="147" creationId="{1717F58A-524D-45F3-93C5-8B2C67208148}"/>
          </ac:grpSpMkLst>
        </pc:grpChg>
        <pc:grpChg chg="add mod">
          <ac:chgData name="osamah almasarwah" userId="30efc0343ae0bb7c" providerId="LiveId" clId="{91190A05-4AA4-4114-8D99-D85FB9EC3CE8}" dt="2020-08-17T02:52:09.258" v="1948" actId="20577"/>
          <ac:grpSpMkLst>
            <pc:docMk/>
            <pc:sldMk cId="2437412674" sldId="1268"/>
            <ac:grpSpMk id="154" creationId="{B137BB3B-5D17-405F-83FB-92F9398EB5CF}"/>
          </ac:grpSpMkLst>
        </pc:grpChg>
        <pc:picChg chg="add mod">
          <ac:chgData name="osamah almasarwah" userId="30efc0343ae0bb7c" providerId="LiveId" clId="{91190A05-4AA4-4114-8D99-D85FB9EC3CE8}" dt="2020-08-17T02:51:42.395" v="1944" actId="14100"/>
          <ac:picMkLst>
            <pc:docMk/>
            <pc:sldMk cId="2437412674" sldId="1268"/>
            <ac:picMk id="4" creationId="{B2EBBA84-25CE-41B2-9490-56D40D485605}"/>
          </ac:picMkLst>
        </pc:picChg>
        <pc:picChg chg="del">
          <ac:chgData name="osamah almasarwah" userId="30efc0343ae0bb7c" providerId="LiveId" clId="{91190A05-4AA4-4114-8D99-D85FB9EC3CE8}" dt="2020-08-17T02:51:24.922" v="1941" actId="478"/>
          <ac:picMkLst>
            <pc:docMk/>
            <pc:sldMk cId="2437412674" sldId="1268"/>
            <ac:picMk id="11" creationId="{0D84624A-269F-4DF1-8C30-B0C195A1F05B}"/>
          </ac:picMkLst>
        </pc:picChg>
        <pc:cxnChg chg="mod">
          <ac:chgData name="osamah almasarwah" userId="30efc0343ae0bb7c" providerId="LiveId" clId="{91190A05-4AA4-4114-8D99-D85FB9EC3CE8}" dt="2020-08-17T02:53:40.295" v="1973" actId="14100"/>
          <ac:cxnSpMkLst>
            <pc:docMk/>
            <pc:sldMk cId="2437412674" sldId="1268"/>
            <ac:cxnSpMk id="72" creationId="{36B8A2C5-2BBF-4B6F-B0C2-B644A6110383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74" creationId="{6A135093-7571-4EA1-9051-D801B18A78E1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1" creationId="{E38B4D23-6B40-4AAF-8103-0418E53621E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2" creationId="{525D1135-551F-4477-84E6-06816EA886F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3" creationId="{247776A8-7123-4C1D-8A07-FF7991BC4C20}"/>
          </ac:cxnSpMkLst>
        </pc:cxnChg>
        <pc:cxnChg chg="mod">
          <ac:chgData name="osamah almasarwah" userId="30efc0343ae0bb7c" providerId="LiveId" clId="{91190A05-4AA4-4114-8D99-D85FB9EC3CE8}" dt="2020-08-17T02:55:53.828" v="2001" actId="1036"/>
          <ac:cxnSpMkLst>
            <pc:docMk/>
            <pc:sldMk cId="2437412674" sldId="1268"/>
            <ac:cxnSpMk id="84" creationId="{F4844E60-24A7-4B1D-A33D-7A8005B70DD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5" creationId="{DF305511-0BB3-4809-8D06-268D9355102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6" creationId="{74E87213-1198-4A76-A630-1307999B576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87" creationId="{F6C8A9C5-96DA-4F26-8636-FCCB3B77AC7D}"/>
          </ac:cxnSpMkLst>
        </pc:cxnChg>
        <pc:cxnChg chg="mod">
          <ac:chgData name="osamah almasarwah" userId="30efc0343ae0bb7c" providerId="LiveId" clId="{91190A05-4AA4-4114-8D99-D85FB9EC3CE8}" dt="2020-08-17T02:54:48.710" v="1987" actId="1037"/>
          <ac:cxnSpMkLst>
            <pc:docMk/>
            <pc:sldMk cId="2437412674" sldId="1268"/>
            <ac:cxnSpMk id="88" creationId="{B8982110-9687-4998-88BB-23DCBF3F7BE5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1" creationId="{442AE0D3-5EFB-45A2-A32E-9DCAAD48394E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2" creationId="{0F572558-D766-42D0-9D29-F350ACC5A3F8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3" creationId="{B52880C4-5AB8-46E3-A1DB-E0F771CC65C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4" creationId="{4634F185-6815-4F2E-ABE2-0607958D47C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5" creationId="{721E7C5C-FC07-4BEF-A6C8-2D4858543E0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6" creationId="{BDB42B6F-1555-4298-9A67-B56F5CB87144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7" creationId="{2447D9FA-412B-4B41-AB98-CD73FACF9DC2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8" creationId="{6A91C7AC-47CD-4A81-AB61-E3B2B14149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39" creationId="{A8E0265C-1955-4980-98DF-962AE49A041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0" creationId="{66222D7D-6B30-4A9A-8420-519EDC5179DD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1" creationId="{039FE2FD-1147-406D-AD3B-35D7AF85A6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2" creationId="{23AB0DC2-C93A-49A0-BF0A-8530A099A75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3" creationId="{4DAA4F1F-D44C-42D1-A686-36F40571489A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4" creationId="{F820A416-A71A-4C77-9CEF-EAD0C963CF47}"/>
          </ac:cxnSpMkLst>
        </pc:cxnChg>
        <pc:cxnChg chg="mod">
          <ac:chgData name="osamah almasarwah" userId="30efc0343ae0bb7c" providerId="LiveId" clId="{91190A05-4AA4-4114-8D99-D85FB9EC3CE8}" dt="2020-08-17T02:53:22.898" v="1970" actId="20577"/>
          <ac:cxnSpMkLst>
            <pc:docMk/>
            <pc:sldMk cId="2437412674" sldId="1268"/>
            <ac:cxnSpMk id="145" creationId="{F7CD793F-8441-47FB-818D-C9B9DBA7EF1B}"/>
          </ac:cxnSpMkLst>
        </pc:cxnChg>
      </pc:sldChg>
    </pc:docChg>
  </pc:docChgLst>
  <pc:docChgLst>
    <pc:chgData name="osamah almasarwah" userId="30efc0343ae0bb7c" providerId="LiveId" clId="{516E0843-ADFB-4C60-9B8B-5257B5D8DC71}"/>
    <pc:docChg chg="undo redo custSel addSld delSld modSld sldOrd">
      <pc:chgData name="osamah almasarwah" userId="30efc0343ae0bb7c" providerId="LiveId" clId="{516E0843-ADFB-4C60-9B8B-5257B5D8DC71}" dt="2020-08-12T03:04:52.717" v="3612" actId="20577"/>
      <pc:docMkLst>
        <pc:docMk/>
      </pc:docMkLst>
      <pc:sldChg chg="del">
        <pc:chgData name="osamah almasarwah" userId="30efc0343ae0bb7c" providerId="LiveId" clId="{516E0843-ADFB-4C60-9B8B-5257B5D8DC71}" dt="2020-08-11T06:37:58.928" v="1911" actId="2696"/>
        <pc:sldMkLst>
          <pc:docMk/>
          <pc:sldMk cId="3554838986" sldId="1170"/>
        </pc:sldMkLst>
      </pc:sldChg>
      <pc:sldChg chg="addSp delSp modSp mod modAnim">
        <pc:chgData name="osamah almasarwah" userId="30efc0343ae0bb7c" providerId="LiveId" clId="{516E0843-ADFB-4C60-9B8B-5257B5D8DC71}" dt="2020-08-09T18:31:20.471" v="525"/>
        <pc:sldMkLst>
          <pc:docMk/>
          <pc:sldMk cId="3240305092" sldId="1228"/>
        </pc:sldMkLst>
        <pc:spChg chg="del mod">
          <ac:chgData name="osamah almasarwah" userId="30efc0343ae0bb7c" providerId="LiveId" clId="{516E0843-ADFB-4C60-9B8B-5257B5D8DC71}" dt="2020-08-09T18:18:06.562" v="327" actId="478"/>
          <ac:spMkLst>
            <pc:docMk/>
            <pc:sldMk cId="3240305092" sldId="1228"/>
            <ac:spMk id="2" creationId="{B56C81D6-7379-44CC-9C93-76D172015E3E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6" creationId="{4E0377A9-65A1-4E92-8F23-CBF4427B1B8F}"/>
          </ac:spMkLst>
        </pc:spChg>
        <pc:spChg chg="add del mod">
          <ac:chgData name="osamah almasarwah" userId="30efc0343ae0bb7c" providerId="LiveId" clId="{516E0843-ADFB-4C60-9B8B-5257B5D8DC71}" dt="2020-08-09T18:23:57.993" v="389"/>
          <ac:spMkLst>
            <pc:docMk/>
            <pc:sldMk cId="3240305092" sldId="1228"/>
            <ac:spMk id="7" creationId="{3BB6B5C4-4402-4348-890B-CDE4C2A0D90D}"/>
          </ac:spMkLst>
        </pc:spChg>
        <pc:spChg chg="add mod">
          <ac:chgData name="osamah almasarwah" userId="30efc0343ae0bb7c" providerId="LiveId" clId="{516E0843-ADFB-4C60-9B8B-5257B5D8DC71}" dt="2020-08-09T18:30:33.933" v="514" actId="1076"/>
          <ac:spMkLst>
            <pc:docMk/>
            <pc:sldMk cId="3240305092" sldId="1228"/>
            <ac:spMk id="8" creationId="{1F702B17-AD9F-4CC9-A2E9-98276DD251E3}"/>
          </ac:spMkLst>
        </pc:spChg>
        <pc:spChg chg="add mod">
          <ac:chgData name="osamah almasarwah" userId="30efc0343ae0bb7c" providerId="LiveId" clId="{516E0843-ADFB-4C60-9B8B-5257B5D8DC71}" dt="2020-08-09T18:21:03.965" v="347" actId="404"/>
          <ac:spMkLst>
            <pc:docMk/>
            <pc:sldMk cId="3240305092" sldId="1228"/>
            <ac:spMk id="10" creationId="{0954CB56-0D4A-48AA-ADD1-017388A6F0DC}"/>
          </ac:spMkLst>
        </pc:spChg>
        <pc:spChg chg="add mod">
          <ac:chgData name="osamah almasarwah" userId="30efc0343ae0bb7c" providerId="LiveId" clId="{516E0843-ADFB-4C60-9B8B-5257B5D8DC71}" dt="2020-08-09T18:26:26.986" v="453" actId="20577"/>
          <ac:spMkLst>
            <pc:docMk/>
            <pc:sldMk cId="3240305092" sldId="1228"/>
            <ac:spMk id="14" creationId="{E5B1E9B1-4B2D-4994-ABF3-095C5C82B740}"/>
          </ac:spMkLst>
        </pc:spChg>
        <pc:spChg chg="add mod">
          <ac:chgData name="osamah almasarwah" userId="30efc0343ae0bb7c" providerId="LiveId" clId="{516E0843-ADFB-4C60-9B8B-5257B5D8DC71}" dt="2020-08-09T18:29:51.938" v="507" actId="403"/>
          <ac:spMkLst>
            <pc:docMk/>
            <pc:sldMk cId="3240305092" sldId="1228"/>
            <ac:spMk id="15" creationId="{10B5E66E-6AE0-43F9-B41A-F09027F48602}"/>
          </ac:spMkLst>
        </pc:spChg>
        <pc:spChg chg="add mod">
          <ac:chgData name="osamah almasarwah" userId="30efc0343ae0bb7c" providerId="LiveId" clId="{516E0843-ADFB-4C60-9B8B-5257B5D8DC71}" dt="2020-08-09T18:30:04.608" v="510" actId="1076"/>
          <ac:spMkLst>
            <pc:docMk/>
            <pc:sldMk cId="3240305092" sldId="1228"/>
            <ac:spMk id="16" creationId="{8F954FA6-CAFD-4230-BBAE-75AB5F34F6A7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7" creationId="{7B405D13-0110-4DD5-913D-46F69B128721}"/>
          </ac:spMkLst>
        </pc:spChg>
        <pc:spChg chg="add mod">
          <ac:chgData name="osamah almasarwah" userId="30efc0343ae0bb7c" providerId="LiveId" clId="{516E0843-ADFB-4C60-9B8B-5257B5D8DC71}" dt="2020-08-09T18:30:26.882" v="513" actId="1076"/>
          <ac:spMkLst>
            <pc:docMk/>
            <pc:sldMk cId="3240305092" sldId="1228"/>
            <ac:spMk id="18" creationId="{211B033D-71F1-43F3-8576-29125699F982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19" creationId="{F0E76F3E-221C-4C98-9CCB-13C95E6C019A}"/>
          </ac:spMkLst>
        </pc:spChg>
        <pc:spChg chg="add mod">
          <ac:chgData name="osamah almasarwah" userId="30efc0343ae0bb7c" providerId="LiveId" clId="{516E0843-ADFB-4C60-9B8B-5257B5D8DC71}" dt="2020-08-09T18:30:20.626" v="512" actId="1076"/>
          <ac:spMkLst>
            <pc:docMk/>
            <pc:sldMk cId="3240305092" sldId="1228"/>
            <ac:spMk id="20" creationId="{E25C4688-E22F-4213-BC45-ADB94105EE5A}"/>
          </ac:spMkLst>
        </pc:spChg>
        <pc:spChg chg="mod">
          <ac:chgData name="osamah almasarwah" userId="30efc0343ae0bb7c" providerId="LiveId" clId="{516E0843-ADFB-4C60-9B8B-5257B5D8DC71}" dt="2020-08-09T18:17:22.021" v="321" actId="20577"/>
          <ac:spMkLst>
            <pc:docMk/>
            <pc:sldMk cId="3240305092" sldId="1228"/>
            <ac:spMk id="35" creationId="{00000000-0000-0000-0000-000000000000}"/>
          </ac:spMkLst>
        </pc:spChg>
        <pc:spChg chg="mod">
          <ac:chgData name="osamah almasarwah" userId="30efc0343ae0bb7c" providerId="LiveId" clId="{516E0843-ADFB-4C60-9B8B-5257B5D8DC71}" dt="2020-08-09T18:17:06.989" v="319" actId="20577"/>
          <ac:spMkLst>
            <pc:docMk/>
            <pc:sldMk cId="3240305092" sldId="1228"/>
            <ac:spMk id="36" creationId="{00000000-0000-0000-0000-000000000000}"/>
          </ac:spMkLst>
        </pc:spChg>
        <pc:picChg chg="add mod">
          <ac:chgData name="osamah almasarwah" userId="30efc0343ae0bb7c" providerId="LiveId" clId="{516E0843-ADFB-4C60-9B8B-5257B5D8DC71}" dt="2020-08-09T18:18:02.300" v="324" actId="1076"/>
          <ac:picMkLst>
            <pc:docMk/>
            <pc:sldMk cId="3240305092" sldId="1228"/>
            <ac:picMk id="5" creationId="{94318600-80AE-4B25-B66C-381AA858CF6A}"/>
          </ac:picMkLst>
        </pc:picChg>
        <pc:picChg chg="del">
          <ac:chgData name="osamah almasarwah" userId="30efc0343ae0bb7c" providerId="LiveId" clId="{516E0843-ADFB-4C60-9B8B-5257B5D8DC71}" dt="2020-08-09T18:18:04.002" v="325" actId="478"/>
          <ac:picMkLst>
            <pc:docMk/>
            <pc:sldMk cId="3240305092" sldId="1228"/>
            <ac:picMk id="12" creationId="{A433795A-3838-43E4-8DAE-B02F4A074073}"/>
          </ac:picMkLst>
        </pc:picChg>
        <pc:picChg chg="del">
          <ac:chgData name="osamah almasarwah" userId="30efc0343ae0bb7c" providerId="LiveId" clId="{516E0843-ADFB-4C60-9B8B-5257B5D8DC71}" dt="2020-08-09T18:17:28.955" v="322" actId="478"/>
          <ac:picMkLst>
            <pc:docMk/>
            <pc:sldMk cId="3240305092" sldId="1228"/>
            <ac:picMk id="248834" creationId="{00000000-0000-0000-0000-000000000000}"/>
          </ac:picMkLst>
        </pc:picChg>
      </pc:sldChg>
      <pc:sldChg chg="del">
        <pc:chgData name="osamah almasarwah" userId="30efc0343ae0bb7c" providerId="LiveId" clId="{516E0843-ADFB-4C60-9B8B-5257B5D8DC71}" dt="2020-08-11T06:37:49.349" v="1909" actId="2696"/>
        <pc:sldMkLst>
          <pc:docMk/>
          <pc:sldMk cId="10349900" sldId="1234"/>
        </pc:sldMkLst>
      </pc:sldChg>
      <pc:sldChg chg="modSp mod ord setBg">
        <pc:chgData name="osamah almasarwah" userId="30efc0343ae0bb7c" providerId="LiveId" clId="{516E0843-ADFB-4C60-9B8B-5257B5D8DC71}" dt="2020-08-12T03:04:52.717" v="3612" actId="20577"/>
        <pc:sldMkLst>
          <pc:docMk/>
          <pc:sldMk cId="3939323547" sldId="1240"/>
        </pc:sldMkLst>
        <pc:spChg chg="mod">
          <ac:chgData name="osamah almasarwah" userId="30efc0343ae0bb7c" providerId="LiveId" clId="{516E0843-ADFB-4C60-9B8B-5257B5D8DC71}" dt="2020-08-09T17:43:15.279" v="132" actId="1076"/>
          <ac:spMkLst>
            <pc:docMk/>
            <pc:sldMk cId="3939323547" sldId="1240"/>
            <ac:spMk id="5" creationId="{369988F6-7C90-4F84-879B-E092E7645414}"/>
          </ac:spMkLst>
        </pc:spChg>
        <pc:spChg chg="mod">
          <ac:chgData name="osamah almasarwah" userId="30efc0343ae0bb7c" providerId="LiveId" clId="{516E0843-ADFB-4C60-9B8B-5257B5D8DC71}" dt="2020-08-12T03:04:52.717" v="3612" actId="20577"/>
          <ac:spMkLst>
            <pc:docMk/>
            <pc:sldMk cId="3939323547" sldId="1240"/>
            <ac:spMk id="6" creationId="{0FBFF95D-119F-4FF3-A59A-E4764019D3A3}"/>
          </ac:spMkLst>
        </pc:spChg>
        <pc:picChg chg="mod">
          <ac:chgData name="osamah almasarwah" userId="30efc0343ae0bb7c" providerId="LiveId" clId="{516E0843-ADFB-4C60-9B8B-5257B5D8DC71}" dt="2020-08-09T17:43:19.891" v="133" actId="1076"/>
          <ac:picMkLst>
            <pc:docMk/>
            <pc:sldMk cId="3939323547" sldId="1240"/>
            <ac:picMk id="2" creationId="{FACBB52E-8F97-41FC-939C-BC78EC12A544}"/>
          </ac:picMkLst>
        </pc:picChg>
      </pc:sldChg>
      <pc:sldChg chg="addSp delSp modSp mod delAnim modAnim">
        <pc:chgData name="osamah almasarwah" userId="30efc0343ae0bb7c" providerId="LiveId" clId="{516E0843-ADFB-4C60-9B8B-5257B5D8DC71}" dt="2020-08-11T11:08:17.293" v="3505" actId="20577"/>
        <pc:sldMkLst>
          <pc:docMk/>
          <pc:sldMk cId="319090344" sldId="1241"/>
        </pc:sldMkLst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" creationId="{D435D55A-E6E1-417B-897A-EE999CECF5CC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3" creationId="{A8B76139-5498-4D90-A712-A3DA9D6E429C}"/>
          </ac:spMkLst>
        </pc:spChg>
        <pc:spChg chg="del">
          <ac:chgData name="osamah almasarwah" userId="30efc0343ae0bb7c" providerId="LiveId" clId="{516E0843-ADFB-4C60-9B8B-5257B5D8DC71}" dt="2020-08-09T18:31:39.905" v="527" actId="478"/>
          <ac:spMkLst>
            <pc:docMk/>
            <pc:sldMk cId="319090344" sldId="1241"/>
            <ac:spMk id="4" creationId="{800E2D6C-1CCA-4DF4-B1EA-6A2F2D99E5B8}"/>
          </ac:spMkLst>
        </pc:spChg>
        <pc:spChg chg="add">
          <ac:chgData name="osamah almasarwah" userId="30efc0343ae0bb7c" providerId="LiveId" clId="{516E0843-ADFB-4C60-9B8B-5257B5D8DC71}" dt="2020-08-09T18:31:45.198" v="528" actId="22"/>
          <ac:spMkLst>
            <pc:docMk/>
            <pc:sldMk cId="319090344" sldId="1241"/>
            <ac:spMk id="6" creationId="{B80733C2-A5BF-4CB2-8AA1-07E582DA9017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7" creationId="{47B3BB77-7053-4748-A0D9-B533470251D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8" creationId="{B7ED4A78-8026-43B5-9981-C9696EC0C1D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9" creationId="{372A03F7-DD2E-4B63-AFA4-16EA32A95A8E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1" creationId="{B00619E3-5719-4F70-A66A-5FE8032F9C7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2" creationId="{093197C3-9F35-4395-8209-E587A2B4A2B1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3" creationId="{EFC63843-C093-4C8B-8BA4-24D1BA020F93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4" creationId="{50F941E0-6DE2-48F4-99CB-4ABD195FF6E0}"/>
          </ac:spMkLst>
        </pc:spChg>
        <pc:spChg chg="add mod">
          <ac:chgData name="osamah almasarwah" userId="30efc0343ae0bb7c" providerId="LiveId" clId="{516E0843-ADFB-4C60-9B8B-5257B5D8DC71}" dt="2020-08-09T18:35:05.602" v="612" actId="404"/>
          <ac:spMkLst>
            <pc:docMk/>
            <pc:sldMk cId="319090344" sldId="1241"/>
            <ac:spMk id="15" creationId="{4463C7F3-C94D-4E31-B9A6-9070413EEF32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6" creationId="{92167CB2-C8B0-4A28-A5A3-D97D5F4E79D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7" creationId="{897D1BED-466D-4972-A661-F0AC8AF22258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18" creationId="{C04F9DAC-82E7-4C24-BFBE-21AE483C7F76}"/>
          </ac:spMkLst>
        </pc:spChg>
        <pc:spChg chg="add mod">
          <ac:chgData name="osamah almasarwah" userId="30efc0343ae0bb7c" providerId="LiveId" clId="{516E0843-ADFB-4C60-9B8B-5257B5D8DC71}" dt="2020-08-09T18:38:21.381" v="660" actId="20577"/>
          <ac:spMkLst>
            <pc:docMk/>
            <pc:sldMk cId="319090344" sldId="1241"/>
            <ac:spMk id="19" creationId="{660AFC46-77D6-40F1-AB81-D69385CA6587}"/>
          </ac:spMkLst>
        </pc:spChg>
        <pc:spChg chg="add mod">
          <ac:chgData name="osamah almasarwah" userId="30efc0343ae0bb7c" providerId="LiveId" clId="{516E0843-ADFB-4C60-9B8B-5257B5D8DC71}" dt="2020-08-09T18:38:16.728" v="657" actId="1076"/>
          <ac:spMkLst>
            <pc:docMk/>
            <pc:sldMk cId="319090344" sldId="1241"/>
            <ac:spMk id="22" creationId="{5A61D96A-72F7-458E-A7B8-C202855EB710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5" creationId="{5F07243A-8A37-42D7-AD43-4D4CD0B384DD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6" creationId="{36EADDAD-4BAF-4E0E-B78C-0D5ACA9C864B}"/>
          </ac:spMkLst>
        </pc:spChg>
        <pc:spChg chg="add mod">
          <ac:chgData name="osamah almasarwah" userId="30efc0343ae0bb7c" providerId="LiveId" clId="{516E0843-ADFB-4C60-9B8B-5257B5D8DC71}" dt="2020-08-11T11:01:33.371" v="3443" actId="20577"/>
          <ac:spMkLst>
            <pc:docMk/>
            <pc:sldMk cId="319090344" sldId="1241"/>
            <ac:spMk id="26" creationId="{FEBE9900-6D38-415E-8407-3776FD52FE0F}"/>
          </ac:spMkLst>
        </pc:spChg>
        <pc:spChg chg="del">
          <ac:chgData name="osamah almasarwah" userId="30efc0343ae0bb7c" providerId="LiveId" clId="{516E0843-ADFB-4C60-9B8B-5257B5D8DC71}" dt="2020-08-09T18:31:35.070" v="526" actId="478"/>
          <ac:spMkLst>
            <pc:docMk/>
            <pc:sldMk cId="319090344" sldId="1241"/>
            <ac:spMk id="27" creationId="{7D846AB3-32AB-45E9-A914-006C0D61878F}"/>
          </ac:spMkLst>
        </pc:spChg>
        <pc:spChg chg="add mod">
          <ac:chgData name="osamah almasarwah" userId="30efc0343ae0bb7c" providerId="LiveId" clId="{516E0843-ADFB-4C60-9B8B-5257B5D8DC71}" dt="2020-08-11T11:05:46.453" v="3481" actId="20577"/>
          <ac:spMkLst>
            <pc:docMk/>
            <pc:sldMk cId="319090344" sldId="1241"/>
            <ac:spMk id="27" creationId="{ABFEA1DF-4E41-4963-AED1-38949479C2F4}"/>
          </ac:spMkLst>
        </pc:spChg>
        <pc:spChg chg="add mod">
          <ac:chgData name="osamah almasarwah" userId="30efc0343ae0bb7c" providerId="LiveId" clId="{516E0843-ADFB-4C60-9B8B-5257B5D8DC71}" dt="2020-08-09T18:33:07.209" v="562" actId="20577"/>
          <ac:spMkLst>
            <pc:docMk/>
            <pc:sldMk cId="319090344" sldId="1241"/>
            <ac:spMk id="28" creationId="{CE7BD6A8-D38C-4AAB-8076-BA63F1CC229E}"/>
          </ac:spMkLst>
        </pc:spChg>
        <pc:spChg chg="add mod">
          <ac:chgData name="osamah almasarwah" userId="30efc0343ae0bb7c" providerId="LiveId" clId="{516E0843-ADFB-4C60-9B8B-5257B5D8DC71}" dt="2020-08-09T18:38:31.001" v="661" actId="1076"/>
          <ac:spMkLst>
            <pc:docMk/>
            <pc:sldMk cId="319090344" sldId="1241"/>
            <ac:spMk id="29" creationId="{B5DE534D-7252-4C91-A0D0-6AF4098F02C2}"/>
          </ac:spMkLst>
        </pc:spChg>
        <pc:spChg chg="add del mod">
          <ac:chgData name="osamah almasarwah" userId="30efc0343ae0bb7c" providerId="LiveId" clId="{516E0843-ADFB-4C60-9B8B-5257B5D8DC71}" dt="2020-08-11T11:01:50.882" v="3445" actId="478"/>
          <ac:spMkLst>
            <pc:docMk/>
            <pc:sldMk cId="319090344" sldId="1241"/>
            <ac:spMk id="30" creationId="{C370797F-9516-4625-8807-7A82BAAD8CA5}"/>
          </ac:spMkLst>
        </pc:spChg>
        <pc:spChg chg="add del mod">
          <ac:chgData name="osamah almasarwah" userId="30efc0343ae0bb7c" providerId="LiveId" clId="{516E0843-ADFB-4C60-9B8B-5257B5D8DC71}" dt="2020-08-11T11:01:49.139" v="3444" actId="478"/>
          <ac:spMkLst>
            <pc:docMk/>
            <pc:sldMk cId="319090344" sldId="1241"/>
            <ac:spMk id="31" creationId="{60E7AF83-F56C-42B0-8053-A3FB1B809132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2" creationId="{67E66F1A-EAA1-4E6E-BB17-9818B3074E3B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3" creationId="{D0E0B5CA-D9FE-460A-A429-75397B2B8F7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4" creationId="{43396B6C-1D6A-418B-8847-3DDB75CADA6C}"/>
          </ac:spMkLst>
        </pc:spChg>
        <pc:spChg chg="add mod">
          <ac:chgData name="osamah almasarwah" userId="30efc0343ae0bb7c" providerId="LiveId" clId="{516E0843-ADFB-4C60-9B8B-5257B5D8DC71}" dt="2020-08-11T11:02:36.967" v="3450" actId="1076"/>
          <ac:spMkLst>
            <pc:docMk/>
            <pc:sldMk cId="319090344" sldId="1241"/>
            <ac:spMk id="35" creationId="{88C83B0F-5358-485F-A55F-FFBA3E72F56D}"/>
          </ac:spMkLst>
        </pc:spChg>
        <pc:spChg chg="add del mod">
          <ac:chgData name="osamah almasarwah" userId="30efc0343ae0bb7c" providerId="LiveId" clId="{516E0843-ADFB-4C60-9B8B-5257B5D8DC71}" dt="2020-08-11T11:02:32.110" v="3449" actId="478"/>
          <ac:spMkLst>
            <pc:docMk/>
            <pc:sldMk cId="319090344" sldId="1241"/>
            <ac:spMk id="36" creationId="{87121CBE-16B6-4050-A187-4E3A3C264CD0}"/>
          </ac:spMkLst>
        </pc:spChg>
        <pc:spChg chg="add del mod">
          <ac:chgData name="osamah almasarwah" userId="30efc0343ae0bb7c" providerId="LiveId" clId="{516E0843-ADFB-4C60-9B8B-5257B5D8DC71}" dt="2020-08-11T11:02:28.304" v="3448" actId="478"/>
          <ac:spMkLst>
            <pc:docMk/>
            <pc:sldMk cId="319090344" sldId="1241"/>
            <ac:spMk id="37" creationId="{653D8EE7-68B8-4752-99D6-0818CEA96131}"/>
          </ac:spMkLst>
        </pc:spChg>
        <pc:spChg chg="add mod ord">
          <ac:chgData name="osamah almasarwah" userId="30efc0343ae0bb7c" providerId="LiveId" clId="{516E0843-ADFB-4C60-9B8B-5257B5D8DC71}" dt="2020-08-11T11:08:17.293" v="3505" actId="20577"/>
          <ac:spMkLst>
            <pc:docMk/>
            <pc:sldMk cId="319090344" sldId="1241"/>
            <ac:spMk id="38" creationId="{3FBF7D1B-D558-41C2-88E7-FCCD3FF8F29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1" creationId="{ABD6ADFA-B337-4267-AE8F-3A9FF44351DA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2" creationId="{C794F226-DFB1-44BF-8204-1F5747A84B04}"/>
          </ac:spMkLst>
        </pc:spChg>
        <pc:spChg chg="add mod">
          <ac:chgData name="osamah almasarwah" userId="30efc0343ae0bb7c" providerId="LiveId" clId="{516E0843-ADFB-4C60-9B8B-5257B5D8DC71}" dt="2020-08-11T11:08:08.793" v="3504" actId="1076"/>
          <ac:spMkLst>
            <pc:docMk/>
            <pc:sldMk cId="319090344" sldId="1241"/>
            <ac:spMk id="43" creationId="{4B551E64-60B4-4755-B4C1-EB22EF09180D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4" creationId="{8A7CC928-7850-424F-A0F1-B723C6BB702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5" creationId="{B3CF2A02-163C-4983-96C0-2EA9A6CEFAB5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6" creationId="{68699932-1A43-4E7F-BC91-77586D099A7B}"/>
          </ac:spMkLst>
        </pc:spChg>
        <pc:spChg chg="add mod">
          <ac:chgData name="osamah almasarwah" userId="30efc0343ae0bb7c" providerId="LiveId" clId="{516E0843-ADFB-4C60-9B8B-5257B5D8DC71}" dt="2020-08-11T11:04:20.057" v="3477" actId="1076"/>
          <ac:spMkLst>
            <pc:docMk/>
            <pc:sldMk cId="319090344" sldId="1241"/>
            <ac:spMk id="47" creationId="{09BC4379-BCBD-4F26-8DA9-BE2B853F7A96}"/>
          </ac:spMkLst>
        </pc:sp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0" creationId="{6F1AB1F4-8A4D-4D2B-9EC2-C824A7D626D1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1" creationId="{3F1C8EA3-AE2A-47FB-A718-2FED2A54C303}"/>
          </ac:cxnSpMkLst>
        </pc:cxnChg>
        <pc:cxnChg chg="del">
          <ac:chgData name="osamah almasarwah" userId="30efc0343ae0bb7c" providerId="LiveId" clId="{516E0843-ADFB-4C60-9B8B-5257B5D8DC71}" dt="2020-08-09T18:31:35.070" v="526" actId="478"/>
          <ac:cxnSpMkLst>
            <pc:docMk/>
            <pc:sldMk cId="319090344" sldId="1241"/>
            <ac:cxnSpMk id="24" creationId="{26129686-CCB2-4E10-9ECB-0FC0031F5554}"/>
          </ac:cxnSpMkLst>
        </pc:cxnChg>
        <pc:cxnChg chg="add mod">
          <ac:chgData name="osamah almasarwah" userId="30efc0343ae0bb7c" providerId="LiveId" clId="{516E0843-ADFB-4C60-9B8B-5257B5D8DC71}" dt="2020-08-09T18:41:41.746" v="697" actId="1076"/>
          <ac:cxnSpMkLst>
            <pc:docMk/>
            <pc:sldMk cId="319090344" sldId="1241"/>
            <ac:cxnSpMk id="39" creationId="{51E5489A-739D-4C16-A774-8867005BDC51}"/>
          </ac:cxnSpMkLst>
        </pc:cxnChg>
        <pc:cxnChg chg="add mod">
          <ac:chgData name="osamah almasarwah" userId="30efc0343ae0bb7c" providerId="LiveId" clId="{516E0843-ADFB-4C60-9B8B-5257B5D8DC71}" dt="2020-08-11T11:04:23.739" v="3478" actId="1076"/>
          <ac:cxnSpMkLst>
            <pc:docMk/>
            <pc:sldMk cId="319090344" sldId="1241"/>
            <ac:cxnSpMk id="40" creationId="{074D118C-C673-4476-B923-4DBCC062D1DA}"/>
          </ac:cxnSpMkLst>
        </pc:cxnChg>
      </pc:sldChg>
      <pc:sldChg chg="modSp mod">
        <pc:chgData name="osamah almasarwah" userId="30efc0343ae0bb7c" providerId="LiveId" clId="{516E0843-ADFB-4C60-9B8B-5257B5D8DC71}" dt="2020-08-09T18:16:38.137" v="302" actId="20577"/>
        <pc:sldMkLst>
          <pc:docMk/>
          <pc:sldMk cId="3743366124" sldId="1243"/>
        </pc:sldMkLst>
        <pc:spChg chg="mod">
          <ac:chgData name="osamah almasarwah" userId="30efc0343ae0bb7c" providerId="LiveId" clId="{516E0843-ADFB-4C60-9B8B-5257B5D8DC71}" dt="2020-08-09T18:15:25.337" v="206" actId="20577"/>
          <ac:spMkLst>
            <pc:docMk/>
            <pc:sldMk cId="3743366124" sldId="1243"/>
            <ac:spMk id="3" creationId="{C0468004-4702-46A3-BF59-43CAE069B016}"/>
          </ac:spMkLst>
        </pc:spChg>
        <pc:spChg chg="mod">
          <ac:chgData name="osamah almasarwah" userId="30efc0343ae0bb7c" providerId="LiveId" clId="{516E0843-ADFB-4C60-9B8B-5257B5D8DC71}" dt="2020-08-09T18:15:18.229" v="204" actId="20577"/>
          <ac:spMkLst>
            <pc:docMk/>
            <pc:sldMk cId="3743366124" sldId="1243"/>
            <ac:spMk id="5" creationId="{61D3527B-2DA5-46ED-91EB-727FC1BF7E20}"/>
          </ac:spMkLst>
        </pc:spChg>
        <pc:spChg chg="mod">
          <ac:chgData name="osamah almasarwah" userId="30efc0343ae0bb7c" providerId="LiveId" clId="{516E0843-ADFB-4C60-9B8B-5257B5D8DC71}" dt="2020-08-09T18:14:59.712" v="185" actId="20577"/>
          <ac:spMkLst>
            <pc:docMk/>
            <pc:sldMk cId="3743366124" sldId="1243"/>
            <ac:spMk id="10" creationId="{00A6BB8B-5F5C-4753-B977-EDB7841E55E7}"/>
          </ac:spMkLst>
        </pc:spChg>
        <pc:spChg chg="mod">
          <ac:chgData name="osamah almasarwah" userId="30efc0343ae0bb7c" providerId="LiveId" clId="{516E0843-ADFB-4C60-9B8B-5257B5D8DC71}" dt="2020-08-09T18:16:06.584" v="254" actId="20577"/>
          <ac:spMkLst>
            <pc:docMk/>
            <pc:sldMk cId="3743366124" sldId="1243"/>
            <ac:spMk id="11" creationId="{53E3B743-B486-4A6E-A185-CD5D6FEB6E31}"/>
          </ac:spMkLst>
        </pc:spChg>
        <pc:spChg chg="mod">
          <ac:chgData name="osamah almasarwah" userId="30efc0343ae0bb7c" providerId="LiveId" clId="{516E0843-ADFB-4C60-9B8B-5257B5D8DC71}" dt="2020-08-09T18:16:38.137" v="302" actId="20577"/>
          <ac:spMkLst>
            <pc:docMk/>
            <pc:sldMk cId="3743366124" sldId="1243"/>
            <ac:spMk id="12" creationId="{A8F1238F-AB56-47E6-9095-A16AC2EA6683}"/>
          </ac:spMkLst>
        </pc:spChg>
      </pc:sldChg>
      <pc:sldChg chg="addSp delSp modSp mod delAnim modAnim">
        <pc:chgData name="osamah almasarwah" userId="30efc0343ae0bb7c" providerId="LiveId" clId="{516E0843-ADFB-4C60-9B8B-5257B5D8DC71}" dt="2020-08-11T11:11:52.174" v="3573"/>
        <pc:sldMkLst>
          <pc:docMk/>
          <pc:sldMk cId="2712617298" sldId="1244"/>
        </pc:sldMkLst>
        <pc:spChg chg="add mod">
          <ac:chgData name="osamah almasarwah" userId="30efc0343ae0bb7c" providerId="LiveId" clId="{516E0843-ADFB-4C60-9B8B-5257B5D8DC71}" dt="2020-08-10T09:32:45.484" v="850" actId="1076"/>
          <ac:spMkLst>
            <pc:docMk/>
            <pc:sldMk cId="2712617298" sldId="1244"/>
            <ac:spMk id="2" creationId="{DA6C113D-5DD2-467C-AD87-9FB5A4815C0C}"/>
          </ac:spMkLst>
        </pc:spChg>
        <pc:spChg chg="del">
          <ac:chgData name="osamah almasarwah" userId="30efc0343ae0bb7c" providerId="LiveId" clId="{516E0843-ADFB-4C60-9B8B-5257B5D8DC71}" dt="2020-08-10T09:32:51.834" v="851" actId="478"/>
          <ac:spMkLst>
            <pc:docMk/>
            <pc:sldMk cId="2712617298" sldId="1244"/>
            <ac:spMk id="4" creationId="{800E2D6C-1CCA-4DF4-B1EA-6A2F2D99E5B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6" creationId="{B11640E4-2097-42DF-9682-A4A1643BE86C}"/>
          </ac:spMkLst>
        </pc:spChg>
        <pc:spChg chg="add">
          <ac:chgData name="osamah almasarwah" userId="30efc0343ae0bb7c" providerId="LiveId" clId="{516E0843-ADFB-4C60-9B8B-5257B5D8DC71}" dt="2020-08-10T09:33:02.647" v="852" actId="22"/>
          <ac:spMkLst>
            <pc:docMk/>
            <pc:sldMk cId="2712617298" sldId="1244"/>
            <ac:spMk id="7" creationId="{7DF0E69A-5830-4093-A8D1-BF651453C1FC}"/>
          </ac:spMkLst>
        </pc:spChg>
        <pc:spChg chg="add mod">
          <ac:chgData name="osamah almasarwah" userId="30efc0343ae0bb7c" providerId="LiveId" clId="{516E0843-ADFB-4C60-9B8B-5257B5D8DC71}" dt="2020-08-10T09:33:55.461" v="866" actId="1076"/>
          <ac:spMkLst>
            <pc:docMk/>
            <pc:sldMk cId="2712617298" sldId="1244"/>
            <ac:spMk id="8" creationId="{2C86A47A-9EE1-4E4D-B9C9-54EDDCC2A297}"/>
          </ac:spMkLst>
        </pc:spChg>
        <pc:spChg chg="add mod">
          <ac:chgData name="osamah almasarwah" userId="30efc0343ae0bb7c" providerId="LiveId" clId="{516E0843-ADFB-4C60-9B8B-5257B5D8DC71}" dt="2020-08-10T09:37:44.446" v="945" actId="20577"/>
          <ac:spMkLst>
            <pc:docMk/>
            <pc:sldMk cId="2712617298" sldId="1244"/>
            <ac:spMk id="9" creationId="{F33BFF59-EB26-488F-A58D-DFE387240AE2}"/>
          </ac:spMkLst>
        </pc:spChg>
        <pc:spChg chg="del">
          <ac:chgData name="osamah almasarwah" userId="30efc0343ae0bb7c" providerId="LiveId" clId="{516E0843-ADFB-4C60-9B8B-5257B5D8DC71}" dt="2020-08-10T09:32:35.721" v="848" actId="478"/>
          <ac:spMkLst>
            <pc:docMk/>
            <pc:sldMk cId="2712617298" sldId="1244"/>
            <ac:spMk id="10" creationId="{86B4B0E6-DCF4-4700-806D-B98D7FA1077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1" creationId="{FD284E7B-D39B-4DA1-81E8-5B7237F43B28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2" creationId="{2498D20B-7A4F-48EA-BB9C-B851BDBE321E}"/>
          </ac:spMkLst>
        </pc:spChg>
        <pc:spChg chg="add mod">
          <ac:chgData name="osamah almasarwah" userId="30efc0343ae0bb7c" providerId="LiveId" clId="{516E0843-ADFB-4C60-9B8B-5257B5D8DC71}" dt="2020-08-10T09:38:42.999" v="964" actId="1038"/>
          <ac:spMkLst>
            <pc:docMk/>
            <pc:sldMk cId="2712617298" sldId="1244"/>
            <ac:spMk id="13" creationId="{33859646-7E89-46C4-9B53-419A19D148AC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5" creationId="{5642024D-D05E-47B8-A60F-7CF5E548DD84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6" creationId="{33D978A0-B390-47F6-8D15-61AF44F59ECF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8" creationId="{489191B6-C91F-406C-ADBB-37FCEA857752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19" creationId="{82FE4FC0-B675-4669-8F43-6B5B6C21EBC4}"/>
          </ac:spMkLst>
        </pc:spChg>
        <pc:spChg chg="add del mod">
          <ac:chgData name="osamah almasarwah" userId="30efc0343ae0bb7c" providerId="LiveId" clId="{516E0843-ADFB-4C60-9B8B-5257B5D8DC71}" dt="2020-08-10T09:34:14.840" v="870" actId="478"/>
          <ac:spMkLst>
            <pc:docMk/>
            <pc:sldMk cId="2712617298" sldId="1244"/>
            <ac:spMk id="22" creationId="{CB7C8527-D0CA-4D4F-88C2-5FC7C3E18483}"/>
          </ac:spMkLst>
        </pc:spChg>
        <pc:spChg chg="add mod">
          <ac:chgData name="osamah almasarwah" userId="30efc0343ae0bb7c" providerId="LiveId" clId="{516E0843-ADFB-4C60-9B8B-5257B5D8DC71}" dt="2020-08-10T09:39:30.937" v="968" actId="1076"/>
          <ac:spMkLst>
            <pc:docMk/>
            <pc:sldMk cId="2712617298" sldId="1244"/>
            <ac:spMk id="23" creationId="{C1848765-AF54-4061-B512-560821350447}"/>
          </ac:spMkLst>
        </pc:spChg>
        <pc:spChg chg="add mod">
          <ac:chgData name="osamah almasarwah" userId="30efc0343ae0bb7c" providerId="LiveId" clId="{516E0843-ADFB-4C60-9B8B-5257B5D8DC71}" dt="2020-08-10T09:47:15.875" v="1047" actId="1076"/>
          <ac:spMkLst>
            <pc:docMk/>
            <pc:sldMk cId="2712617298" sldId="1244"/>
            <ac:spMk id="26" creationId="{96E2CE61-59D4-4526-8BBB-42A33B0205ED}"/>
          </ac:spMkLst>
        </pc:spChg>
        <pc:spChg chg="add mod">
          <ac:chgData name="osamah almasarwah" userId="30efc0343ae0bb7c" providerId="LiveId" clId="{516E0843-ADFB-4C60-9B8B-5257B5D8DC71}" dt="2020-08-10T09:46:54.279" v="1043" actId="1076"/>
          <ac:spMkLst>
            <pc:docMk/>
            <pc:sldMk cId="2712617298" sldId="1244"/>
            <ac:spMk id="27" creationId="{7B916AAF-1AD9-47C3-BF5C-98D18AB335EE}"/>
          </ac:spMkLst>
        </pc:spChg>
        <pc:spChg chg="del">
          <ac:chgData name="osamah almasarwah" userId="30efc0343ae0bb7c" providerId="LiveId" clId="{516E0843-ADFB-4C60-9B8B-5257B5D8DC71}" dt="2020-08-10T09:32:32.438" v="847" actId="478"/>
          <ac:spMkLst>
            <pc:docMk/>
            <pc:sldMk cId="2712617298" sldId="1244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0T09:43:44.989" v="1011" actId="1076"/>
          <ac:spMkLst>
            <pc:docMk/>
            <pc:sldMk cId="2712617298" sldId="1244"/>
            <ac:spMk id="30" creationId="{8006D904-EB12-42C1-9938-595764A9E5C8}"/>
          </ac:spMkLst>
        </pc:spChg>
        <pc:spChg chg="add mod">
          <ac:chgData name="osamah almasarwah" userId="30efc0343ae0bb7c" providerId="LiveId" clId="{516E0843-ADFB-4C60-9B8B-5257B5D8DC71}" dt="2020-08-10T09:44:07.408" v="1018" actId="1076"/>
          <ac:spMkLst>
            <pc:docMk/>
            <pc:sldMk cId="2712617298" sldId="1244"/>
            <ac:spMk id="31" creationId="{95E54AF2-FC88-42ED-A090-DFAA030D851D}"/>
          </ac:spMkLst>
        </pc:spChg>
        <pc:spChg chg="add mod">
          <ac:chgData name="osamah almasarwah" userId="30efc0343ae0bb7c" providerId="LiveId" clId="{516E0843-ADFB-4C60-9B8B-5257B5D8DC71}" dt="2020-08-10T09:45:12.839" v="1029" actId="1076"/>
          <ac:spMkLst>
            <pc:docMk/>
            <pc:sldMk cId="2712617298" sldId="1244"/>
            <ac:spMk id="32" creationId="{364ACB2F-545F-45B5-85D6-D2E0F03FB341}"/>
          </ac:spMkLst>
        </pc:spChg>
        <pc:spChg chg="add mod">
          <ac:chgData name="osamah almasarwah" userId="30efc0343ae0bb7c" providerId="LiveId" clId="{516E0843-ADFB-4C60-9B8B-5257B5D8DC71}" dt="2020-08-10T09:50:19.374" v="1066" actId="1076"/>
          <ac:spMkLst>
            <pc:docMk/>
            <pc:sldMk cId="2712617298" sldId="1244"/>
            <ac:spMk id="33" creationId="{6B5F5C9A-DEE5-4B1D-9F99-BBC41F43819F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4" creationId="{06EB701F-ABDE-4513-8A9D-AC003DF9EF5B}"/>
          </ac:spMkLst>
        </pc:spChg>
        <pc:spChg chg="add mod">
          <ac:chgData name="osamah almasarwah" userId="30efc0343ae0bb7c" providerId="LiveId" clId="{516E0843-ADFB-4C60-9B8B-5257B5D8DC71}" dt="2020-08-10T09:45:32.185" v="1031" actId="571"/>
          <ac:spMkLst>
            <pc:docMk/>
            <pc:sldMk cId="2712617298" sldId="1244"/>
            <ac:spMk id="35" creationId="{B085EF6F-3F76-4F2D-89A5-76CC6F8217BE}"/>
          </ac:spMkLst>
        </pc:spChg>
        <pc:spChg chg="add mod">
          <ac:chgData name="osamah almasarwah" userId="30efc0343ae0bb7c" providerId="LiveId" clId="{516E0843-ADFB-4C60-9B8B-5257B5D8DC71}" dt="2020-08-10T09:45:44.055" v="1032" actId="571"/>
          <ac:spMkLst>
            <pc:docMk/>
            <pc:sldMk cId="2712617298" sldId="1244"/>
            <ac:spMk id="36" creationId="{0F43C3A7-E9F1-4DA3-9567-BE5079339152}"/>
          </ac:spMkLst>
        </pc:spChg>
        <pc:spChg chg="add mod">
          <ac:chgData name="osamah almasarwah" userId="30efc0343ae0bb7c" providerId="LiveId" clId="{516E0843-ADFB-4C60-9B8B-5257B5D8DC71}" dt="2020-08-10T09:50:16.485" v="1065" actId="1076"/>
          <ac:spMkLst>
            <pc:docMk/>
            <pc:sldMk cId="2712617298" sldId="1244"/>
            <ac:spMk id="37" creationId="{291ADD39-5009-43FC-BBDF-C546C57D90A6}"/>
          </ac:spMkLst>
        </pc:spChg>
        <pc:spChg chg="add mod">
          <ac:chgData name="osamah almasarwah" userId="30efc0343ae0bb7c" providerId="LiveId" clId="{516E0843-ADFB-4C60-9B8B-5257B5D8DC71}" dt="2020-08-10T09:46:09.401" v="1036" actId="571"/>
          <ac:spMkLst>
            <pc:docMk/>
            <pc:sldMk cId="2712617298" sldId="1244"/>
            <ac:spMk id="38" creationId="{CB148B0C-1F25-4091-92B3-7C1F7DD25504}"/>
          </ac:spMkLst>
        </pc:spChg>
        <pc:spChg chg="add mod">
          <ac:chgData name="osamah almasarwah" userId="30efc0343ae0bb7c" providerId="LiveId" clId="{516E0843-ADFB-4C60-9B8B-5257B5D8DC71}" dt="2020-08-10T09:50:10.405" v="1064" actId="1076"/>
          <ac:spMkLst>
            <pc:docMk/>
            <pc:sldMk cId="2712617298" sldId="1244"/>
            <ac:spMk id="39" creationId="{06B06EB6-9833-448B-945E-F2BD182619FF}"/>
          </ac:spMkLst>
        </pc:spChg>
        <pc:spChg chg="add mod">
          <ac:chgData name="osamah almasarwah" userId="30efc0343ae0bb7c" providerId="LiveId" clId="{516E0843-ADFB-4C60-9B8B-5257B5D8DC71}" dt="2020-08-10T09:52:13.994" v="1070" actId="1076"/>
          <ac:spMkLst>
            <pc:docMk/>
            <pc:sldMk cId="2712617298" sldId="1244"/>
            <ac:spMk id="41" creationId="{7BD4B517-01A3-4937-8459-1B6F3AD629E5}"/>
          </ac:spMkLst>
        </pc:spChg>
        <pc:spChg chg="add del mod">
          <ac:chgData name="osamah almasarwah" userId="30efc0343ae0bb7c" providerId="LiveId" clId="{516E0843-ADFB-4C60-9B8B-5257B5D8DC71}" dt="2020-08-10T09:52:01.751" v="1067" actId="478"/>
          <ac:spMkLst>
            <pc:docMk/>
            <pc:sldMk cId="2712617298" sldId="1244"/>
            <ac:spMk id="43" creationId="{9CC2C45A-89BD-4EFB-8692-80171D7D5E46}"/>
          </ac:spMkLst>
        </pc:spChg>
        <pc:spChg chg="add del mod">
          <ac:chgData name="osamah almasarwah" userId="30efc0343ae0bb7c" providerId="LiveId" clId="{516E0843-ADFB-4C60-9B8B-5257B5D8DC71}" dt="2020-08-10T09:52:06.746" v="1068" actId="478"/>
          <ac:spMkLst>
            <pc:docMk/>
            <pc:sldMk cId="2712617298" sldId="1244"/>
            <ac:spMk id="44" creationId="{6DCF4D40-F45E-4EDC-A0C9-74BBE90A07D7}"/>
          </ac:spMkLst>
        </pc:spChg>
        <pc:spChg chg="add mod">
          <ac:chgData name="osamah almasarwah" userId="30efc0343ae0bb7c" providerId="LiveId" clId="{516E0843-ADFB-4C60-9B8B-5257B5D8DC71}" dt="2020-08-11T11:09:23.114" v="3522" actId="1076"/>
          <ac:spMkLst>
            <pc:docMk/>
            <pc:sldMk cId="2712617298" sldId="1244"/>
            <ac:spMk id="44" creationId="{86C69D12-3FC1-4763-ABEA-24C5118159E8}"/>
          </ac:spMkLst>
        </pc:spChg>
        <pc:spChg chg="add mod">
          <ac:chgData name="osamah almasarwah" userId="30efc0343ae0bb7c" providerId="LiveId" clId="{516E0843-ADFB-4C60-9B8B-5257B5D8DC71}" dt="2020-08-10T09:52:28.854" v="1073" actId="1076"/>
          <ac:spMkLst>
            <pc:docMk/>
            <pc:sldMk cId="2712617298" sldId="1244"/>
            <ac:spMk id="45" creationId="{72F5333F-1EAA-498A-960D-3DD6C55CB186}"/>
          </ac:spMkLst>
        </pc:spChg>
        <pc:spChg chg="add mod">
          <ac:chgData name="osamah almasarwah" userId="30efc0343ae0bb7c" providerId="LiveId" clId="{516E0843-ADFB-4C60-9B8B-5257B5D8DC71}" dt="2020-08-10T09:52:34.872" v="1074" actId="1076"/>
          <ac:spMkLst>
            <pc:docMk/>
            <pc:sldMk cId="2712617298" sldId="1244"/>
            <ac:spMk id="46" creationId="{F4CA14EC-537E-4A8D-AAC7-F9C100EDAC1F}"/>
          </ac:spMkLst>
        </pc:spChg>
        <pc:spChg chg="add mod">
          <ac:chgData name="osamah almasarwah" userId="30efc0343ae0bb7c" providerId="LiveId" clId="{516E0843-ADFB-4C60-9B8B-5257B5D8DC71}" dt="2020-08-10T09:54:27.769" v="1091" actId="692"/>
          <ac:spMkLst>
            <pc:docMk/>
            <pc:sldMk cId="2712617298" sldId="1244"/>
            <ac:spMk id="48" creationId="{633EF03A-2CF9-4C71-8DD0-470C8B90627D}"/>
          </ac:spMkLst>
        </pc:spChg>
        <pc:spChg chg="add mod">
          <ac:chgData name="osamah almasarwah" userId="30efc0343ae0bb7c" providerId="LiveId" clId="{516E0843-ADFB-4C60-9B8B-5257B5D8DC71}" dt="2020-08-10T09:55:30.970" v="1103" actId="1076"/>
          <ac:spMkLst>
            <pc:docMk/>
            <pc:sldMk cId="2712617298" sldId="1244"/>
            <ac:spMk id="49" creationId="{D6FC15EE-11A1-45F1-9094-62BADC7734AC}"/>
          </ac:spMkLst>
        </pc:spChg>
        <pc:spChg chg="add mod">
          <ac:chgData name="osamah almasarwah" userId="30efc0343ae0bb7c" providerId="LiveId" clId="{516E0843-ADFB-4C60-9B8B-5257B5D8DC71}" dt="2020-08-10T09:56:21.168" v="1111" actId="14100"/>
          <ac:spMkLst>
            <pc:docMk/>
            <pc:sldMk cId="2712617298" sldId="1244"/>
            <ac:spMk id="50" creationId="{CB2E226C-4CF7-4CE7-A939-F6F367393E93}"/>
          </ac:spMkLst>
        </pc:spChg>
        <pc:spChg chg="add mod">
          <ac:chgData name="osamah almasarwah" userId="30efc0343ae0bb7c" providerId="LiveId" clId="{516E0843-ADFB-4C60-9B8B-5257B5D8DC71}" dt="2020-08-10T09:58:16.103" v="1131" actId="1035"/>
          <ac:spMkLst>
            <pc:docMk/>
            <pc:sldMk cId="2712617298" sldId="1244"/>
            <ac:spMk id="51" creationId="{B947A036-79DB-4F6A-9856-952E5F554B33}"/>
          </ac:spMkLst>
        </pc:spChg>
        <pc:spChg chg="add mod">
          <ac:chgData name="osamah almasarwah" userId="30efc0343ae0bb7c" providerId="LiveId" clId="{516E0843-ADFB-4C60-9B8B-5257B5D8DC71}" dt="2020-08-10T09:57:21.356" v="1118" actId="692"/>
          <ac:spMkLst>
            <pc:docMk/>
            <pc:sldMk cId="2712617298" sldId="1244"/>
            <ac:spMk id="52" creationId="{58E6258A-0E15-40A1-AB8C-3236017073FD}"/>
          </ac:spMkLst>
        </pc:spChg>
        <pc:spChg chg="add mod">
          <ac:chgData name="osamah almasarwah" userId="30efc0343ae0bb7c" providerId="LiveId" clId="{516E0843-ADFB-4C60-9B8B-5257B5D8DC71}" dt="2020-08-10T09:58:23.055" v="1136" actId="1035"/>
          <ac:spMkLst>
            <pc:docMk/>
            <pc:sldMk cId="2712617298" sldId="1244"/>
            <ac:spMk id="53" creationId="{5D0930F2-D433-4CD6-92B8-04BCA30BD8D1}"/>
          </ac:spMkLst>
        </pc:spChg>
        <pc:spChg chg="add mod">
          <ac:chgData name="osamah almasarwah" userId="30efc0343ae0bb7c" providerId="LiveId" clId="{516E0843-ADFB-4C60-9B8B-5257B5D8DC71}" dt="2020-08-10T09:57:52.604" v="1123" actId="692"/>
          <ac:spMkLst>
            <pc:docMk/>
            <pc:sldMk cId="2712617298" sldId="1244"/>
            <ac:spMk id="54" creationId="{6A0372F3-FB13-4268-A6FA-59A06C2FC9FB}"/>
          </ac:spMkLst>
        </pc:spChg>
        <pc:spChg chg="add mod">
          <ac:chgData name="osamah almasarwah" userId="30efc0343ae0bb7c" providerId="LiveId" clId="{516E0843-ADFB-4C60-9B8B-5257B5D8DC71}" dt="2020-08-10T09:58:03.851" v="1125" actId="20577"/>
          <ac:spMkLst>
            <pc:docMk/>
            <pc:sldMk cId="2712617298" sldId="1244"/>
            <ac:spMk id="55" creationId="{F78D4054-1D17-4EF5-BFEF-D88D38745EB9}"/>
          </ac:spMkLst>
        </pc:spChg>
        <pc:spChg chg="add mod">
          <ac:chgData name="osamah almasarwah" userId="30efc0343ae0bb7c" providerId="LiveId" clId="{516E0843-ADFB-4C60-9B8B-5257B5D8DC71}" dt="2020-08-10T09:58:47.121" v="1139" actId="571"/>
          <ac:spMkLst>
            <pc:docMk/>
            <pc:sldMk cId="2712617298" sldId="1244"/>
            <ac:spMk id="56" creationId="{6C1666A4-F24D-48DD-A916-6B8FF8FE5E52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8" creationId="{CE1267FE-C4BA-4429-9639-452C7A3661B5}"/>
          </ac:spMkLst>
        </pc:spChg>
        <pc:spChg chg="add mod">
          <ac:chgData name="osamah almasarwah" userId="30efc0343ae0bb7c" providerId="LiveId" clId="{516E0843-ADFB-4C60-9B8B-5257B5D8DC71}" dt="2020-08-10T09:59:09.837" v="1141" actId="571"/>
          <ac:spMkLst>
            <pc:docMk/>
            <pc:sldMk cId="2712617298" sldId="1244"/>
            <ac:spMk id="59" creationId="{F3D1DBAC-71D0-415A-8431-2E655AC8E8EC}"/>
          </ac:spMkLst>
        </pc:spChg>
        <pc:spChg chg="add mod">
          <ac:chgData name="osamah almasarwah" userId="30efc0343ae0bb7c" providerId="LiveId" clId="{516E0843-ADFB-4C60-9B8B-5257B5D8DC71}" dt="2020-08-10T09:59:25.728" v="1143" actId="571"/>
          <ac:spMkLst>
            <pc:docMk/>
            <pc:sldMk cId="2712617298" sldId="1244"/>
            <ac:spMk id="60" creationId="{C4CCDC49-8F57-44A5-8547-B9AA7F9A01AE}"/>
          </ac:spMkLst>
        </pc:spChg>
        <pc:spChg chg="add mod">
          <ac:chgData name="osamah almasarwah" userId="30efc0343ae0bb7c" providerId="LiveId" clId="{516E0843-ADFB-4C60-9B8B-5257B5D8DC71}" dt="2020-08-10T09:59:37.407" v="1145" actId="20577"/>
          <ac:spMkLst>
            <pc:docMk/>
            <pc:sldMk cId="2712617298" sldId="1244"/>
            <ac:spMk id="61" creationId="{B1A5EB54-01EC-47F4-BE85-2DAAF5A16034}"/>
          </ac:spMkLst>
        </pc:spChg>
        <pc:spChg chg="add mod">
          <ac:chgData name="osamah almasarwah" userId="30efc0343ae0bb7c" providerId="LiveId" clId="{516E0843-ADFB-4C60-9B8B-5257B5D8DC71}" dt="2020-08-10T09:59:44.217" v="1146" actId="571"/>
          <ac:spMkLst>
            <pc:docMk/>
            <pc:sldMk cId="2712617298" sldId="1244"/>
            <ac:spMk id="62" creationId="{33CAF9E4-9449-4372-94EF-F020F976F7B3}"/>
          </ac:spMkLst>
        </pc:spChg>
        <pc:spChg chg="add del mod">
          <ac:chgData name="osamah almasarwah" userId="30efc0343ae0bb7c" providerId="LiveId" clId="{516E0843-ADFB-4C60-9B8B-5257B5D8DC71}" dt="2020-08-10T10:01:00.894" v="1156" actId="478"/>
          <ac:spMkLst>
            <pc:docMk/>
            <pc:sldMk cId="2712617298" sldId="1244"/>
            <ac:spMk id="63" creationId="{093A545F-260B-49CA-B240-8188CBC7543B}"/>
          </ac:spMkLst>
        </pc:spChg>
        <pc:spChg chg="add mod">
          <ac:chgData name="osamah almasarwah" userId="30efc0343ae0bb7c" providerId="LiveId" clId="{516E0843-ADFB-4C60-9B8B-5257B5D8DC71}" dt="2020-08-11T11:11:31.807" v="3572" actId="14100"/>
          <ac:spMkLst>
            <pc:docMk/>
            <pc:sldMk cId="2712617298" sldId="1244"/>
            <ac:spMk id="63" creationId="{9E1ACBB7-EE0B-4675-885B-FBBE516023AB}"/>
          </ac:spMkLst>
        </pc:spChg>
        <pc:spChg chg="add mod">
          <ac:chgData name="osamah almasarwah" userId="30efc0343ae0bb7c" providerId="LiveId" clId="{516E0843-ADFB-4C60-9B8B-5257B5D8DC71}" dt="2020-08-10T10:02:17.713" v="1183" actId="692"/>
          <ac:spMkLst>
            <pc:docMk/>
            <pc:sldMk cId="2712617298" sldId="1244"/>
            <ac:spMk id="64" creationId="{1798BC2D-FF9F-4AEA-B1CF-7D889F871CC0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5" creationId="{06916549-CAC7-42D9-B5A0-6F661E993346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6" creationId="{E8BE976C-FB17-449F-AA70-2A00A44015F8}"/>
          </ac:spMkLst>
        </pc:spChg>
        <pc:spChg chg="add mod">
          <ac:chgData name="osamah almasarwah" userId="30efc0343ae0bb7c" providerId="LiveId" clId="{516E0843-ADFB-4C60-9B8B-5257B5D8DC71}" dt="2020-08-11T11:09:30.348" v="3523" actId="1076"/>
          <ac:spMkLst>
            <pc:docMk/>
            <pc:sldMk cId="2712617298" sldId="1244"/>
            <ac:spMk id="67" creationId="{6F98E389-6F8A-49FB-9974-45ED87616111}"/>
          </ac:spMkLst>
        </pc:sp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3" creationId="{CF25D9B2-A6DC-4425-BEAF-8B65E228C4DC}"/>
          </ac:cxnSpMkLst>
        </pc:cxnChg>
        <pc:cxnChg chg="del">
          <ac:chgData name="osamah almasarwah" userId="30efc0343ae0bb7c" providerId="LiveId" clId="{516E0843-ADFB-4C60-9B8B-5257B5D8DC71}" dt="2020-08-10T09:32:32.438" v="847" actId="478"/>
          <ac:cxnSpMkLst>
            <pc:docMk/>
            <pc:sldMk cId="2712617298" sldId="1244"/>
            <ac:cxnSpMk id="17" creationId="{55463CDF-34B0-435E-8449-CF9349A15080}"/>
          </ac:cxnSpMkLst>
        </pc:cxnChg>
        <pc:cxnChg chg="add mod">
          <ac:chgData name="osamah almasarwah" userId="30efc0343ae0bb7c" providerId="LiveId" clId="{516E0843-ADFB-4C60-9B8B-5257B5D8DC71}" dt="2020-08-10T09:47:11.324" v="1046" actId="1076"/>
          <ac:cxnSpMkLst>
            <pc:docMk/>
            <pc:sldMk cId="2712617298" sldId="1244"/>
            <ac:cxnSpMk id="24" creationId="{A4D594BD-8105-4FF6-AED7-0C579AADA61D}"/>
          </ac:cxnSpMkLst>
        </pc:cxnChg>
        <pc:cxnChg chg="add del">
          <ac:chgData name="osamah almasarwah" userId="30efc0343ae0bb7c" providerId="LiveId" clId="{516E0843-ADFB-4C60-9B8B-5257B5D8DC71}" dt="2020-08-10T09:42:12.115" v="994" actId="478"/>
          <ac:cxnSpMkLst>
            <pc:docMk/>
            <pc:sldMk cId="2712617298" sldId="1244"/>
            <ac:cxnSpMk id="29" creationId="{64A9590B-5647-41C3-899B-8493CFCAB8A0}"/>
          </ac:cxnSpMkLst>
        </pc:cxnChg>
        <pc:cxnChg chg="add mod">
          <ac:chgData name="osamah almasarwah" userId="30efc0343ae0bb7c" providerId="LiveId" clId="{516E0843-ADFB-4C60-9B8B-5257B5D8DC71}" dt="2020-08-10T09:52:20.301" v="1072" actId="1076"/>
          <ac:cxnSpMkLst>
            <pc:docMk/>
            <pc:sldMk cId="2712617298" sldId="1244"/>
            <ac:cxnSpMk id="42" creationId="{38D3B5B1-1A8A-4A31-9442-C7A5335578D7}"/>
          </ac:cxnSpMkLst>
        </pc:cxnChg>
        <pc:cxnChg chg="add mod">
          <ac:chgData name="osamah almasarwah" userId="30efc0343ae0bb7c" providerId="LiveId" clId="{516E0843-ADFB-4C60-9B8B-5257B5D8DC71}" dt="2020-08-11T11:09:30.348" v="3523" actId="1076"/>
          <ac:cxnSpMkLst>
            <pc:docMk/>
            <pc:sldMk cId="2712617298" sldId="1244"/>
            <ac:cxnSpMk id="47" creationId="{04AD2B9A-CF27-46A8-876A-AF73CE0B6263}"/>
          </ac:cxnSpMkLst>
        </pc:cxnChg>
        <pc:cxnChg chg="add mod">
          <ac:chgData name="osamah almasarwah" userId="30efc0343ae0bb7c" providerId="LiveId" clId="{516E0843-ADFB-4C60-9B8B-5257B5D8DC71}" dt="2020-08-10T09:58:55.112" v="1140" actId="571"/>
          <ac:cxnSpMkLst>
            <pc:docMk/>
            <pc:sldMk cId="2712617298" sldId="1244"/>
            <ac:cxnSpMk id="57" creationId="{67357B3A-0234-4F1F-9B94-3FE6A28DDF7D}"/>
          </ac:cxnSpMkLst>
        </pc:cxnChg>
      </pc:sldChg>
      <pc:sldChg chg="del">
        <pc:chgData name="osamah almasarwah" userId="30efc0343ae0bb7c" providerId="LiveId" clId="{516E0843-ADFB-4C60-9B8B-5257B5D8DC71}" dt="2020-08-11T06:37:54.346" v="1910" actId="2696"/>
        <pc:sldMkLst>
          <pc:docMk/>
          <pc:sldMk cId="2869016630" sldId="1245"/>
        </pc:sldMkLst>
      </pc:sldChg>
      <pc:sldChg chg="addSp delSp modSp mod delAnim modAnim">
        <pc:chgData name="osamah almasarwah" userId="30efc0343ae0bb7c" providerId="LiveId" clId="{516E0843-ADFB-4C60-9B8B-5257B5D8DC71}" dt="2020-08-11T09:58:31.787" v="2316"/>
        <pc:sldMkLst>
          <pc:docMk/>
          <pc:sldMk cId="900938890" sldId="1247"/>
        </pc:sldMkLst>
        <pc:spChg chg="add">
          <ac:chgData name="osamah almasarwah" userId="30efc0343ae0bb7c" providerId="LiveId" clId="{516E0843-ADFB-4C60-9B8B-5257B5D8DC71}" dt="2020-08-10T10:10:44.142" v="1336" actId="22"/>
          <ac:spMkLst>
            <pc:docMk/>
            <pc:sldMk cId="900938890" sldId="1247"/>
            <ac:spMk id="2" creationId="{D497DD00-CE96-481B-ABC3-A74E06978E9E}"/>
          </ac:spMkLst>
        </pc:spChg>
        <pc:spChg chg="add mod">
          <ac:chgData name="osamah almasarwah" userId="30efc0343ae0bb7c" providerId="LiveId" clId="{516E0843-ADFB-4C60-9B8B-5257B5D8DC71}" dt="2020-08-11T09:57:47.239" v="2313" actId="1076"/>
          <ac:spMkLst>
            <pc:docMk/>
            <pc:sldMk cId="900938890" sldId="1247"/>
            <ac:spMk id="3" creationId="{6B847A82-7386-4AD1-B17E-231B6966DDC5}"/>
          </ac:spMkLst>
        </pc:spChg>
        <pc:spChg chg="del">
          <ac:chgData name="osamah almasarwah" userId="30efc0343ae0bb7c" providerId="LiveId" clId="{516E0843-ADFB-4C60-9B8B-5257B5D8DC71}" dt="2020-08-10T10:10:35.776" v="1335" actId="478"/>
          <ac:spMkLst>
            <pc:docMk/>
            <pc:sldMk cId="900938890" sldId="1247"/>
            <ac:spMk id="4" creationId="{800E2D6C-1CCA-4DF4-B1EA-6A2F2D99E5B8}"/>
          </ac:spMkLst>
        </pc:spChg>
        <pc:spChg chg="add mod">
          <ac:chgData name="osamah almasarwah" userId="30efc0343ae0bb7c" providerId="LiveId" clId="{516E0843-ADFB-4C60-9B8B-5257B5D8DC71}" dt="2020-08-10T10:11:01.079" v="1338" actId="1076"/>
          <ac:spMkLst>
            <pc:docMk/>
            <pc:sldMk cId="900938890" sldId="1247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8" creationId="{358671C3-8509-4D49-B9B4-683CCE300410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10" creationId="{86B4B0E6-DCF4-4700-806D-B98D7FA10772}"/>
          </ac:spMkLst>
        </pc:spChg>
        <pc:spChg chg="add del mod">
          <ac:chgData name="osamah almasarwah" userId="30efc0343ae0bb7c" providerId="LiveId" clId="{516E0843-ADFB-4C60-9B8B-5257B5D8DC71}" dt="2020-08-11T06:04:26.685" v="1407" actId="478"/>
          <ac:spMkLst>
            <pc:docMk/>
            <pc:sldMk cId="900938890" sldId="1247"/>
            <ac:spMk id="10" creationId="{E0408447-A8AF-4CC8-8C1C-B50CC35716D3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1" creationId="{1EA2B954-85C0-4247-97B8-1274DA14CBFA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3" creationId="{4ACA3AF1-79EB-47D4-A009-57B83DB14FE5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4" creationId="{D5AAD55E-F907-42DB-8DA4-1F795F32B19C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5" creationId="{8FC5762F-3189-4FC4-A1E0-A9E5D148612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6" creationId="{BAD4522A-B0DD-439F-B851-97128C9D5AE6}"/>
          </ac:spMkLst>
        </pc:spChg>
        <pc:spChg chg="add del mod">
          <ac:chgData name="osamah almasarwah" userId="30efc0343ae0bb7c" providerId="LiveId" clId="{516E0843-ADFB-4C60-9B8B-5257B5D8DC71}" dt="2020-08-11T06:15:08.075" v="1549" actId="478"/>
          <ac:spMkLst>
            <pc:docMk/>
            <pc:sldMk cId="900938890" sldId="1247"/>
            <ac:spMk id="17" creationId="{6BD07A12-1B3E-4A75-BF90-D38D8416FF1D}"/>
          </ac:spMkLst>
        </pc:spChg>
        <pc:spChg chg="add mod">
          <ac:chgData name="osamah almasarwah" userId="30efc0343ae0bb7c" providerId="LiveId" clId="{516E0843-ADFB-4C60-9B8B-5257B5D8DC71}" dt="2020-08-10T10:16:09.822" v="1405" actId="20577"/>
          <ac:spMkLst>
            <pc:docMk/>
            <pc:sldMk cId="900938890" sldId="1247"/>
            <ac:spMk id="19" creationId="{E300FD7D-E23C-49C3-AD95-A71DF4A30AAC}"/>
          </ac:spMkLst>
        </pc:spChg>
        <pc:spChg chg="add mod">
          <ac:chgData name="osamah almasarwah" userId="30efc0343ae0bb7c" providerId="LiveId" clId="{516E0843-ADFB-4C60-9B8B-5257B5D8DC71}" dt="2020-08-11T06:09:39.664" v="1472" actId="1076"/>
          <ac:spMkLst>
            <pc:docMk/>
            <pc:sldMk cId="900938890" sldId="1247"/>
            <ac:spMk id="20" creationId="{0C6A5C6D-1614-4629-8F3B-A74CF1EEBDCB}"/>
          </ac:spMkLst>
        </pc:spChg>
        <pc:spChg chg="add mod">
          <ac:chgData name="osamah almasarwah" userId="30efc0343ae0bb7c" providerId="LiveId" clId="{516E0843-ADFB-4C60-9B8B-5257B5D8DC71}" dt="2020-08-11T06:07:34.152" v="1450" actId="1076"/>
          <ac:spMkLst>
            <pc:docMk/>
            <pc:sldMk cId="900938890" sldId="1247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1" creationId="{A4D1D328-260A-4684-BD8E-8BF341D0EE19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2" creationId="{9C5E0FD4-2272-4A42-B470-F794A3D225E8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4" creationId="{17EAE5A0-E2E8-4704-93DF-6B853601E6D4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5" creationId="{6449EF2F-C039-455E-A0EE-5ABFAE2E417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5" creationId="{E8B6EF32-51B4-43F6-AC6D-F605787D4BEC}"/>
          </ac:spMkLst>
        </pc:spChg>
        <pc:spChg chg="add mod">
          <ac:chgData name="osamah almasarwah" userId="30efc0343ae0bb7c" providerId="LiveId" clId="{516E0843-ADFB-4C60-9B8B-5257B5D8DC71}" dt="2020-08-11T06:10:01.221" v="1473" actId="1076"/>
          <ac:spMkLst>
            <pc:docMk/>
            <pc:sldMk cId="900938890" sldId="1247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6" creationId="{B2720AE2-540F-4657-91EE-70C7BE9F3C3C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7" creationId="{F073CCD6-9CEA-4DB0-BAE0-D646C41FE5AF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8" creationId="{4B62E386-8A9D-42CD-847D-CD267272B667}"/>
          </ac:spMkLst>
        </pc:spChg>
        <pc:spChg chg="add mod">
          <ac:chgData name="osamah almasarwah" userId="30efc0343ae0bb7c" providerId="LiveId" clId="{516E0843-ADFB-4C60-9B8B-5257B5D8DC71}" dt="2020-08-11T06:08:19.270" v="1463" actId="1076"/>
          <ac:spMkLst>
            <pc:docMk/>
            <pc:sldMk cId="900938890" sldId="1247"/>
            <ac:spMk id="28" creationId="{A45B763C-BAD5-4E0D-85A6-132D0EAD6BF7}"/>
          </ac:spMkLst>
        </pc:spChg>
        <pc:spChg chg="add mod">
          <ac:chgData name="osamah almasarwah" userId="30efc0343ae0bb7c" providerId="LiveId" clId="{516E0843-ADFB-4C60-9B8B-5257B5D8DC71}" dt="2020-08-11T06:08:13.581" v="1461" actId="1076"/>
          <ac:spMkLst>
            <pc:docMk/>
            <pc:sldMk cId="900938890" sldId="1247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0T10:11:10.336" v="1339" actId="478"/>
          <ac:spMkLst>
            <pc:docMk/>
            <pc:sldMk cId="900938890" sldId="1247"/>
            <ac:spMk id="29" creationId="{9D6C69CB-A61C-4157-BA37-969DF8ED705E}"/>
          </ac:spMkLst>
        </pc:spChg>
        <pc:spChg chg="add mod">
          <ac:chgData name="osamah almasarwah" userId="30efc0343ae0bb7c" providerId="LiveId" clId="{516E0843-ADFB-4C60-9B8B-5257B5D8DC71}" dt="2020-08-11T09:40:17.798" v="2092" actId="1035"/>
          <ac:spMkLst>
            <pc:docMk/>
            <pc:sldMk cId="900938890" sldId="1247"/>
            <ac:spMk id="30" creationId="{31B57EFC-863C-4B69-B6BA-A6765CD0C0CD}"/>
          </ac:spMkLst>
        </pc:spChg>
        <pc:spChg chg="add del mod">
          <ac:chgData name="osamah almasarwah" userId="30efc0343ae0bb7c" providerId="LiveId" clId="{516E0843-ADFB-4C60-9B8B-5257B5D8DC71}" dt="2020-08-10T10:14:15.445" v="1363" actId="478"/>
          <ac:spMkLst>
            <pc:docMk/>
            <pc:sldMk cId="900938890" sldId="1247"/>
            <ac:spMk id="31" creationId="{0C692F77-C78B-49AB-B3C0-C8B365038448}"/>
          </ac:spMkLst>
        </pc:spChg>
        <pc:spChg chg="add mod">
          <ac:chgData name="osamah almasarwah" userId="30efc0343ae0bb7c" providerId="LiveId" clId="{516E0843-ADFB-4C60-9B8B-5257B5D8DC71}" dt="2020-08-11T06:09:01.006" v="1469" actId="20577"/>
          <ac:spMkLst>
            <pc:docMk/>
            <pc:sldMk cId="900938890" sldId="1247"/>
            <ac:spMk id="32" creationId="{1934EFFE-5731-4BCE-A095-9CF199341683}"/>
          </ac:spMkLst>
        </pc:spChg>
        <pc:spChg chg="add mod">
          <ac:chgData name="osamah almasarwah" userId="30efc0343ae0bb7c" providerId="LiveId" clId="{516E0843-ADFB-4C60-9B8B-5257B5D8DC71}" dt="2020-08-11T06:13:06.451" v="1529" actId="20577"/>
          <ac:spMkLst>
            <pc:docMk/>
            <pc:sldMk cId="900938890" sldId="1247"/>
            <ac:spMk id="33" creationId="{FA479F15-34B8-42D6-86AE-F974E6DC3623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34" creationId="{7243F607-B5CA-4C52-BAC9-92D9B4E4C27A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6" creationId="{D01368A2-6B41-4484-B4A1-6DF9BEE79112}"/>
          </ac:spMkLst>
        </pc:spChg>
        <pc:spChg chg="add mod">
          <ac:chgData name="osamah almasarwah" userId="30efc0343ae0bb7c" providerId="LiveId" clId="{516E0843-ADFB-4C60-9B8B-5257B5D8DC71}" dt="2020-08-11T09:41:25.792" v="2104" actId="164"/>
          <ac:spMkLst>
            <pc:docMk/>
            <pc:sldMk cId="900938890" sldId="1247"/>
            <ac:spMk id="37" creationId="{D165074E-D23E-4F1B-B78C-6CA7511B92F6}"/>
          </ac:spMkLst>
        </pc:spChg>
        <pc:spChg chg="add mod">
          <ac:chgData name="osamah almasarwah" userId="30efc0343ae0bb7c" providerId="LiveId" clId="{516E0843-ADFB-4C60-9B8B-5257B5D8DC71}" dt="2020-08-11T09:56:28.609" v="2303" actId="1036"/>
          <ac:spMkLst>
            <pc:docMk/>
            <pc:sldMk cId="900938890" sldId="1247"/>
            <ac:spMk id="38" creationId="{859880F2-B8B7-420D-8B2B-E28BE2320320}"/>
          </ac:spMkLst>
        </pc:spChg>
        <pc:spChg chg="add mod">
          <ac:chgData name="osamah almasarwah" userId="30efc0343ae0bb7c" providerId="LiveId" clId="{516E0843-ADFB-4C60-9B8B-5257B5D8DC71}" dt="2020-08-11T09:56:16.860" v="2254" actId="1037"/>
          <ac:spMkLst>
            <pc:docMk/>
            <pc:sldMk cId="900938890" sldId="1247"/>
            <ac:spMk id="39" creationId="{A6362592-C1FA-44DA-9E51-4AD1702879FA}"/>
          </ac:spMkLst>
        </pc:spChg>
        <pc:spChg chg="add del mod">
          <ac:chgData name="osamah almasarwah" userId="30efc0343ae0bb7c" providerId="LiveId" clId="{516E0843-ADFB-4C60-9B8B-5257B5D8DC71}" dt="2020-08-11T06:10:44.916" v="1477" actId="478"/>
          <ac:spMkLst>
            <pc:docMk/>
            <pc:sldMk cId="900938890" sldId="1247"/>
            <ac:spMk id="40" creationId="{8C8CA875-2F2F-417E-A13F-71C04391B94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2" creationId="{7C8E0593-6D41-4286-B5E8-1A67170EC975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3" creationId="{ED5DE79F-41A3-4340-944A-0585E8A8E42A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4" creationId="{012EEC4C-8A6F-43A0-9248-5AE7C3ED40AD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6" creationId="{DDE4BD94-9574-4082-9405-81AA973617E8}"/>
          </ac:spMkLst>
        </pc:spChg>
        <pc:spChg chg="add mod">
          <ac:chgData name="osamah almasarwah" userId="30efc0343ae0bb7c" providerId="LiveId" clId="{516E0843-ADFB-4C60-9B8B-5257B5D8DC71}" dt="2020-08-11T09:41:44.752" v="2105" actId="164"/>
          <ac:spMkLst>
            <pc:docMk/>
            <pc:sldMk cId="900938890" sldId="1247"/>
            <ac:spMk id="47" creationId="{96C49D42-EA13-4733-AFBE-602400E3B639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8" creationId="{55DBE51B-55D0-4359-A108-159280B448F2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49" creationId="{79DB23B9-5C06-4FF9-829C-12F6E5DB2C33}"/>
          </ac:spMkLst>
        </pc:spChg>
        <pc:spChg chg="add mod">
          <ac:chgData name="osamah almasarwah" userId="30efc0343ae0bb7c" providerId="LiveId" clId="{516E0843-ADFB-4C60-9B8B-5257B5D8DC71}" dt="2020-08-11T06:19:36.690" v="1648" actId="1035"/>
          <ac:spMkLst>
            <pc:docMk/>
            <pc:sldMk cId="900938890" sldId="1247"/>
            <ac:spMk id="50" creationId="{304472FE-C3C1-4CE5-BF95-CFB16DC5C754}"/>
          </ac:spMkLst>
        </pc:spChg>
        <pc:spChg chg="add mod">
          <ac:chgData name="osamah almasarwah" userId="30efc0343ae0bb7c" providerId="LiveId" clId="{516E0843-ADFB-4C60-9B8B-5257B5D8DC71}" dt="2020-08-11T09:57:30.124" v="2312" actId="1076"/>
          <ac:spMkLst>
            <pc:docMk/>
            <pc:sldMk cId="900938890" sldId="1247"/>
            <ac:spMk id="59" creationId="{4009632F-0726-4DC7-B13D-B643FD4F89BB}"/>
          </ac:spMkLst>
        </pc:spChg>
        <pc:spChg chg="add del mod">
          <ac:chgData name="osamah almasarwah" userId="30efc0343ae0bb7c" providerId="LiveId" clId="{516E0843-ADFB-4C60-9B8B-5257B5D8DC71}" dt="2020-08-11T09:57:26.973" v="2311" actId="478"/>
          <ac:spMkLst>
            <pc:docMk/>
            <pc:sldMk cId="900938890" sldId="1247"/>
            <ac:spMk id="60" creationId="{E9FED85C-0EE0-44C4-B61B-252817109AE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1" creationId="{8319B795-8436-46D2-84C3-D3428C91ED97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2" creationId="{ACC9D9F4-BDE1-4993-AD41-7198098D71AD}"/>
          </ac:spMkLst>
        </pc:spChg>
        <pc:spChg chg="add mod">
          <ac:chgData name="osamah almasarwah" userId="30efc0343ae0bb7c" providerId="LiveId" clId="{516E0843-ADFB-4C60-9B8B-5257B5D8DC71}" dt="2020-08-11T09:44:54.268" v="2135" actId="164"/>
          <ac:spMkLst>
            <pc:docMk/>
            <pc:sldMk cId="900938890" sldId="1247"/>
            <ac:spMk id="63" creationId="{8EC0D4A1-6749-408E-893C-366043680CA7}"/>
          </ac:spMkLst>
        </pc:spChg>
        <pc:spChg chg="add mod">
          <ac:chgData name="osamah almasarwah" userId="30efc0343ae0bb7c" providerId="LiveId" clId="{516E0843-ADFB-4C60-9B8B-5257B5D8DC71}" dt="2020-08-11T09:45:05.811" v="2138" actId="113"/>
          <ac:spMkLst>
            <pc:docMk/>
            <pc:sldMk cId="900938890" sldId="1247"/>
            <ac:spMk id="64" creationId="{52C13167-8CA5-45F5-B809-3F66CC2A85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09:57:09.913" v="2308" actId="1076"/>
          <ac:spMkLst>
            <pc:docMk/>
            <pc:sldMk cId="900938890" sldId="1247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09:46:01.537" v="2149" actId="164"/>
          <ac:spMkLst>
            <pc:docMk/>
            <pc:sldMk cId="900938890" sldId="1247"/>
            <ac:spMk id="68" creationId="{10CF8C7A-A1C7-4433-896C-C3F6544DB0D7}"/>
          </ac:spMkLst>
        </pc:spChg>
        <pc:spChg chg="add mod">
          <ac:chgData name="osamah almasarwah" userId="30efc0343ae0bb7c" providerId="LiveId" clId="{516E0843-ADFB-4C60-9B8B-5257B5D8DC71}" dt="2020-08-11T09:46:07.076" v="2153" actId="1036"/>
          <ac:spMkLst>
            <pc:docMk/>
            <pc:sldMk cId="900938890" sldId="1247"/>
            <ac:spMk id="69" creationId="{B59AF487-023E-4184-A612-317A7ACC486A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1" creationId="{F8D95F80-4E7B-4669-9ED3-6490CDEB3776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2" creationId="{E1E89436-FA8A-4DB2-A92E-36550ACD8DFE}"/>
          </ac:spMkLst>
        </pc:spChg>
        <pc:spChg chg="add mod">
          <ac:chgData name="osamah almasarwah" userId="30efc0343ae0bb7c" providerId="LiveId" clId="{516E0843-ADFB-4C60-9B8B-5257B5D8DC71}" dt="2020-08-11T06:19:46.379" v="1671" actId="1036"/>
          <ac:spMkLst>
            <pc:docMk/>
            <pc:sldMk cId="900938890" sldId="1247"/>
            <ac:spMk id="73" creationId="{4C93C31C-B985-41EE-80C6-BCDF05ADB8B0}"/>
          </ac:spMkLst>
        </pc:spChg>
        <pc:grpChg chg="add mod">
          <ac:chgData name="osamah almasarwah" userId="30efc0343ae0bb7c" providerId="LiveId" clId="{516E0843-ADFB-4C60-9B8B-5257B5D8DC71}" dt="2020-08-11T09:40:02.846" v="2087" actId="164"/>
          <ac:grpSpMkLst>
            <pc:docMk/>
            <pc:sldMk cId="900938890" sldId="1247"/>
            <ac:grpSpMk id="4" creationId="{5DB90FE5-20E4-45A1-8518-85EBA8C6DE1E}"/>
          </ac:grpSpMkLst>
        </pc:grpChg>
        <pc:grpChg chg="add mod">
          <ac:chgData name="osamah almasarwah" userId="30efc0343ae0bb7c" providerId="LiveId" clId="{516E0843-ADFB-4C60-9B8B-5257B5D8DC71}" dt="2020-08-11T09:41:44.752" v="2105" actId="164"/>
          <ac:grpSpMkLst>
            <pc:docMk/>
            <pc:sldMk cId="900938890" sldId="1247"/>
            <ac:grpSpMk id="7" creationId="{13C263E0-E8AB-4803-952D-41C98325E636}"/>
          </ac:grpSpMkLst>
        </pc:grpChg>
        <pc:grpChg chg="add mod">
          <ac:chgData name="osamah almasarwah" userId="30efc0343ae0bb7c" providerId="LiveId" clId="{516E0843-ADFB-4C60-9B8B-5257B5D8DC71}" dt="2020-08-11T09:55:57.050" v="2218" actId="164"/>
          <ac:grpSpMkLst>
            <pc:docMk/>
            <pc:sldMk cId="900938890" sldId="1247"/>
            <ac:grpSpMk id="8" creationId="{36D55E4E-3E5C-4EE2-BE6A-747F3CBA0E9F}"/>
          </ac:grpSpMkLst>
        </pc:grpChg>
        <pc:grpChg chg="add mod">
          <ac:chgData name="osamah almasarwah" userId="30efc0343ae0bb7c" providerId="LiveId" clId="{516E0843-ADFB-4C60-9B8B-5257B5D8DC71}" dt="2020-08-11T09:44:54.268" v="2135" actId="164"/>
          <ac:grpSpMkLst>
            <pc:docMk/>
            <pc:sldMk cId="900938890" sldId="1247"/>
            <ac:grpSpMk id="10" creationId="{B2FDE4FD-F433-4B69-A189-259A5D33E583}"/>
          </ac:grpSpMkLst>
        </pc:grpChg>
        <pc:grpChg chg="add mod">
          <ac:chgData name="osamah almasarwah" userId="30efc0343ae0bb7c" providerId="LiveId" clId="{516E0843-ADFB-4C60-9B8B-5257B5D8DC71}" dt="2020-08-11T09:46:01.537" v="2149" actId="164"/>
          <ac:grpSpMkLst>
            <pc:docMk/>
            <pc:sldMk cId="900938890" sldId="1247"/>
            <ac:grpSpMk id="11" creationId="{4327B04F-F8E3-4B06-93BB-6D81DB3CE2E8}"/>
          </ac:grpSpMkLst>
        </pc:grpChg>
        <pc:grpChg chg="add mod">
          <ac:chgData name="osamah almasarwah" userId="30efc0343ae0bb7c" providerId="LiveId" clId="{516E0843-ADFB-4C60-9B8B-5257B5D8DC71}" dt="2020-08-11T09:56:43.189" v="2304" actId="1076"/>
          <ac:grpSpMkLst>
            <pc:docMk/>
            <pc:sldMk cId="900938890" sldId="1247"/>
            <ac:grpSpMk id="13" creationId="{2E8996A7-D78E-4C11-9E23-CBED3ADFFF65}"/>
          </ac:grpSpMkLst>
        </pc:grpChg>
        <pc:picChg chg="add mod">
          <ac:chgData name="osamah almasarwah" userId="30efc0343ae0bb7c" providerId="LiveId" clId="{516E0843-ADFB-4C60-9B8B-5257B5D8DC71}" dt="2020-08-10T10:12:15.647" v="1343" actId="14100"/>
          <ac:picMkLst>
            <pc:docMk/>
            <pc:sldMk cId="900938890" sldId="1247"/>
            <ac:picMk id="9" creationId="{ADE8A7D9-3D25-475B-BC84-269597E65D4D}"/>
          </ac:picMkLst>
        </pc:picChg>
        <pc:picChg chg="add mod">
          <ac:chgData name="osamah almasarwah" userId="30efc0343ae0bb7c" providerId="LiveId" clId="{516E0843-ADFB-4C60-9B8B-5257B5D8DC71}" dt="2020-08-10T10:12:38.004" v="1346" actId="1076"/>
          <ac:picMkLst>
            <pc:docMk/>
            <pc:sldMk cId="900938890" sldId="1247"/>
            <ac:picMk id="12" creationId="{690DADAB-3003-4D44-A0FC-072DC14D5DEB}"/>
          </ac:picMkLst>
        </pc:picChg>
        <pc:picChg chg="add del mod">
          <ac:chgData name="osamah almasarwah" userId="30efc0343ae0bb7c" providerId="LiveId" clId="{516E0843-ADFB-4C60-9B8B-5257B5D8DC71}" dt="2020-08-10T10:13:03.041" v="1351" actId="478"/>
          <ac:picMkLst>
            <pc:docMk/>
            <pc:sldMk cId="900938890" sldId="1247"/>
            <ac:picMk id="14" creationId="{29C6B52B-097A-4410-B266-C67AE5553263}"/>
          </ac:picMkLst>
        </pc:picChg>
        <pc:picChg chg="add mod">
          <ac:chgData name="osamah almasarwah" userId="30efc0343ae0bb7c" providerId="LiveId" clId="{516E0843-ADFB-4C60-9B8B-5257B5D8DC71}" dt="2020-08-10T10:13:23.867" v="1356" actId="1076"/>
          <ac:picMkLst>
            <pc:docMk/>
            <pc:sldMk cId="900938890" sldId="1247"/>
            <ac:picMk id="18" creationId="{8994DAD0-BA75-4EB8-82C1-0496B13D472C}"/>
          </ac:picMkLst>
        </pc:picChg>
        <pc:cxnChg chg="del">
          <ac:chgData name="osamah almasarwah" userId="30efc0343ae0bb7c" providerId="LiveId" clId="{516E0843-ADFB-4C60-9B8B-5257B5D8DC71}" dt="2020-08-10T10:11:10.336" v="1339" actId="478"/>
          <ac:cxnSpMkLst>
            <pc:docMk/>
            <pc:sldMk cId="900938890" sldId="1247"/>
            <ac:cxnSpMk id="3" creationId="{CF25D9B2-A6DC-4425-BEAF-8B65E228C4DC}"/>
          </ac:cxnSpMkLst>
        </pc:cxnChg>
        <pc:cxnChg chg="add mod">
          <ac:chgData name="osamah almasarwah" userId="30efc0343ae0bb7c" providerId="LiveId" clId="{516E0843-ADFB-4C60-9B8B-5257B5D8DC71}" dt="2020-08-11T06:05:49.148" v="1420" actId="1076"/>
          <ac:cxnSpMkLst>
            <pc:docMk/>
            <pc:sldMk cId="900938890" sldId="1247"/>
            <ac:cxnSpMk id="22" creationId="{F1EA664C-CBB0-457E-BD36-1F24A655D334}"/>
          </ac:cxnSpMkLst>
        </pc:cxnChg>
        <pc:cxnChg chg="add mod">
          <ac:chgData name="osamah almasarwah" userId="30efc0343ae0bb7c" providerId="LiveId" clId="{516E0843-ADFB-4C60-9B8B-5257B5D8DC71}" dt="2020-08-11T09:40:21.077" v="2096" actId="1036"/>
          <ac:cxnSpMkLst>
            <pc:docMk/>
            <pc:sldMk cId="900938890" sldId="1247"/>
            <ac:cxnSpMk id="27" creationId="{EBDB8E5E-32A8-42AD-9EB2-6DD17A90D523}"/>
          </ac:cxnSpMkLst>
        </pc:cxnChg>
        <pc:cxnChg chg="add del mod">
          <ac:chgData name="osamah almasarwah" userId="30efc0343ae0bb7c" providerId="LiveId" clId="{516E0843-ADFB-4C60-9B8B-5257B5D8DC71}" dt="2020-08-10T10:14:12.945" v="1361" actId="478"/>
          <ac:cxnSpMkLst>
            <pc:docMk/>
            <pc:sldMk cId="900938890" sldId="1247"/>
            <ac:cxnSpMk id="30" creationId="{F46A0859-DA1E-494C-AA10-50BD2DA2B2B8}"/>
          </ac:cxnSpMkLst>
        </pc:cxnChg>
        <pc:cxnChg chg="add mod">
          <ac:chgData name="osamah almasarwah" userId="30efc0343ae0bb7c" providerId="LiveId" clId="{516E0843-ADFB-4C60-9B8B-5257B5D8DC71}" dt="2020-08-11T09:40:02.846" v="2087" actId="164"/>
          <ac:cxnSpMkLst>
            <pc:docMk/>
            <pc:sldMk cId="900938890" sldId="1247"/>
            <ac:cxnSpMk id="31" creationId="{E380F400-97ED-419D-B051-137CADAF0E9E}"/>
          </ac:cxnSpMkLst>
        </pc:cxnChg>
        <pc:cxnChg chg="add mod">
          <ac:chgData name="osamah almasarwah" userId="30efc0343ae0bb7c" providerId="LiveId" clId="{516E0843-ADFB-4C60-9B8B-5257B5D8DC71}" dt="2020-08-11T09:41:25.792" v="2104" actId="164"/>
          <ac:cxnSpMkLst>
            <pc:docMk/>
            <pc:sldMk cId="900938890" sldId="1247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1" creationId="{472F796E-6038-4AEA-B13C-B6E0434089E8}"/>
          </ac:cxnSpMkLst>
        </pc:cxnChg>
        <pc:cxnChg chg="add mod">
          <ac:chgData name="osamah almasarwah" userId="30efc0343ae0bb7c" providerId="LiveId" clId="{516E0843-ADFB-4C60-9B8B-5257B5D8DC71}" dt="2020-08-11T09:41:44.752" v="2105" actId="164"/>
          <ac:cxnSpMkLst>
            <pc:docMk/>
            <pc:sldMk cId="900938890" sldId="1247"/>
            <ac:cxnSpMk id="45" creationId="{19E731F8-E10B-4CE2-815E-D45B145730E6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1" creationId="{4FA8F1DD-A304-4394-9782-C84589FC7C97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2" creationId="{71400FE3-89C0-4061-A5B9-E3A822DC5A9A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3" creationId="{164DB0DF-85C7-4A0C-96B0-EBADC1B3B09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4" creationId="{A9740A51-5F75-4C5E-A2F0-D83E935CB7DD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5" creationId="{7D15190C-DE0C-452A-9EAC-BF71BD23DAC2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6" creationId="{FFA6CC84-4BE3-4CE6-9921-EE9F3DC02658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7" creationId="{AEDB17EA-2714-4316-8E5F-1D30C5332B7B}"/>
          </ac:cxnSpMkLst>
        </pc:cxnChg>
        <pc:cxnChg chg="add mod">
          <ac:chgData name="osamah almasarwah" userId="30efc0343ae0bb7c" providerId="LiveId" clId="{516E0843-ADFB-4C60-9B8B-5257B5D8DC71}" dt="2020-08-11T06:19:36.690" v="1648" actId="1035"/>
          <ac:cxnSpMkLst>
            <pc:docMk/>
            <pc:sldMk cId="900938890" sldId="1247"/>
            <ac:cxnSpMk id="58" creationId="{CDFDA14A-0924-4159-B4BC-8188D724E82B}"/>
          </ac:cxnSpMkLst>
        </pc:cxnChg>
        <pc:cxnChg chg="add mod">
          <ac:chgData name="osamah almasarwah" userId="30efc0343ae0bb7c" providerId="LiveId" clId="{516E0843-ADFB-4C60-9B8B-5257B5D8DC71}" dt="2020-08-11T09:46:18.974" v="2156" actId="1076"/>
          <ac:cxnSpMkLst>
            <pc:docMk/>
            <pc:sldMk cId="900938890" sldId="1247"/>
            <ac:cxnSpMk id="70" creationId="{90E1E22A-C191-427C-8356-340738A71036}"/>
          </ac:cxnSpMkLst>
        </pc:cxnChg>
      </pc:sldChg>
      <pc:sldChg chg="addSp delSp modSp add mod modAnim">
        <pc:chgData name="osamah almasarwah" userId="30efc0343ae0bb7c" providerId="LiveId" clId="{516E0843-ADFB-4C60-9B8B-5257B5D8DC71}" dt="2020-08-11T11:13:43.500" v="3577" actId="114"/>
        <pc:sldMkLst>
          <pc:docMk/>
          <pc:sldMk cId="1889600079" sldId="1248"/>
        </pc:sldMkLst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4" creationId="{095941B0-074C-4A54-AF8A-D6A92EED5C3C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0" creationId="{345E22AC-8A58-46F1-84FC-E31FD96C682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1" creationId="{FD84BE59-D6B8-4C31-908E-C389C8637A24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6" creationId="{DA8EA08C-5FB5-47E6-A872-666663B33B1B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17" creationId="{A159AC38-D5BE-4372-A6E1-A08EAB5874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19" creationId="{E300FD7D-E23C-49C3-AD95-A71DF4A30AAC}"/>
          </ac:spMkLst>
        </pc:spChg>
        <pc:spChg chg="mod">
          <ac:chgData name="osamah almasarwah" userId="30efc0343ae0bb7c" providerId="LiveId" clId="{516E0843-ADFB-4C60-9B8B-5257B5D8DC71}" dt="2020-08-11T06:20:23.263" v="1682" actId="14100"/>
          <ac:spMkLst>
            <pc:docMk/>
            <pc:sldMk cId="1889600079" sldId="1248"/>
            <ac:spMk id="20" creationId="{0C6A5C6D-1614-4629-8F3B-A74CF1EEBDCB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1" creationId="{2B74E8A0-9600-4599-9A1A-AA529D39EA7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3" creationId="{CCBDC4EC-9066-4C8C-A450-8FB854CF74F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4" creationId="{808FCBF1-0643-48B8-A670-0C8A807656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5" creationId="{E8B6EF32-51B4-43F6-AC6D-F605787D4BEC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6" creationId="{6B7CBF68-6EF4-4963-95E7-06B9E985635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8" creationId="{A45B763C-BAD5-4E0D-85A6-132D0EAD6BF7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29" creationId="{0ED811CF-86DB-4FE3-833D-3E56278E941E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0" creationId="{31B57EFC-863C-4B69-B6BA-A6765CD0C0C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2" creationId="{1934EFFE-5731-4BCE-A095-9CF19934168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3" creationId="{FA479F15-34B8-42D6-86AE-F974E6DC362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4" creationId="{7243F607-B5CA-4C52-BAC9-92D9B4E4C27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6" creationId="{D01368A2-6B41-4484-B4A1-6DF9BEE7911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7" creationId="{D165074E-D23E-4F1B-B78C-6CA7511B92F6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8" creationId="{859880F2-B8B7-420D-8B2B-E28BE2320320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39" creationId="{A6362592-C1FA-44DA-9E51-4AD1702879F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2" creationId="{7C8E0593-6D41-4286-B5E8-1A67170EC975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3" creationId="{ED5DE79F-41A3-4340-944A-0585E8A8E42A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4" creationId="{012EEC4C-8A6F-43A0-9248-5AE7C3ED40AD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6" creationId="{DDE4BD94-9574-4082-9405-81AA973617E8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7" creationId="{96C49D42-EA13-4733-AFBE-602400E3B639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8" creationId="{55DBE51B-55D0-4359-A108-159280B448F2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49" creationId="{79DB23B9-5C06-4FF9-829C-12F6E5DB2C33}"/>
          </ac:spMkLst>
        </pc:spChg>
        <pc:spChg chg="del">
          <ac:chgData name="osamah almasarwah" userId="30efc0343ae0bb7c" providerId="LiveId" clId="{516E0843-ADFB-4C60-9B8B-5257B5D8DC71}" dt="2020-08-11T06:20:34.962" v="1683" actId="478"/>
          <ac:spMkLst>
            <pc:docMk/>
            <pc:sldMk cId="1889600079" sldId="1248"/>
            <ac:spMk id="50" creationId="{304472FE-C3C1-4CE5-BF95-CFB16DC5C754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59" creationId="{4009632F-0726-4DC7-B13D-B643FD4F89BB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0" creationId="{E9FED85C-0EE0-44C4-B61B-252817109AEA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1" creationId="{8319B795-8436-46D2-84C3-D3428C91ED97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2" creationId="{ACC9D9F4-BDE1-4993-AD41-7198098D71AD}"/>
          </ac:spMkLst>
        </pc:spChg>
        <pc:spChg chg="mod">
          <ac:chgData name="osamah almasarwah" userId="30efc0343ae0bb7c" providerId="LiveId" clId="{516E0843-ADFB-4C60-9B8B-5257B5D8DC71}" dt="2020-08-11T06:20:46.517" v="1685" actId="164"/>
          <ac:spMkLst>
            <pc:docMk/>
            <pc:sldMk cId="1889600079" sldId="1248"/>
            <ac:spMk id="63" creationId="{8EC0D4A1-6749-408E-893C-366043680CA7}"/>
          </ac:spMkLst>
        </pc:spChg>
        <pc:spChg chg="mod">
          <ac:chgData name="osamah almasarwah" userId="30efc0343ae0bb7c" providerId="LiveId" clId="{516E0843-ADFB-4C60-9B8B-5257B5D8DC71}" dt="2020-08-11T09:48:13.040" v="2166" actId="403"/>
          <ac:spMkLst>
            <pc:docMk/>
            <pc:sldMk cId="1889600079" sldId="1248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06:21:21.285" v="1692" actId="20577"/>
          <ac:spMkLst>
            <pc:docMk/>
            <pc:sldMk cId="1889600079" sldId="1248"/>
            <ac:spMk id="65" creationId="{6CB47646-1558-442F-B831-1C8A72867EDB}"/>
          </ac:spMkLst>
        </pc:spChg>
        <pc:spChg chg="mod">
          <ac:chgData name="osamah almasarwah" userId="30efc0343ae0bb7c" providerId="LiveId" clId="{516E0843-ADFB-4C60-9B8B-5257B5D8DC71}" dt="2020-08-11T06:21:00.067" v="1687" actId="20577"/>
          <ac:spMkLst>
            <pc:docMk/>
            <pc:sldMk cId="1889600079" sldId="1248"/>
            <ac:spMk id="66" creationId="{58CBB385-F89E-485D-8495-BDF41A229F32}"/>
          </ac:spMkLst>
        </pc:spChg>
        <pc:spChg chg="mod">
          <ac:chgData name="osamah almasarwah" userId="30efc0343ae0bb7c" providerId="LiveId" clId="{516E0843-ADFB-4C60-9B8B-5257B5D8DC71}" dt="2020-08-11T06:21:04.177" v="1688" actId="20577"/>
          <ac:spMkLst>
            <pc:docMk/>
            <pc:sldMk cId="1889600079" sldId="1248"/>
            <ac:spMk id="67" creationId="{BE4A91BB-7F76-43B5-A7FD-D110396ED626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8" creationId="{10CF8C7A-A1C7-4433-896C-C3F6544DB0D7}"/>
          </ac:spMkLst>
        </pc:spChg>
        <pc:spChg chg="mod">
          <ac:chgData name="osamah almasarwah" userId="30efc0343ae0bb7c" providerId="LiveId" clId="{516E0843-ADFB-4C60-9B8B-5257B5D8DC71}" dt="2020-08-11T09:48:55.710" v="2176" actId="164"/>
          <ac:spMkLst>
            <pc:docMk/>
            <pc:sldMk cId="1889600079" sldId="1248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06:21:37.349" v="1694" actId="20577"/>
          <ac:spMkLst>
            <pc:docMk/>
            <pc:sldMk cId="1889600079" sldId="1248"/>
            <ac:spMk id="71" creationId="{F8D95F80-4E7B-4669-9ED3-6490CDEB3776}"/>
          </ac:spMkLst>
        </pc:spChg>
        <pc:spChg chg="mod">
          <ac:chgData name="osamah almasarwah" userId="30efc0343ae0bb7c" providerId="LiveId" clId="{516E0843-ADFB-4C60-9B8B-5257B5D8DC71}" dt="2020-08-11T06:37:30.256" v="1908" actId="113"/>
          <ac:spMkLst>
            <pc:docMk/>
            <pc:sldMk cId="1889600079" sldId="1248"/>
            <ac:spMk id="72" creationId="{E1E89436-FA8A-4DB2-A92E-36550ACD8DFE}"/>
          </ac:spMkLst>
        </pc:spChg>
        <pc:spChg chg="mod">
          <ac:chgData name="osamah almasarwah" userId="30efc0343ae0bb7c" providerId="LiveId" clId="{516E0843-ADFB-4C60-9B8B-5257B5D8DC71}" dt="2020-08-11T06:37:24.713" v="1907" actId="113"/>
          <ac:spMkLst>
            <pc:docMk/>
            <pc:sldMk cId="1889600079" sldId="1248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06:22:38.230" v="1703" actId="1076"/>
          <ac:spMkLst>
            <pc:docMk/>
            <pc:sldMk cId="1889600079" sldId="1248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09:50:56.639" v="2192" actId="1076"/>
          <ac:spMkLst>
            <pc:docMk/>
            <pc:sldMk cId="1889600079" sldId="1248"/>
            <ac:spMk id="90" creationId="{432BF4BC-1CA0-4250-AC54-4461422E6402}"/>
          </ac:spMkLst>
        </pc:spChg>
        <pc:spChg chg="add mod">
          <ac:chgData name="osamah almasarwah" userId="30efc0343ae0bb7c" providerId="LiveId" clId="{516E0843-ADFB-4C60-9B8B-5257B5D8DC71}" dt="2020-08-11T09:51:14.633" v="2196" actId="1076"/>
          <ac:spMkLst>
            <pc:docMk/>
            <pc:sldMk cId="1889600079" sldId="1248"/>
            <ac:spMk id="91" creationId="{723C588F-70D0-4E29-98E0-0CEE292EB999}"/>
          </ac:spMkLst>
        </pc:spChg>
        <pc:spChg chg="add del mod">
          <ac:chgData name="osamah almasarwah" userId="30efc0343ae0bb7c" providerId="LiveId" clId="{516E0843-ADFB-4C60-9B8B-5257B5D8DC71}" dt="2020-08-11T06:25:05.831" v="1749"/>
          <ac:spMkLst>
            <pc:docMk/>
            <pc:sldMk cId="1889600079" sldId="1248"/>
            <ac:spMk id="92" creationId="{18C45F2E-FF30-4591-B894-37ECC7452142}"/>
          </ac:spMkLst>
        </pc:spChg>
        <pc:spChg chg="add mod">
          <ac:chgData name="osamah almasarwah" userId="30efc0343ae0bb7c" providerId="LiveId" clId="{516E0843-ADFB-4C60-9B8B-5257B5D8DC71}" dt="2020-08-11T06:25:05.003" v="1747" actId="1076"/>
          <ac:spMkLst>
            <pc:docMk/>
            <pc:sldMk cId="1889600079" sldId="1248"/>
            <ac:spMk id="94" creationId="{F45BA852-77E9-4538-A646-0BC78FE76B9B}"/>
          </ac:spMkLst>
        </pc:spChg>
        <pc:spChg chg="add mod">
          <ac:chgData name="osamah almasarwah" userId="30efc0343ae0bb7c" providerId="LiveId" clId="{516E0843-ADFB-4C60-9B8B-5257B5D8DC71}" dt="2020-08-11T10:56:16.718" v="3382" actId="20577"/>
          <ac:spMkLst>
            <pc:docMk/>
            <pc:sldMk cId="1889600079" sldId="1248"/>
            <ac:spMk id="95" creationId="{51D8F314-A93F-441A-81EA-60561FDD555E}"/>
          </ac:spMkLst>
        </pc:spChg>
        <pc:spChg chg="add mod">
          <ac:chgData name="osamah almasarwah" userId="30efc0343ae0bb7c" providerId="LiveId" clId="{516E0843-ADFB-4C60-9B8B-5257B5D8DC71}" dt="2020-08-11T06:34:55.939" v="1855" actId="14100"/>
          <ac:spMkLst>
            <pc:docMk/>
            <pc:sldMk cId="1889600079" sldId="1248"/>
            <ac:spMk id="96" creationId="{5547CA6D-17A6-4B1C-9A6F-C9C42993E22D}"/>
          </ac:spMkLst>
        </pc:spChg>
        <pc:spChg chg="add mod">
          <ac:chgData name="osamah almasarwah" userId="30efc0343ae0bb7c" providerId="LiveId" clId="{516E0843-ADFB-4C60-9B8B-5257B5D8DC71}" dt="2020-08-11T10:56:28.217" v="3383" actId="1076"/>
          <ac:spMkLst>
            <pc:docMk/>
            <pc:sldMk cId="1889600079" sldId="1248"/>
            <ac:spMk id="97" creationId="{8DB9B823-0789-411F-9156-39CE6959A9C7}"/>
          </ac:spMkLst>
        </pc:spChg>
        <pc:spChg chg="add del mod">
          <ac:chgData name="osamah almasarwah" userId="30efc0343ae0bb7c" providerId="LiveId" clId="{516E0843-ADFB-4C60-9B8B-5257B5D8DC71}" dt="2020-08-11T06:35:45.381" v="1870" actId="478"/>
          <ac:spMkLst>
            <pc:docMk/>
            <pc:sldMk cId="1889600079" sldId="1248"/>
            <ac:spMk id="98" creationId="{EBACE619-3D27-4504-8A78-94A3A76D2207}"/>
          </ac:spMkLst>
        </pc:spChg>
        <pc:spChg chg="add mod">
          <ac:chgData name="osamah almasarwah" userId="30efc0343ae0bb7c" providerId="LiveId" clId="{516E0843-ADFB-4C60-9B8B-5257B5D8DC71}" dt="2020-08-11T11:13:33.115" v="3575" actId="114"/>
          <ac:spMkLst>
            <pc:docMk/>
            <pc:sldMk cId="1889600079" sldId="1248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1:13:43.500" v="3577" actId="114"/>
          <ac:spMkLst>
            <pc:docMk/>
            <pc:sldMk cId="1889600079" sldId="1248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1:00:09.893" v="3438" actId="20577"/>
          <ac:spMkLst>
            <pc:docMk/>
            <pc:sldMk cId="1889600079" sldId="1248"/>
            <ac:spMk id="101" creationId="{774B7DAB-D00A-4F9D-ADF3-C644BC5E0DE5}"/>
          </ac:spMkLst>
        </pc:spChg>
        <pc:grpChg chg="add mod">
          <ac:chgData name="osamah almasarwah" userId="30efc0343ae0bb7c" providerId="LiveId" clId="{516E0843-ADFB-4C60-9B8B-5257B5D8DC71}" dt="2020-08-11T06:20:46.517" v="1685" actId="164"/>
          <ac:grpSpMkLst>
            <pc:docMk/>
            <pc:sldMk cId="1889600079" sldId="1248"/>
            <ac:grpSpMk id="3" creationId="{9C383435-EA9B-4BF8-8EBD-960F96C902B0}"/>
          </ac:grpSpMkLst>
        </pc:grpChg>
        <pc:grpChg chg="add mod">
          <ac:chgData name="osamah almasarwah" userId="30efc0343ae0bb7c" providerId="LiveId" clId="{516E0843-ADFB-4C60-9B8B-5257B5D8DC71}" dt="2020-08-11T09:48:55.710" v="2176" actId="164"/>
          <ac:grpSpMkLst>
            <pc:docMk/>
            <pc:sldMk cId="1889600079" sldId="1248"/>
            <ac:grpSpMk id="9" creationId="{E14D900C-B4E0-4EBC-9BCA-EAFCDE74AF6D}"/>
          </ac:grpSpMkLst>
        </pc:grpChg>
        <pc:picChg chg="del">
          <ac:chgData name="osamah almasarwah" userId="30efc0343ae0bb7c" providerId="LiveId" clId="{516E0843-ADFB-4C60-9B8B-5257B5D8DC71}" dt="2020-08-11T06:20:10.544" v="1675" actId="478"/>
          <ac:picMkLst>
            <pc:docMk/>
            <pc:sldMk cId="1889600079" sldId="1248"/>
            <ac:picMk id="9" creationId="{ADE8A7D9-3D25-475B-BC84-269597E65D4D}"/>
          </ac:picMkLst>
        </pc:picChg>
        <pc:picChg chg="del">
          <ac:chgData name="osamah almasarwah" userId="30efc0343ae0bb7c" providerId="LiveId" clId="{516E0843-ADFB-4C60-9B8B-5257B5D8DC71}" dt="2020-08-11T06:20:10.066" v="1674" actId="478"/>
          <ac:picMkLst>
            <pc:docMk/>
            <pc:sldMk cId="1889600079" sldId="1248"/>
            <ac:picMk id="12" creationId="{690DADAB-3003-4D44-A0FC-072DC14D5DEB}"/>
          </ac:picMkLst>
        </pc:picChg>
        <pc:picChg chg="del">
          <ac:chgData name="osamah almasarwah" userId="30efc0343ae0bb7c" providerId="LiveId" clId="{516E0843-ADFB-4C60-9B8B-5257B5D8DC71}" dt="2020-08-11T06:20:08.850" v="1673" actId="478"/>
          <ac:picMkLst>
            <pc:docMk/>
            <pc:sldMk cId="1889600079" sldId="1248"/>
            <ac:picMk id="18" creationId="{8994DAD0-BA75-4EB8-82C1-0496B13D472C}"/>
          </ac:picMkLst>
        </pc:pic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7" creationId="{7D8C233F-B49E-40B9-B918-DBEED03AF494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14" creationId="{47E0CE43-572A-4F92-ABA1-8F6DD19A4F1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2" creationId="{F1EA664C-CBB0-457E-BD36-1F24A655D334}"/>
          </ac:cxnSpMkLst>
        </pc:cxnChg>
        <pc:cxnChg chg="del mod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27" creationId="{EBDB8E5E-32A8-42AD-9EB2-6DD17A90D523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1" creationId="{E380F400-97ED-419D-B051-137CADAF0E9E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35" creationId="{18A233D6-DE75-43F2-9811-B88202DE072F}"/>
          </ac:cxnSpMkLst>
        </pc:cxnChg>
        <pc:cxnChg chg="add mod">
          <ac:chgData name="osamah almasarwah" userId="30efc0343ae0bb7c" providerId="LiveId" clId="{516E0843-ADFB-4C60-9B8B-5257B5D8DC71}" dt="2020-08-11T06:22:38.230" v="1703" actId="1076"/>
          <ac:cxnSpMkLst>
            <pc:docMk/>
            <pc:sldMk cId="1889600079" sldId="1248"/>
            <ac:cxnSpMk id="40" creationId="{48372FE2-769C-4CB0-906E-B0BDEF8E8D74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1" creationId="{472F796E-6038-4AEA-B13C-B6E0434089E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45" creationId="{19E731F8-E10B-4CE2-815E-D45B145730E6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1" creationId="{4FA8F1DD-A304-4394-9782-C84589FC7C97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2" creationId="{71400FE3-89C0-4061-A5B9-E3A822DC5A9A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3" creationId="{164DB0DF-85C7-4A0C-96B0-EBADC1B3B09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4" creationId="{A9740A51-5F75-4C5E-A2F0-D83E935CB7DD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5" creationId="{7D15190C-DE0C-452A-9EAC-BF71BD23DAC2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6" creationId="{FFA6CC84-4BE3-4CE6-9921-EE9F3DC02658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7" creationId="{AEDB17EA-2714-4316-8E5F-1D30C5332B7B}"/>
          </ac:cxnSpMkLst>
        </pc:cxnChg>
        <pc:cxnChg chg="del">
          <ac:chgData name="osamah almasarwah" userId="30efc0343ae0bb7c" providerId="LiveId" clId="{516E0843-ADFB-4C60-9B8B-5257B5D8DC71}" dt="2020-08-11T06:20:34.962" v="1683" actId="478"/>
          <ac:cxnSpMkLst>
            <pc:docMk/>
            <pc:sldMk cId="1889600079" sldId="1248"/>
            <ac:cxnSpMk id="58" creationId="{CDFDA14A-0924-4159-B4BC-8188D724E82B}"/>
          </ac:cxnSpMkLst>
        </pc:cxnChg>
        <pc:cxnChg chg="mod">
          <ac:chgData name="osamah almasarwah" userId="30efc0343ae0bb7c" providerId="LiveId" clId="{516E0843-ADFB-4C60-9B8B-5257B5D8DC71}" dt="2020-08-11T06:21:12.965" v="1690" actId="1076"/>
          <ac:cxnSpMkLst>
            <pc:docMk/>
            <pc:sldMk cId="1889600079" sldId="1248"/>
            <ac:cxnSpMk id="70" creationId="{90E1E22A-C191-427C-8356-340738A71036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17:07.959" v="3592" actId="20577"/>
        <pc:sldMkLst>
          <pc:docMk/>
          <pc:sldMk cId="2007534552" sldId="1249"/>
        </pc:sldMkLst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4" creationId="{095941B0-074C-4A54-AF8A-D6A92EED5C3C}"/>
          </ac:spMkLst>
        </pc:spChg>
        <pc:spChg chg="mod">
          <ac:chgData name="osamah almasarwah" userId="30efc0343ae0bb7c" providerId="LiveId" clId="{516E0843-ADFB-4C60-9B8B-5257B5D8DC71}" dt="2020-08-11T06:40:49.581" v="1930" actId="20577"/>
          <ac:spMkLst>
            <pc:docMk/>
            <pc:sldMk cId="2007534552" sldId="1249"/>
            <ac:spMk id="6" creationId="{8B149A84-FC95-49F7-9A4D-1BAA082DDD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" creationId="{875CF663-74CF-4C6B-AF09-A9936DF344D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" creationId="{D4AF8085-597B-4B39-B10C-4D87D546B150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" creationId="{345E22AC-8A58-46F1-84FC-E31FD96C682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1" creationId="{FD84BE59-D6B8-4C31-908E-C389C8637A24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13" creationId="{75A630D6-C044-4D01-9200-8DB0BB02D7D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3" creationId="{FE54192E-44F9-4DE6-81F7-A7E3753C3A88}"/>
          </ac:spMkLst>
        </pc:spChg>
        <pc:spChg chg="add mod">
          <ac:chgData name="osamah almasarwah" userId="30efc0343ae0bb7c" providerId="LiveId" clId="{516E0843-ADFB-4C60-9B8B-5257B5D8DC71}" dt="2020-08-11T10:03:20.957" v="2357" actId="164"/>
          <ac:spMkLst>
            <pc:docMk/>
            <pc:sldMk cId="2007534552" sldId="1249"/>
            <ac:spMk id="15" creationId="{6EE09E8E-20E8-4B9C-8AB6-465DB42CDE3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5" creationId="{ED0CB321-FAE5-4D4C-B85F-B25561B4136E}"/>
          </ac:spMkLst>
        </pc:spChg>
        <pc:spChg chg="add mod">
          <ac:chgData name="osamah almasarwah" userId="30efc0343ae0bb7c" providerId="LiveId" clId="{516E0843-ADFB-4C60-9B8B-5257B5D8DC71}" dt="2020-08-11T10:16:29.230" v="2639" actId="1036"/>
          <ac:spMkLst>
            <pc:docMk/>
            <pc:sldMk cId="2007534552" sldId="1249"/>
            <ac:spMk id="16" creationId="{BF03D35A-7121-4DEC-A21F-D186820AC85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6" creationId="{DA8EA08C-5FB5-47E6-A872-666663B33B1B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7" creationId="{2E32BD6F-AD75-49B9-84F4-57D1667CF0D1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7" creationId="{A159AC38-D5BE-4372-A6E1-A08EAB587420}"/>
          </ac:spMkLst>
        </pc:spChg>
        <pc:spChg chg="add del mod">
          <ac:chgData name="osamah almasarwah" userId="30efc0343ae0bb7c" providerId="LiveId" clId="{516E0843-ADFB-4C60-9B8B-5257B5D8DC71}" dt="2020-08-11T10:03:10.234" v="2356" actId="478"/>
          <ac:spMkLst>
            <pc:docMk/>
            <pc:sldMk cId="2007534552" sldId="1249"/>
            <ac:spMk id="18" creationId="{7CC9A11D-B3BC-4555-A3F6-6EC23BBDC296}"/>
          </ac:spMkLst>
        </pc:spChg>
        <pc:spChg chg="mod">
          <ac:chgData name="osamah almasarwah" userId="30efc0343ae0bb7c" providerId="LiveId" clId="{516E0843-ADFB-4C60-9B8B-5257B5D8DC71}" dt="2020-08-11T06:41:10.997" v="1938" actId="1076"/>
          <ac:spMkLst>
            <pc:docMk/>
            <pc:sldMk cId="2007534552" sldId="1249"/>
            <ac:spMk id="20" creationId="{0C6A5C6D-1614-4629-8F3B-A74CF1EEBDCB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1" creationId="{7BF5B858-8C22-417C-8D1D-1B8B9E4357B3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23" creationId="{A9895AA8-7F3D-43DB-8021-016A4DAC2AC7}"/>
          </ac:spMkLst>
        </pc:spChg>
        <pc:spChg chg="add mod">
          <ac:chgData name="osamah almasarwah" userId="30efc0343ae0bb7c" providerId="LiveId" clId="{516E0843-ADFB-4C60-9B8B-5257B5D8DC71}" dt="2020-08-11T10:14:15.967" v="2491" actId="1076"/>
          <ac:spMkLst>
            <pc:docMk/>
            <pc:sldMk cId="2007534552" sldId="1249"/>
            <ac:spMk id="26" creationId="{4F4A84C9-929B-4728-B7B2-FAB2F39BD48E}"/>
          </ac:spMkLst>
        </pc:spChg>
        <pc:spChg chg="mod">
          <ac:chgData name="osamah almasarwah" userId="30efc0343ae0bb7c" providerId="LiveId" clId="{516E0843-ADFB-4C60-9B8B-5257B5D8DC71}" dt="2020-08-11T10:03:58.023" v="2373" actId="1036"/>
          <ac:spMkLst>
            <pc:docMk/>
            <pc:sldMk cId="2007534552" sldId="1249"/>
            <ac:spMk id="29" creationId="{E01FA71F-6CA7-4BEF-A422-D25B07F65C2D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1" creationId="{8792A49C-EE8F-4D78-A208-0DEDD5A22CA6}"/>
          </ac:spMkLst>
        </pc:spChg>
        <pc:spChg chg="add del mod">
          <ac:chgData name="osamah almasarwah" userId="30efc0343ae0bb7c" providerId="LiveId" clId="{516E0843-ADFB-4C60-9B8B-5257B5D8DC71}" dt="2020-08-11T10:28:42.019" v="2797" actId="478"/>
          <ac:spMkLst>
            <pc:docMk/>
            <pc:sldMk cId="2007534552" sldId="1249"/>
            <ac:spMk id="32" creationId="{A719542F-B460-4E3D-942E-53888C0A98E1}"/>
          </ac:spMkLst>
        </pc:spChg>
        <pc:spChg chg="mod">
          <ac:chgData name="osamah almasarwah" userId="30efc0343ae0bb7c" providerId="LiveId" clId="{516E0843-ADFB-4C60-9B8B-5257B5D8DC71}" dt="2020-08-11T10:08:24.184" v="2420" actId="1076"/>
          <ac:spMkLst>
            <pc:docMk/>
            <pc:sldMk cId="2007534552" sldId="1249"/>
            <ac:spMk id="34" creationId="{9218E428-81C9-4126-AC00-F7B003C60A2C}"/>
          </ac:spMkLst>
        </pc:spChg>
        <pc:spChg chg="mod">
          <ac:chgData name="osamah almasarwah" userId="30efc0343ae0bb7c" providerId="LiveId" clId="{516E0843-ADFB-4C60-9B8B-5257B5D8DC71}" dt="2020-08-11T10:08:27.466" v="2421" actId="1076"/>
          <ac:spMkLst>
            <pc:docMk/>
            <pc:sldMk cId="2007534552" sldId="1249"/>
            <ac:spMk id="35" creationId="{80ABE321-37D9-423C-B6E5-B0F237BE0A64}"/>
          </ac:spMkLst>
        </pc:spChg>
        <pc:spChg chg="mod">
          <ac:chgData name="osamah almasarwah" userId="30efc0343ae0bb7c" providerId="LiveId" clId="{516E0843-ADFB-4C60-9B8B-5257B5D8DC71}" dt="2020-08-11T10:08:33.659" v="2422" actId="1076"/>
          <ac:spMkLst>
            <pc:docMk/>
            <pc:sldMk cId="2007534552" sldId="1249"/>
            <ac:spMk id="37" creationId="{71255710-8B2C-42A4-890C-B9B5232DF643}"/>
          </ac:spMkLst>
        </pc:spChg>
        <pc:spChg chg="mod">
          <ac:chgData name="osamah almasarwah" userId="30efc0343ae0bb7c" providerId="LiveId" clId="{516E0843-ADFB-4C60-9B8B-5257B5D8DC71}" dt="2020-08-11T10:08:49.957" v="2425" actId="1076"/>
          <ac:spMkLst>
            <pc:docMk/>
            <pc:sldMk cId="2007534552" sldId="1249"/>
            <ac:spMk id="40" creationId="{9B01054F-811C-4E01-98B9-BC5CF9412A80}"/>
          </ac:spMkLst>
        </pc:spChg>
        <pc:spChg chg="mod">
          <ac:chgData name="osamah almasarwah" userId="30efc0343ae0bb7c" providerId="LiveId" clId="{516E0843-ADFB-4C60-9B8B-5257B5D8DC71}" dt="2020-08-11T10:08:45.804" v="2424" actId="20577"/>
          <ac:spMkLst>
            <pc:docMk/>
            <pc:sldMk cId="2007534552" sldId="1249"/>
            <ac:spMk id="41" creationId="{385D5810-D11C-480F-8D03-74C6B48C2534}"/>
          </ac:spMkLst>
        </pc:spChg>
        <pc:spChg chg="mod">
          <ac:chgData name="osamah almasarwah" userId="30efc0343ae0bb7c" providerId="LiveId" clId="{516E0843-ADFB-4C60-9B8B-5257B5D8DC71}" dt="2020-08-11T10:08:55.517" v="2426" actId="1076"/>
          <ac:spMkLst>
            <pc:docMk/>
            <pc:sldMk cId="2007534552" sldId="1249"/>
            <ac:spMk id="42" creationId="{EAE3F8C2-D1EA-4439-A307-AFC3188918D0}"/>
          </ac:spMkLst>
        </pc:spChg>
        <pc:spChg chg="mod">
          <ac:chgData name="osamah almasarwah" userId="30efc0343ae0bb7c" providerId="LiveId" clId="{516E0843-ADFB-4C60-9B8B-5257B5D8DC71}" dt="2020-08-11T10:09:09.928" v="2429" actId="1076"/>
          <ac:spMkLst>
            <pc:docMk/>
            <pc:sldMk cId="2007534552" sldId="1249"/>
            <ac:spMk id="44" creationId="{E84DFE16-0E83-4E04-9CFB-1875DDC75183}"/>
          </ac:spMkLst>
        </pc:spChg>
        <pc:spChg chg="mod">
          <ac:chgData name="osamah almasarwah" userId="30efc0343ae0bb7c" providerId="LiveId" clId="{516E0843-ADFB-4C60-9B8B-5257B5D8DC71}" dt="2020-08-11T10:09:06.687" v="2428" actId="1076"/>
          <ac:spMkLst>
            <pc:docMk/>
            <pc:sldMk cId="2007534552" sldId="1249"/>
            <ac:spMk id="45" creationId="{9F39DF15-16B8-45A8-A179-0BEE35C449AB}"/>
          </ac:spMkLst>
        </pc:spChg>
        <pc:spChg chg="mod">
          <ac:chgData name="osamah almasarwah" userId="30efc0343ae0bb7c" providerId="LiveId" clId="{516E0843-ADFB-4C60-9B8B-5257B5D8DC71}" dt="2020-08-11T10:28:34.803" v="2796" actId="1036"/>
          <ac:spMkLst>
            <pc:docMk/>
            <pc:sldMk cId="2007534552" sldId="1249"/>
            <ac:spMk id="47" creationId="{79D6EF24-8E2B-42D5-8C30-3B3ED73EC212}"/>
          </ac:spMkLst>
        </pc:spChg>
        <pc:spChg chg="mod">
          <ac:chgData name="osamah almasarwah" userId="30efc0343ae0bb7c" providerId="LiveId" clId="{516E0843-ADFB-4C60-9B8B-5257B5D8DC71}" dt="2020-08-11T10:07:29.870" v="2406" actId="20577"/>
          <ac:spMkLst>
            <pc:docMk/>
            <pc:sldMk cId="2007534552" sldId="1249"/>
            <ac:spMk id="48" creationId="{ED0CF545-C99C-4F85-9FF7-59B1B82E363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49" creationId="{679D270A-8EB0-4003-BEDF-44107C01375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0" creationId="{C43A827C-CA28-463F-A277-574582295F0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51" creationId="{9D4EB287-BF69-44F5-9B87-39C2F926DD5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0" creationId="{42266CB5-3D92-4C2C-8B48-47619C12B3B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1" creationId="{0EEB10CF-1780-450A-9C99-98DBA11B464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63" creationId="{F3728FD1-AB14-4B5D-8B7B-DCB0EEEE069C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4" creationId="{52C13167-8CA5-45F5-B809-3F66CC2A8576}"/>
          </ac:spMkLst>
        </pc:spChg>
        <pc:spChg chg="mod">
          <ac:chgData name="osamah almasarwah" userId="30efc0343ae0bb7c" providerId="LiveId" clId="{516E0843-ADFB-4C60-9B8B-5257B5D8DC71}" dt="2020-08-11T10:10:23.400" v="2450" actId="20577"/>
          <ac:spMkLst>
            <pc:docMk/>
            <pc:sldMk cId="2007534552" sldId="1249"/>
            <ac:spMk id="64" creationId="{F27D9DBF-D095-4374-AB1C-B9E8657C1F4A}"/>
          </ac:spMkLst>
        </pc:spChg>
        <pc:spChg chg="del">
          <ac:chgData name="osamah almasarwah" userId="30efc0343ae0bb7c" providerId="LiveId" clId="{516E0843-ADFB-4C60-9B8B-5257B5D8DC71}" dt="2020-08-11T06:41:21.506" v="1941" actId="478"/>
          <ac:spMkLst>
            <pc:docMk/>
            <pc:sldMk cId="2007534552" sldId="1249"/>
            <ac:spMk id="65" creationId="{6CB47646-1558-442F-B831-1C8A72867EDB}"/>
          </ac:spMkLst>
        </pc:spChg>
        <pc:spChg chg="add mod">
          <ac:chgData name="osamah almasarwah" userId="30efc0343ae0bb7c" providerId="LiveId" clId="{516E0843-ADFB-4C60-9B8B-5257B5D8DC71}" dt="2020-08-11T10:30:26.295" v="2916" actId="1036"/>
          <ac:spMkLst>
            <pc:docMk/>
            <pc:sldMk cId="2007534552" sldId="1249"/>
            <ac:spMk id="65" creationId="{A3100323-7AB9-4805-AE28-8661B1414BF1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6" creationId="{58CBB385-F89E-485D-8495-BDF41A229F32}"/>
          </ac:spMkLst>
        </pc:spChg>
        <pc:spChg chg="add mod">
          <ac:chgData name="osamah almasarwah" userId="30efc0343ae0bb7c" providerId="LiveId" clId="{516E0843-ADFB-4C60-9B8B-5257B5D8DC71}" dt="2020-08-11T10:30:21.525" v="2907" actId="1036"/>
          <ac:spMkLst>
            <pc:docMk/>
            <pc:sldMk cId="2007534552" sldId="1249"/>
            <ac:spMk id="66" creationId="{5AD31488-87C5-49C5-BB3A-22D46ABD115E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7" creationId="{BE4A91BB-7F76-43B5-A7FD-D110396ED62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7" creationId="{C07E90F0-9139-4E8B-8C14-B779F80BEF4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68" creationId="{095C7281-0665-49CB-9C24-A2D2A2B00FC0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8" creationId="{10CF8C7A-A1C7-4433-896C-C3F6544DB0D7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69" creationId="{B59AF487-023E-4184-A612-317A7ACC486A}"/>
          </ac:spMkLst>
        </pc:spChg>
        <pc:spChg chg="mod">
          <ac:chgData name="osamah almasarwah" userId="30efc0343ae0bb7c" providerId="LiveId" clId="{516E0843-ADFB-4C60-9B8B-5257B5D8DC71}" dt="2020-08-11T10:05:17.164" v="2381" actId="404"/>
          <ac:spMkLst>
            <pc:docMk/>
            <pc:sldMk cId="2007534552" sldId="1249"/>
            <ac:spMk id="70" creationId="{9D081DB4-187D-48C7-8D3C-A9AC71639DF3}"/>
          </ac:spMkLst>
        </pc:spChg>
        <pc:spChg chg="mod">
          <ac:chgData name="osamah almasarwah" userId="30efc0343ae0bb7c" providerId="LiveId" clId="{516E0843-ADFB-4C60-9B8B-5257B5D8DC71}" dt="2020-08-11T11:14:27.911" v="3578" actId="20577"/>
          <ac:spMkLst>
            <pc:docMk/>
            <pc:sldMk cId="2007534552" sldId="1249"/>
            <ac:spMk id="71" creationId="{B7C579D9-BFD6-4801-84A5-AABC25FFC573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1" creationId="{F8D95F80-4E7B-4669-9ED3-6490CDEB3776}"/>
          </ac:spMkLst>
        </pc:spChg>
        <pc:spChg chg="del">
          <ac:chgData name="osamah almasarwah" userId="30efc0343ae0bb7c" providerId="LiveId" clId="{516E0843-ADFB-4C60-9B8B-5257B5D8DC71}" dt="2020-08-11T06:41:16.763" v="1939" actId="478"/>
          <ac:spMkLst>
            <pc:docMk/>
            <pc:sldMk cId="2007534552" sldId="1249"/>
            <ac:spMk id="72" creationId="{E1E89436-FA8A-4DB2-A92E-36550ACD8DF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73" creationId="{4C93C31C-B985-41EE-80C6-BCDF05ADB8B0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3" creationId="{738918D1-EAF9-4995-A7E5-7292F8FE1FE3}"/>
          </ac:spMkLst>
        </pc:spChg>
        <pc:spChg chg="add mod">
          <ac:chgData name="osamah almasarwah" userId="30efc0343ae0bb7c" providerId="LiveId" clId="{516E0843-ADFB-4C60-9B8B-5257B5D8DC71}" dt="2020-08-11T11:14:58.379" v="3579" actId="113"/>
          <ac:spMkLst>
            <pc:docMk/>
            <pc:sldMk cId="2007534552" sldId="1249"/>
            <ac:spMk id="74" creationId="{58CB0B5A-3DE4-4A51-A993-C8B5A940C168}"/>
          </ac:spMkLst>
        </pc:spChg>
        <pc:spChg chg="add mod">
          <ac:chgData name="osamah almasarwah" userId="30efc0343ae0bb7c" providerId="LiveId" clId="{516E0843-ADFB-4C60-9B8B-5257B5D8DC71}" dt="2020-08-11T11:15:35.045" v="3580" actId="113"/>
          <ac:spMkLst>
            <pc:docMk/>
            <pc:sldMk cId="2007534552" sldId="1249"/>
            <ac:spMk id="75" creationId="{A010D093-367F-45ED-9FDE-D158D8F15A1E}"/>
          </ac:spMkLst>
        </pc:spChg>
        <pc:spChg chg="add mod">
          <ac:chgData name="osamah almasarwah" userId="30efc0343ae0bb7c" providerId="LiveId" clId="{516E0843-ADFB-4C60-9B8B-5257B5D8DC71}" dt="2020-08-11T10:30:29.206" v="2923" actId="1036"/>
          <ac:spMkLst>
            <pc:docMk/>
            <pc:sldMk cId="2007534552" sldId="1249"/>
            <ac:spMk id="76" creationId="{F5ABCBB3-C885-49F0-85E0-87D6CD84F0F3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7" creationId="{C13C500B-18C9-485E-814F-F935422A53DA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8" creationId="{CB6C90AA-1C89-4BB4-AF25-22101089A42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79" creationId="{E3D0FEA6-1CA4-46D1-8BC6-3574731B64A4}"/>
          </ac:spMkLst>
        </pc:spChg>
        <pc:spChg chg="mod">
          <ac:chgData name="osamah almasarwah" userId="30efc0343ae0bb7c" providerId="LiveId" clId="{516E0843-ADFB-4C60-9B8B-5257B5D8DC71}" dt="2020-08-11T10:12:51.856" v="2478" actId="571"/>
          <ac:spMkLst>
            <pc:docMk/>
            <pc:sldMk cId="2007534552" sldId="1249"/>
            <ac:spMk id="81" creationId="{2154475E-A5EF-4AE6-B01C-5479BAB3CC2B}"/>
          </ac:spMkLst>
        </pc:spChg>
        <pc:spChg chg="mod">
          <ac:chgData name="osamah almasarwah" userId="30efc0343ae0bb7c" providerId="LiveId" clId="{516E0843-ADFB-4C60-9B8B-5257B5D8DC71}" dt="2020-08-11T11:16:38.880" v="3587" actId="20577"/>
          <ac:spMkLst>
            <pc:docMk/>
            <pc:sldMk cId="2007534552" sldId="1249"/>
            <ac:spMk id="82" creationId="{BF6ABAE2-13B6-49C9-B4DE-234E1920F33F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4" creationId="{6CD8D97A-46E3-4DB9-AA5F-440F0EAE7AAB}"/>
          </ac:spMkLst>
        </pc:spChg>
        <pc:spChg chg="add mod">
          <ac:chgData name="osamah almasarwah" userId="30efc0343ae0bb7c" providerId="LiveId" clId="{516E0843-ADFB-4C60-9B8B-5257B5D8DC71}" dt="2020-08-11T11:16:43.146" v="3588" actId="20577"/>
          <ac:spMkLst>
            <pc:docMk/>
            <pc:sldMk cId="2007534552" sldId="1249"/>
            <ac:spMk id="85" creationId="{A43A3909-D471-486A-8A75-3CDE2614C294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6" creationId="{70D3613A-66C4-410B-8EB0-2F3E1B4608A1}"/>
          </ac:spMkLst>
        </pc:spChg>
        <pc:spChg chg="add mod">
          <ac:chgData name="osamah almasarwah" userId="30efc0343ae0bb7c" providerId="LiveId" clId="{516E0843-ADFB-4C60-9B8B-5257B5D8DC71}" dt="2020-08-11T11:16:47.432" v="3589" actId="20577"/>
          <ac:spMkLst>
            <pc:docMk/>
            <pc:sldMk cId="2007534552" sldId="1249"/>
            <ac:spMk id="86" creationId="{C9B8C56C-E8D5-4D64-A03E-E47AECC6DC82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7" creationId="{EB7B2916-DB92-4260-A797-3A6BF774ABC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88" creationId="{2C0E77B2-5BE6-4627-A060-C672CDC4D035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88" creationId="{8EE263FE-0969-45B2-A390-04FBC9D0DE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0" creationId="{432BF4BC-1CA0-4250-AC54-4461422E6402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1" creationId="{723C588F-70D0-4E29-98E0-0CEE292EB999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1" creationId="{9CABB4E6-B14E-4AD9-A8D1-3A110C0E71F6}"/>
          </ac:spMkLst>
        </pc:spChg>
        <pc:spChg chg="mod">
          <ac:chgData name="osamah almasarwah" userId="30efc0343ae0bb7c" providerId="LiveId" clId="{516E0843-ADFB-4C60-9B8B-5257B5D8DC71}" dt="2020-08-11T10:16:23.598" v="2631" actId="1036"/>
          <ac:spMkLst>
            <pc:docMk/>
            <pc:sldMk cId="2007534552" sldId="1249"/>
            <ac:spMk id="92" creationId="{C0A7AB97-3248-448E-AB39-E5738A520C06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3" creationId="{6BC381D3-3621-4D90-9AEB-4C73CEBAEDB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4" creationId="{D67817D7-CE22-4CE9-AD2B-F833290CEC45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4" creationId="{F45BA852-77E9-4538-A646-0BC78FE76B9B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5" creationId="{51D8F314-A93F-441A-81EA-60561FDD555E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6" creationId="{5547CA6D-17A6-4B1C-9A6F-C9C42993E22D}"/>
          </ac:spMkLst>
        </pc:spChg>
        <pc:spChg chg="mod">
          <ac:chgData name="osamah almasarwah" userId="30efc0343ae0bb7c" providerId="LiveId" clId="{516E0843-ADFB-4C60-9B8B-5257B5D8DC71}" dt="2020-08-11T10:15:58.371" v="2614" actId="571"/>
          <ac:spMkLst>
            <pc:docMk/>
            <pc:sldMk cId="2007534552" sldId="1249"/>
            <ac:spMk id="97" creationId="{06AD9843-BC1E-49D8-A784-306FEA99D2F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7" creationId="{8DB9B823-0789-411F-9156-39CE6959A9C7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99" creationId="{17A97DE2-05C5-4442-8CD9-C5B8CF1FBBC9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99" creationId="{546AC74F-BC35-44C8-BD1A-5EA6F72D5F8D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0" creationId="{13651B85-761B-40C6-8877-35F6718CE3F8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00" creationId="{151745DC-D377-48A5-9F26-10070CE73942}"/>
          </ac:spMkLst>
        </pc:spChg>
        <pc:spChg chg="add mod">
          <ac:chgData name="osamah almasarwah" userId="30efc0343ae0bb7c" providerId="LiveId" clId="{516E0843-ADFB-4C60-9B8B-5257B5D8DC71}" dt="2020-08-11T11:16:10.544" v="3586" actId="113"/>
          <ac:spMkLst>
            <pc:docMk/>
            <pc:sldMk cId="2007534552" sldId="1249"/>
            <ac:spMk id="101" creationId="{70088A2A-3C37-427F-9186-BE71A03490EC}"/>
          </ac:spMkLst>
        </pc:spChg>
        <pc:spChg chg="del">
          <ac:chgData name="osamah almasarwah" userId="30efc0343ae0bb7c" providerId="LiveId" clId="{516E0843-ADFB-4C60-9B8B-5257B5D8DC71}" dt="2020-08-11T06:41:18.530" v="1940" actId="478"/>
          <ac:spMkLst>
            <pc:docMk/>
            <pc:sldMk cId="2007534552" sldId="1249"/>
            <ac:spMk id="101" creationId="{774B7DAB-D00A-4F9D-ADF3-C644BC5E0DE5}"/>
          </ac:spMkLst>
        </pc:spChg>
        <pc:spChg chg="add mod">
          <ac:chgData name="osamah almasarwah" userId="30efc0343ae0bb7c" providerId="LiveId" clId="{516E0843-ADFB-4C60-9B8B-5257B5D8DC71}" dt="2020-08-11T11:16:55.157" v="3590" actId="20577"/>
          <ac:spMkLst>
            <pc:docMk/>
            <pc:sldMk cId="2007534552" sldId="1249"/>
            <ac:spMk id="102" creationId="{83A98B18-EAF1-47D0-92A2-178109C75326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4" creationId="{2E724107-0728-4D73-AC8D-04B54DA92D50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5" creationId="{24ED0501-D779-46E3-BAAC-52FD4BDCE12C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6" creationId="{F5029CD0-0101-43BC-9927-3FF5802724C7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7" creationId="{522078F8-E37A-42A8-A7FD-F6BC8A8F72D2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8" creationId="{92D0AEDE-0055-4110-8D80-A237F678DB1D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09" creationId="{31903614-06E4-4636-A590-C7E1266A3AEA}"/>
          </ac:spMkLst>
        </pc:spChg>
        <pc:spChg chg="add del mod">
          <ac:chgData name="osamah almasarwah" userId="30efc0343ae0bb7c" providerId="LiveId" clId="{516E0843-ADFB-4C60-9B8B-5257B5D8DC71}" dt="2020-08-11T10:22:12.151" v="2661"/>
          <ac:spMkLst>
            <pc:docMk/>
            <pc:sldMk cId="2007534552" sldId="1249"/>
            <ac:spMk id="110" creationId="{8B4A4B0F-2685-4B9C-B2F3-CD39638409DC}"/>
          </ac:spMkLst>
        </pc:spChg>
        <pc:spChg chg="add mod">
          <ac:chgData name="osamah almasarwah" userId="30efc0343ae0bb7c" providerId="LiveId" clId="{516E0843-ADFB-4C60-9B8B-5257B5D8DC71}" dt="2020-08-11T10:29:06.634" v="2892" actId="1035"/>
          <ac:spMkLst>
            <pc:docMk/>
            <pc:sldMk cId="2007534552" sldId="1249"/>
            <ac:spMk id="111" creationId="{0668C678-9C43-442A-89CE-63710A9FFAF2}"/>
          </ac:spMkLst>
        </pc:spChg>
        <pc:spChg chg="add mod">
          <ac:chgData name="osamah almasarwah" userId="30efc0343ae0bb7c" providerId="LiveId" clId="{516E0843-ADFB-4C60-9B8B-5257B5D8DC71}" dt="2020-08-11T10:55:50.659" v="3378" actId="20577"/>
          <ac:spMkLst>
            <pc:docMk/>
            <pc:sldMk cId="2007534552" sldId="1249"/>
            <ac:spMk id="112" creationId="{510767B2-70CE-4323-A74B-E1B89F00786F}"/>
          </ac:spMkLst>
        </pc:spChg>
        <pc:spChg chg="add mod">
          <ac:chgData name="osamah almasarwah" userId="30efc0343ae0bb7c" providerId="LiveId" clId="{516E0843-ADFB-4C60-9B8B-5257B5D8DC71}" dt="2020-08-11T11:17:04.114" v="3591" actId="20577"/>
          <ac:spMkLst>
            <pc:docMk/>
            <pc:sldMk cId="2007534552" sldId="1249"/>
            <ac:spMk id="113" creationId="{8C155F69-0DE8-4EA6-B7EE-AE6DFEFF15D8}"/>
          </ac:spMkLst>
        </pc:spChg>
        <pc:spChg chg="add del mod">
          <ac:chgData name="osamah almasarwah" userId="30efc0343ae0bb7c" providerId="LiveId" clId="{516E0843-ADFB-4C60-9B8B-5257B5D8DC71}" dt="2020-08-11T10:25:12.174" v="2717" actId="478"/>
          <ac:spMkLst>
            <pc:docMk/>
            <pc:sldMk cId="2007534552" sldId="1249"/>
            <ac:spMk id="114" creationId="{ABB63524-F8A0-4ED8-BC3B-65EF4DDE970E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5" creationId="{6530FA31-5FEA-4FF9-9162-16E91290EB41}"/>
          </ac:spMkLst>
        </pc:spChg>
        <pc:spChg chg="add mod">
          <ac:chgData name="osamah almasarwah" userId="30efc0343ae0bb7c" providerId="LiveId" clId="{516E0843-ADFB-4C60-9B8B-5257B5D8DC71}" dt="2020-08-11T11:17:07.959" v="3592" actId="20577"/>
          <ac:spMkLst>
            <pc:docMk/>
            <pc:sldMk cId="2007534552" sldId="1249"/>
            <ac:spMk id="116" creationId="{F09C9141-FC5A-4B2F-8B79-A0B312F99A0A}"/>
          </ac:spMkLst>
        </pc:spChg>
        <pc:spChg chg="add mod">
          <ac:chgData name="osamah almasarwah" userId="30efc0343ae0bb7c" providerId="LiveId" clId="{516E0843-ADFB-4C60-9B8B-5257B5D8DC71}" dt="2020-08-11T10:56:05.321" v="3380" actId="1076"/>
          <ac:spMkLst>
            <pc:docMk/>
            <pc:sldMk cId="2007534552" sldId="1249"/>
            <ac:spMk id="117" creationId="{BA6FE9C1-215A-4910-B744-77D8060E18B2}"/>
          </ac:spMkLst>
        </pc:spChg>
        <pc:grpChg chg="del">
          <ac:chgData name="osamah almasarwah" userId="30efc0343ae0bb7c" providerId="LiveId" clId="{516E0843-ADFB-4C60-9B8B-5257B5D8DC71}" dt="2020-08-11T06:41:16.763" v="1939" actId="478"/>
          <ac:grpSpMkLst>
            <pc:docMk/>
            <pc:sldMk cId="2007534552" sldId="1249"/>
            <ac:grpSpMk id="3" creationId="{9C383435-EA9B-4BF8-8EBD-960F96C902B0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4" creationId="{74052A91-2383-45F1-ADFA-6D336404DAE1}"/>
          </ac:grpSpMkLst>
        </pc:grpChg>
        <pc:grpChg chg="add mod">
          <ac:chgData name="osamah almasarwah" userId="30efc0343ae0bb7c" providerId="LiveId" clId="{516E0843-ADFB-4C60-9B8B-5257B5D8DC71}" dt="2020-08-11T10:14:10.768" v="2490" actId="1076"/>
          <ac:grpSpMkLst>
            <pc:docMk/>
            <pc:sldMk cId="2007534552" sldId="1249"/>
            <ac:grpSpMk id="25" creationId="{47E8C1F5-595E-47BA-9A9B-E873EB75D2E7}"/>
          </ac:grpSpMkLst>
        </pc:grpChg>
        <pc:grpChg chg="add del mod">
          <ac:chgData name="osamah almasarwah" userId="30efc0343ae0bb7c" providerId="LiveId" clId="{516E0843-ADFB-4C60-9B8B-5257B5D8DC71}" dt="2020-08-11T10:28:42.019" v="2797" actId="478"/>
          <ac:grpSpMkLst>
            <pc:docMk/>
            <pc:sldMk cId="2007534552" sldId="1249"/>
            <ac:grpSpMk id="27" creationId="{1DBA3838-4630-44B5-B1D2-7A6F5B382CBE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33" creationId="{186DA429-34EC-425A-A8E7-A74E448EE99E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6" creationId="{C65ABC17-DA3A-49E6-815D-35F593CA04E5}"/>
          </ac:grpSpMkLst>
        </pc:grpChg>
        <pc:grpChg chg="mod">
          <ac:chgData name="osamah almasarwah" userId="30efc0343ae0bb7c" providerId="LiveId" clId="{516E0843-ADFB-4C60-9B8B-5257B5D8DC71}" dt="2020-08-11T10:07:29.870" v="2406" actId="20577"/>
          <ac:grpSpMkLst>
            <pc:docMk/>
            <pc:sldMk cId="2007534552" sldId="1249"/>
            <ac:grpSpMk id="38" creationId="{B51A0885-43AE-4DE0-90ED-F3A28034CB2A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2" creationId="{50544356-B5AB-4B1E-B72C-53A01ECBE6A4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69" creationId="{0D4B64B4-4C6A-4865-A0C7-10BB6487D3A9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0" creationId="{8DF834CA-FF01-46B7-ACF7-542BD4FA8530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89" creationId="{D535D873-25AC-4D09-8E6C-332ABEC71588}"/>
          </ac:grpSpMkLst>
        </pc:grpChg>
        <pc:grpChg chg="add mod">
          <ac:chgData name="osamah almasarwah" userId="30efc0343ae0bb7c" providerId="LiveId" clId="{516E0843-ADFB-4C60-9B8B-5257B5D8DC71}" dt="2020-08-11T10:29:06.634" v="2892" actId="1035"/>
          <ac:grpSpMkLst>
            <pc:docMk/>
            <pc:sldMk cId="2007534552" sldId="1249"/>
            <ac:grpSpMk id="95" creationId="{85ACD8C4-EFA2-44AA-93A0-482CD42D334D}"/>
          </ac:grpSpMkLst>
        </pc:grpChg>
        <pc:picChg chg="add del mod">
          <ac:chgData name="osamah almasarwah" userId="30efc0343ae0bb7c" providerId="LiveId" clId="{516E0843-ADFB-4C60-9B8B-5257B5D8DC71}" dt="2020-08-11T10:21:33.302" v="2657" actId="478"/>
          <ac:picMkLst>
            <pc:docMk/>
            <pc:sldMk cId="2007534552" sldId="1249"/>
            <ac:picMk id="9" creationId="{7069AEF3-F792-4BAB-AE7F-66F732FBA752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12" creationId="{92B123D0-E97A-43D5-99AA-583EB7B876D9}"/>
          </ac:picMkLst>
        </pc:picChg>
        <pc:picChg chg="add mod">
          <ac:chgData name="osamah almasarwah" userId="30efc0343ae0bb7c" providerId="LiveId" clId="{516E0843-ADFB-4C60-9B8B-5257B5D8DC71}" dt="2020-08-11T10:00:57.814" v="2318" actId="14100"/>
          <ac:picMkLst>
            <pc:docMk/>
            <pc:sldMk cId="2007534552" sldId="1249"/>
            <ac:picMk id="19" creationId="{F919868D-F27D-4A77-8EC8-FB89913FECFD}"/>
          </ac:picMkLst>
        </pc:picChg>
        <pc:picChg chg="add mod">
          <ac:chgData name="osamah almasarwah" userId="30efc0343ae0bb7c" providerId="LiveId" clId="{516E0843-ADFB-4C60-9B8B-5257B5D8DC71}" dt="2020-08-11T10:01:02.525" v="2323" actId="1037"/>
          <ac:picMkLst>
            <pc:docMk/>
            <pc:sldMk cId="2007534552" sldId="1249"/>
            <ac:picMk id="22" creationId="{E3062C84-427F-4AEF-BAE5-55C8B4CAE0C8}"/>
          </ac:picMkLst>
        </pc:picChg>
        <pc:picChg chg="add mod">
          <ac:chgData name="osamah almasarwah" userId="30efc0343ae0bb7c" providerId="LiveId" clId="{516E0843-ADFB-4C60-9B8B-5257B5D8DC71}" dt="2020-08-11T06:44:02.791" v="1963" actId="164"/>
          <ac:picMkLst>
            <pc:docMk/>
            <pc:sldMk cId="2007534552" sldId="1249"/>
            <ac:picMk id="24" creationId="{0EAD4B7C-581D-4CF8-A204-FA0AB8C1B353}"/>
          </ac:picMkLst>
        </pc:pic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7" creationId="{7D8C233F-B49E-40B9-B918-DBEED03AF494}"/>
          </ac:cxnSpMkLst>
        </pc:cxnChg>
        <pc:cxnChg chg="del mod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14" creationId="{47E0CE43-572A-4F92-ABA1-8F6DD19A4F1A}"/>
          </ac:cxnSpMkLst>
        </pc:cxnChg>
        <pc:cxnChg chg="add mod">
          <ac:chgData name="osamah almasarwah" userId="30efc0343ae0bb7c" providerId="LiveId" clId="{516E0843-ADFB-4C60-9B8B-5257B5D8DC71}" dt="2020-08-11T10:03:20.957" v="2357" actId="164"/>
          <ac:cxnSpMkLst>
            <pc:docMk/>
            <pc:sldMk cId="2007534552" sldId="1249"/>
            <ac:cxnSpMk id="14" creationId="{8027630F-2296-4DE6-B0F1-8D2A09A96B11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28" creationId="{74C0A697-ACA2-4E89-BD78-AFCDDCC5B5A4}"/>
          </ac:cxnSpMkLst>
        </pc:cxnChg>
        <pc:cxnChg chg="mod">
          <ac:chgData name="osamah almasarwah" userId="30efc0343ae0bb7c" providerId="LiveId" clId="{516E0843-ADFB-4C60-9B8B-5257B5D8DC71}" dt="2020-08-11T10:01:47.913" v="2327" actId="404"/>
          <ac:cxnSpMkLst>
            <pc:docMk/>
            <pc:sldMk cId="2007534552" sldId="1249"/>
            <ac:cxnSpMk id="30" creationId="{F46FEAB9-94A0-4368-9B51-A14E19AE03B0}"/>
          </ac:cxnSpMkLst>
        </pc:cxnChg>
        <pc:cxnChg chg="mod">
          <ac:chgData name="osamah almasarwah" userId="30efc0343ae0bb7c" providerId="LiveId" clId="{516E0843-ADFB-4C60-9B8B-5257B5D8DC71}" dt="2020-08-11T10:08:42.844" v="2423" actId="1076"/>
          <ac:cxnSpMkLst>
            <pc:docMk/>
            <pc:sldMk cId="2007534552" sldId="1249"/>
            <ac:cxnSpMk id="39" creationId="{031481BA-79A0-40CC-83A5-BB38A6BF5E6E}"/>
          </ac:cxnSpMkLst>
        </pc:cxnChg>
        <pc:cxnChg chg="del">
          <ac:chgData name="osamah almasarwah" userId="30efc0343ae0bb7c" providerId="LiveId" clId="{516E0843-ADFB-4C60-9B8B-5257B5D8DC71}" dt="2020-08-11T06:41:18.530" v="1940" actId="478"/>
          <ac:cxnSpMkLst>
            <pc:docMk/>
            <pc:sldMk cId="2007534552" sldId="1249"/>
            <ac:cxnSpMk id="40" creationId="{48372FE2-769C-4CB0-906E-B0BDEF8E8D74}"/>
          </ac:cxnSpMkLst>
        </pc:cxnChg>
        <pc:cxnChg chg="mod">
          <ac:chgData name="osamah almasarwah" userId="30efc0343ae0bb7c" providerId="LiveId" clId="{516E0843-ADFB-4C60-9B8B-5257B5D8DC71}" dt="2020-08-11T10:09:01.158" v="2427" actId="1076"/>
          <ac:cxnSpMkLst>
            <pc:docMk/>
            <pc:sldMk cId="2007534552" sldId="1249"/>
            <ac:cxnSpMk id="43" creationId="{3971B919-9B2D-4FFF-ACB7-47276BF0F910}"/>
          </ac:cxnSpMkLst>
        </pc:cxnChg>
        <pc:cxnChg chg="mod">
          <ac:chgData name="osamah almasarwah" userId="30efc0343ae0bb7c" providerId="LiveId" clId="{516E0843-ADFB-4C60-9B8B-5257B5D8DC71}" dt="2020-08-11T10:07:50.853" v="2414" actId="14100"/>
          <ac:cxnSpMkLst>
            <pc:docMk/>
            <pc:sldMk cId="2007534552" sldId="1249"/>
            <ac:cxnSpMk id="46" creationId="{E7D1BDFB-73B5-4F58-8EB9-ECBBE244319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2" creationId="{797632C6-7ED7-406D-8879-3D37E1938FA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3" creationId="{B4B7FB02-C55D-45E2-9370-4953EFCF78C3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4" creationId="{4E9B615F-50FE-413C-BD72-8C219D654BE9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5" creationId="{B84DD8F6-6DB2-40C5-8AF6-DDCB843429FE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6" creationId="{50BDB763-E805-4E93-83F1-60B5FD1103E8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7" creationId="{30EAECB5-6CE4-48FB-B952-50891BC89247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8" creationId="{6386FCBA-1385-4A07-8C23-D2AE717CAF8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59" creationId="{9BB8B34B-DCEA-4705-BD12-5D3305B93901}"/>
          </ac:cxnSpMkLst>
        </pc:cxnChg>
        <pc:cxnChg chg="del">
          <ac:chgData name="osamah almasarwah" userId="30efc0343ae0bb7c" providerId="LiveId" clId="{516E0843-ADFB-4C60-9B8B-5257B5D8DC71}" dt="2020-08-11T06:41:16.763" v="1939" actId="478"/>
          <ac:cxnSpMkLst>
            <pc:docMk/>
            <pc:sldMk cId="2007534552" sldId="1249"/>
            <ac:cxnSpMk id="70" creationId="{90E1E22A-C191-427C-8356-340738A71036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72" creationId="{841C3D11-B8BD-4EE4-908C-AC5C14DE947C}"/>
          </ac:cxnSpMkLst>
        </pc:cxnChg>
        <pc:cxnChg chg="add mod">
          <ac:chgData name="osamah almasarwah" userId="30efc0343ae0bb7c" providerId="LiveId" clId="{516E0843-ADFB-4C60-9B8B-5257B5D8DC71}" dt="2020-08-11T10:29:06.634" v="2892" actId="1035"/>
          <ac:cxnSpMkLst>
            <pc:docMk/>
            <pc:sldMk cId="2007534552" sldId="1249"/>
            <ac:cxnSpMk id="83" creationId="{3834012F-7920-4D4A-88BB-734C4B362CDD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0" creationId="{4D4FA9C6-91E1-4308-83F3-ED90DDDD37FB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6" creationId="{B001A7FD-610F-449B-AA17-C63DED4FD812}"/>
          </ac:cxnSpMkLst>
        </pc:cxnChg>
        <pc:cxnChg chg="mod">
          <ac:chgData name="osamah almasarwah" userId="30efc0343ae0bb7c" providerId="LiveId" clId="{516E0843-ADFB-4C60-9B8B-5257B5D8DC71}" dt="2020-08-11T10:15:58.371" v="2614" actId="571"/>
          <ac:cxnSpMkLst>
            <pc:docMk/>
            <pc:sldMk cId="2007534552" sldId="1249"/>
            <ac:cxnSpMk id="98" creationId="{03C5F1EB-BA7E-491E-A48B-A023A3096028}"/>
          </ac:cxnSpMkLst>
        </pc:cxnChg>
      </pc:sldChg>
      <pc:sldChg chg="addSp delSp modSp add mod delAnim modAnim">
        <pc:chgData name="osamah almasarwah" userId="30efc0343ae0bb7c" providerId="LiveId" clId="{516E0843-ADFB-4C60-9B8B-5257B5D8DC71}" dt="2020-08-11T11:27:41.820" v="3610" actId="114"/>
        <pc:sldMkLst>
          <pc:docMk/>
          <pc:sldMk cId="3918316348" sldId="1250"/>
        </pc:sldMkLst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" creationId="{D4AF8085-597B-4B39-B10C-4D87D546B150}"/>
          </ac:spMkLst>
        </pc:spChg>
        <pc:spChg chg="mod">
          <ac:chgData name="osamah almasarwah" userId="30efc0343ae0bb7c" providerId="LiveId" clId="{516E0843-ADFB-4C60-9B8B-5257B5D8DC71}" dt="2020-08-11T11:20:17.254" v="3606" actId="20577"/>
          <ac:spMkLst>
            <pc:docMk/>
            <pc:sldMk cId="3918316348" sldId="1250"/>
            <ac:spMk id="20" creationId="{0C6A5C6D-1614-4629-8F3B-A74CF1EEBDC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26" creationId="{4F4A84C9-929B-4728-B7B2-FAB2F39BD48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49" creationId="{679D270A-8EB0-4003-BEDF-44107C01375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0" creationId="{C43A827C-CA28-463F-A277-574582295F0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51" creationId="{9D4EB287-BF69-44F5-9B87-39C2F926DD5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0" creationId="{42266CB5-3D92-4C2C-8B48-47619C12B3B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1" creationId="{0EEB10CF-1780-450A-9C99-98DBA11B464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5" creationId="{A3100323-7AB9-4805-AE28-8661B1414BF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6" creationId="{5AD31488-87C5-49C5-BB3A-22D46ABD115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7" creationId="{C07E90F0-9139-4E8B-8C14-B779F80BEF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68" creationId="{095C7281-0665-49CB-9C24-A2D2A2B00FC0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3" creationId="{738918D1-EAF9-4995-A7E5-7292F8FE1FE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4" creationId="{58CB0B5A-3DE4-4A51-A993-C8B5A940C16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5" creationId="{A010D093-367F-45ED-9FDE-D158D8F15A1E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6" creationId="{F5ABCBB3-C885-49F0-85E0-87D6CD84F0F3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7" creationId="{C13C500B-18C9-485E-814F-F935422A53D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8" creationId="{CB6C90AA-1C89-4BB4-AF25-22101089A42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79" creationId="{E3D0FEA6-1CA4-46D1-8BC6-3574731B64A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4" creationId="{6CD8D97A-46E3-4DB9-AA5F-440F0EAE7AAB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5" creationId="{A43A3909-D471-486A-8A75-3CDE2614C294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6" creationId="{C9B8C56C-E8D5-4D64-A03E-E47AECC6DC8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7" creationId="{EB7B2916-DB92-4260-A797-3A6BF774ABC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88" creationId="{8EE263FE-0969-45B2-A390-04FBC9D0DEF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3" creationId="{6BC381D3-3621-4D90-9AEB-4C73CEBAEDB8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4" creationId="{D67817D7-CE22-4CE9-AD2B-F833290CEC45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99" creationId="{546AC74F-BC35-44C8-BD1A-5EA6F72D5F8D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0" creationId="{151745DC-D377-48A5-9F26-10070CE7394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1" creationId="{70088A2A-3C37-427F-9186-BE71A03490EC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2" creationId="{83A98B18-EAF1-47D0-92A2-178109C7532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4" creationId="{C0F63994-A999-42C7-9A5C-1DFBC81356E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5" creationId="{6D6655BD-6093-455F-99D8-D9107834DF5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07" creationId="{4E2AA37C-AC84-4BCE-AEE0-0B8B6EB304A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0" creationId="{5AE7B142-5025-4741-A57A-5C230B20B70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1" creationId="{0668C678-9C43-442A-89CE-63710A9FFAF2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2" creationId="{510767B2-70CE-4323-A74B-E1B89F00786F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3" creationId="{8C155F69-0DE8-4EA6-B7EE-AE6DFEFF15D8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4" creationId="{6695B8F8-ABFD-451A-8DF3-D50538CD4137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5" creationId="{6530FA31-5FEA-4FF9-9162-16E91290EB41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6" creationId="{F09C9141-FC5A-4B2F-8B79-A0B312F99A0A}"/>
          </ac:spMkLst>
        </pc:spChg>
        <pc:spChg chg="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7" creationId="{BA6FE9C1-215A-4910-B744-77D8060E18B2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18" creationId="{AEE0E14E-306D-4D24-8BD7-2D5750A6E9D9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0" creationId="{65273358-D171-4FCB-8FA7-A4560368855C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1" creationId="{F23DBE02-C99A-415D-B51D-888CE3A511C0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3" creationId="{73F0DCF6-91A7-4C90-87DE-DCDDA71D1D86}"/>
          </ac:spMkLst>
        </pc:spChg>
        <pc:spChg chg="del mod topLvl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4" creationId="{540A3E1B-9A5B-4DFC-B9BC-C66ED2895945}"/>
          </ac:spMkLst>
        </pc:spChg>
        <pc:spChg chg="add del mod">
          <ac:chgData name="osamah almasarwah" userId="30efc0343ae0bb7c" providerId="LiveId" clId="{516E0843-ADFB-4C60-9B8B-5257B5D8DC71}" dt="2020-08-11T10:35:58.737" v="2951" actId="478"/>
          <ac:spMkLst>
            <pc:docMk/>
            <pc:sldMk cId="3918316348" sldId="1250"/>
            <ac:spMk id="125" creationId="{C73CFA6B-5929-4011-953A-31AA2D52C9BB}"/>
          </ac:spMkLst>
        </pc:spChg>
        <pc:spChg chg="add del mod">
          <ac:chgData name="osamah almasarwah" userId="30efc0343ae0bb7c" providerId="LiveId" clId="{516E0843-ADFB-4C60-9B8B-5257B5D8DC71}" dt="2020-08-11T10:42:16.164" v="3153" actId="478"/>
          <ac:spMkLst>
            <pc:docMk/>
            <pc:sldMk cId="3918316348" sldId="1250"/>
            <ac:spMk id="126" creationId="{D4905819-2EBD-4BE2-A5B1-9546567800FE}"/>
          </ac:spMkLst>
        </pc:spChg>
        <pc:spChg chg="add mod">
          <ac:chgData name="osamah almasarwah" userId="30efc0343ae0bb7c" providerId="LiveId" clId="{516E0843-ADFB-4C60-9B8B-5257B5D8DC71}" dt="2020-08-11T10:51:07.109" v="3322" actId="113"/>
          <ac:spMkLst>
            <pc:docMk/>
            <pc:sldMk cId="3918316348" sldId="1250"/>
            <ac:spMk id="128" creationId="{4C327C9D-A804-4E3C-9E6A-DC250355C0FE}"/>
          </ac:spMkLst>
        </pc:spChg>
        <pc:spChg chg="add mod">
          <ac:chgData name="osamah almasarwah" userId="30efc0343ae0bb7c" providerId="LiveId" clId="{516E0843-ADFB-4C60-9B8B-5257B5D8DC71}" dt="2020-08-11T10:36:35.539" v="2956" actId="1076"/>
          <ac:spMkLst>
            <pc:docMk/>
            <pc:sldMk cId="3918316348" sldId="1250"/>
            <ac:spMk id="129" creationId="{F0AEE901-F68B-4407-A0B9-313726B61DDD}"/>
          </ac:spMkLst>
        </pc:spChg>
        <pc:spChg chg="add mod">
          <ac:chgData name="osamah almasarwah" userId="30efc0343ae0bb7c" providerId="LiveId" clId="{516E0843-ADFB-4C60-9B8B-5257B5D8DC71}" dt="2020-08-11T10:39:05.655" v="3019" actId="1076"/>
          <ac:spMkLst>
            <pc:docMk/>
            <pc:sldMk cId="3918316348" sldId="1250"/>
            <ac:spMk id="130" creationId="{B07D5A87-AB01-4C12-80AA-D2D52B8EDEC9}"/>
          </ac:spMkLst>
        </pc:spChg>
        <pc:spChg chg="add mod">
          <ac:chgData name="osamah almasarwah" userId="30efc0343ae0bb7c" providerId="LiveId" clId="{516E0843-ADFB-4C60-9B8B-5257B5D8DC71}" dt="2020-08-11T10:38:33.339" v="3001" actId="404"/>
          <ac:spMkLst>
            <pc:docMk/>
            <pc:sldMk cId="3918316348" sldId="1250"/>
            <ac:spMk id="132" creationId="{329C68A5-CEAE-4E35-A59D-039D0FF9C05F}"/>
          </ac:spMkLst>
        </pc:spChg>
        <pc:spChg chg="add mod">
          <ac:chgData name="osamah almasarwah" userId="30efc0343ae0bb7c" providerId="LiveId" clId="{516E0843-ADFB-4C60-9B8B-5257B5D8DC71}" dt="2020-08-11T10:38:58.578" v="3017" actId="1037"/>
          <ac:spMkLst>
            <pc:docMk/>
            <pc:sldMk cId="3918316348" sldId="1250"/>
            <ac:spMk id="133" creationId="{97408ABE-5A0D-46ED-8E54-E2F81A4BCCAA}"/>
          </ac:spMkLst>
        </pc:spChg>
        <pc:spChg chg="add del mod">
          <ac:chgData name="osamah almasarwah" userId="30efc0343ae0bb7c" providerId="LiveId" clId="{516E0843-ADFB-4C60-9B8B-5257B5D8DC71}" dt="2020-08-11T10:38:02.517" v="2993" actId="478"/>
          <ac:spMkLst>
            <pc:docMk/>
            <pc:sldMk cId="3918316348" sldId="1250"/>
            <ac:spMk id="134" creationId="{F1D2E775-40D3-4BB6-BAB8-82A756769604}"/>
          </ac:spMkLst>
        </pc:spChg>
        <pc:spChg chg="add del mod">
          <ac:chgData name="osamah almasarwah" userId="30efc0343ae0bb7c" providerId="LiveId" clId="{516E0843-ADFB-4C60-9B8B-5257B5D8DC71}" dt="2020-08-11T10:38:04.114" v="2994" actId="478"/>
          <ac:spMkLst>
            <pc:docMk/>
            <pc:sldMk cId="3918316348" sldId="1250"/>
            <ac:spMk id="135" creationId="{D3AE38DF-9595-4F6A-8BE1-BC2B2FB5A9B5}"/>
          </ac:spMkLst>
        </pc:spChg>
        <pc:spChg chg="add mod">
          <ac:chgData name="osamah almasarwah" userId="30efc0343ae0bb7c" providerId="LiveId" clId="{516E0843-ADFB-4C60-9B8B-5257B5D8DC71}" dt="2020-08-11T10:39:54.570" v="3061" actId="404"/>
          <ac:spMkLst>
            <pc:docMk/>
            <pc:sldMk cId="3918316348" sldId="1250"/>
            <ac:spMk id="136" creationId="{5E7D0190-5E1B-4F9C-838C-7B7440B71976}"/>
          </ac:spMkLst>
        </pc:spChg>
        <pc:spChg chg="add mod">
          <ac:chgData name="osamah almasarwah" userId="30efc0343ae0bb7c" providerId="LiveId" clId="{516E0843-ADFB-4C60-9B8B-5257B5D8DC71}" dt="2020-08-11T10:39:49.261" v="3059" actId="1076"/>
          <ac:spMkLst>
            <pc:docMk/>
            <pc:sldMk cId="3918316348" sldId="1250"/>
            <ac:spMk id="137" creationId="{34605563-42D3-4820-B2BD-8737D4807C8E}"/>
          </ac:spMkLst>
        </pc:spChg>
        <pc:spChg chg="mod">
          <ac:chgData name="osamah almasarwah" userId="30efc0343ae0bb7c" providerId="LiveId" clId="{516E0843-ADFB-4C60-9B8B-5257B5D8DC71}" dt="2020-08-11T10:39:27.251" v="3051" actId="1038"/>
          <ac:spMkLst>
            <pc:docMk/>
            <pc:sldMk cId="3918316348" sldId="1250"/>
            <ac:spMk id="140" creationId="{74FAE9E8-1911-4E9E-9564-6F086033E2FF}"/>
          </ac:spMkLst>
        </pc:spChg>
        <pc:spChg chg="add mod">
          <ac:chgData name="osamah almasarwah" userId="30efc0343ae0bb7c" providerId="LiveId" clId="{516E0843-ADFB-4C60-9B8B-5257B5D8DC71}" dt="2020-08-11T10:41:19.919" v="3123" actId="1037"/>
          <ac:spMkLst>
            <pc:docMk/>
            <pc:sldMk cId="3918316348" sldId="1250"/>
            <ac:spMk id="142" creationId="{DFC8928E-7E4D-4A06-8D0F-27E3F1E94224}"/>
          </ac:spMkLst>
        </pc:spChg>
        <pc:spChg chg="add mod">
          <ac:chgData name="osamah almasarwah" userId="30efc0343ae0bb7c" providerId="LiveId" clId="{516E0843-ADFB-4C60-9B8B-5257B5D8DC71}" dt="2020-08-11T10:41:16.902" v="3113" actId="1037"/>
          <ac:spMkLst>
            <pc:docMk/>
            <pc:sldMk cId="3918316348" sldId="1250"/>
            <ac:spMk id="143" creationId="{309FC2BD-C9CC-4D8D-942B-F764C14ABACB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5" creationId="{AB97B525-1BCE-4A2E-9EBE-826D0CA5D0D7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6" creationId="{4B774A96-6C3F-4D76-976E-7ACBF3E971E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48" creationId="{1A3C7836-EF7B-4EFC-A713-D7DB233819F2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1" creationId="{6083BA18-1F78-44BF-A1AD-BCBBB788A01D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2" creationId="{AFE958DC-69C1-4CFD-8DFE-6642E7EFD1A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3" creationId="{E6DAD1AB-1C97-4BF5-B88A-B2869DE5832A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5" creationId="{D3D1929B-A4DD-42C4-B370-010271B68B61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6" creationId="{B836AD50-8C4A-4D95-9844-A9BEDCC57993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8" creationId="{D5EF2682-2726-43CC-B75E-8E4E3F34FB89}"/>
          </ac:spMkLst>
        </pc:spChg>
        <pc:spChg chg="mod">
          <ac:chgData name="osamah almasarwah" userId="30efc0343ae0bb7c" providerId="LiveId" clId="{516E0843-ADFB-4C60-9B8B-5257B5D8DC71}" dt="2020-08-11T10:36:29.015" v="2954"/>
          <ac:spMkLst>
            <pc:docMk/>
            <pc:sldMk cId="3918316348" sldId="1250"/>
            <ac:spMk id="159" creationId="{3985021D-CEBF-414D-BA2A-83478B7D2263}"/>
          </ac:spMkLst>
        </pc:spChg>
        <pc:spChg chg="add mod">
          <ac:chgData name="osamah almasarwah" userId="30efc0343ae0bb7c" providerId="LiveId" clId="{516E0843-ADFB-4C60-9B8B-5257B5D8DC71}" dt="2020-08-11T10:40:33.355" v="3076" actId="1076"/>
          <ac:spMkLst>
            <pc:docMk/>
            <pc:sldMk cId="3918316348" sldId="1250"/>
            <ac:spMk id="160" creationId="{C29E5F4F-354F-4B7A-8A82-7E1DFBFF3334}"/>
          </ac:spMkLst>
        </pc:spChg>
        <pc:spChg chg="add mod">
          <ac:chgData name="osamah almasarwah" userId="30efc0343ae0bb7c" providerId="LiveId" clId="{516E0843-ADFB-4C60-9B8B-5257B5D8DC71}" dt="2020-08-11T10:40:49.748" v="3084" actId="1076"/>
          <ac:spMkLst>
            <pc:docMk/>
            <pc:sldMk cId="3918316348" sldId="1250"/>
            <ac:spMk id="161" creationId="{CB212E7C-94F8-456D-A55C-94F3C9BE8023}"/>
          </ac:spMkLst>
        </pc:spChg>
        <pc:spChg chg="add mod">
          <ac:chgData name="osamah almasarwah" userId="30efc0343ae0bb7c" providerId="LiveId" clId="{516E0843-ADFB-4C60-9B8B-5257B5D8DC71}" dt="2020-08-11T10:41:24.680" v="3135" actId="1037"/>
          <ac:spMkLst>
            <pc:docMk/>
            <pc:sldMk cId="3918316348" sldId="1250"/>
            <ac:spMk id="162" creationId="{89E4872C-FDEF-442C-80A9-4169DBE6496B}"/>
          </ac:spMkLst>
        </pc:spChg>
        <pc:spChg chg="add mod">
          <ac:chgData name="osamah almasarwah" userId="30efc0343ae0bb7c" providerId="LiveId" clId="{516E0843-ADFB-4C60-9B8B-5257B5D8DC71}" dt="2020-08-11T10:47:02.246" v="3242" actId="1076"/>
          <ac:spMkLst>
            <pc:docMk/>
            <pc:sldMk cId="3918316348" sldId="1250"/>
            <ac:spMk id="171" creationId="{1D157890-4035-45B9-BE2C-2A09EAE2E2A8}"/>
          </ac:spMkLst>
        </pc:spChg>
        <pc:spChg chg="add mod">
          <ac:chgData name="osamah almasarwah" userId="30efc0343ae0bb7c" providerId="LiveId" clId="{516E0843-ADFB-4C60-9B8B-5257B5D8DC71}" dt="2020-08-11T10:51:16.220" v="3325" actId="113"/>
          <ac:spMkLst>
            <pc:docMk/>
            <pc:sldMk cId="3918316348" sldId="1250"/>
            <ac:spMk id="172" creationId="{76F88DF6-1D8C-4DC0-866C-FC14D42EE696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4" creationId="{116A556D-5EC8-455B-A342-29E923C882C9}"/>
          </ac:spMkLst>
        </pc:spChg>
        <pc:spChg chg="mod">
          <ac:chgData name="osamah almasarwah" userId="30efc0343ae0bb7c" providerId="LiveId" clId="{516E0843-ADFB-4C60-9B8B-5257B5D8DC71}" dt="2020-08-11T10:51:20.918" v="3326" actId="113"/>
          <ac:spMkLst>
            <pc:docMk/>
            <pc:sldMk cId="3918316348" sldId="1250"/>
            <ac:spMk id="175" creationId="{830ADDEE-7D08-4DF3-BD45-4FD92693632D}"/>
          </ac:spMkLst>
        </pc:spChg>
        <pc:spChg chg="add mod">
          <ac:chgData name="osamah almasarwah" userId="30efc0343ae0bb7c" providerId="LiveId" clId="{516E0843-ADFB-4C60-9B8B-5257B5D8DC71}" dt="2020-08-11T10:43:08.955" v="3168" actId="1036"/>
          <ac:spMkLst>
            <pc:docMk/>
            <pc:sldMk cId="3918316348" sldId="1250"/>
            <ac:spMk id="176" creationId="{4320DA94-CE05-49FD-9A97-F8471458F7E7}"/>
          </ac:spMkLst>
        </pc:spChg>
        <pc:spChg chg="add mod">
          <ac:chgData name="osamah almasarwah" userId="30efc0343ae0bb7c" providerId="LiveId" clId="{516E0843-ADFB-4C60-9B8B-5257B5D8DC71}" dt="2020-08-11T10:44:11.634" v="3197" actId="20577"/>
          <ac:spMkLst>
            <pc:docMk/>
            <pc:sldMk cId="3918316348" sldId="1250"/>
            <ac:spMk id="177" creationId="{B80793E3-6822-4B34-B78C-79836C263EE7}"/>
          </ac:spMkLst>
        </pc:spChg>
        <pc:spChg chg="add del mod">
          <ac:chgData name="osamah almasarwah" userId="30efc0343ae0bb7c" providerId="LiveId" clId="{516E0843-ADFB-4C60-9B8B-5257B5D8DC71}" dt="2020-08-11T10:43:39.606" v="3190" actId="478"/>
          <ac:spMkLst>
            <pc:docMk/>
            <pc:sldMk cId="3918316348" sldId="1250"/>
            <ac:spMk id="178" creationId="{4574707A-D483-4EE1-81D3-A2E1A77998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79" creationId="{8995E949-3697-411F-905E-4DEB59E9A9FE}"/>
          </ac:spMkLst>
        </pc:spChg>
        <pc:spChg chg="mod">
          <ac:chgData name="osamah almasarwah" userId="30efc0343ae0bb7c" providerId="LiveId" clId="{516E0843-ADFB-4C60-9B8B-5257B5D8DC71}" dt="2020-08-11T10:44:51.065" v="3214" actId="20577"/>
          <ac:spMkLst>
            <pc:docMk/>
            <pc:sldMk cId="3918316348" sldId="1250"/>
            <ac:spMk id="181" creationId="{E2A462E3-05F2-4D1A-BF58-0D48BE6D59BE}"/>
          </ac:spMkLst>
        </pc:spChg>
        <pc:spChg chg="mod">
          <ac:chgData name="osamah almasarwah" userId="30efc0343ae0bb7c" providerId="LiveId" clId="{516E0843-ADFB-4C60-9B8B-5257B5D8DC71}" dt="2020-08-11T10:44:54.985" v="3215" actId="20577"/>
          <ac:spMkLst>
            <pc:docMk/>
            <pc:sldMk cId="3918316348" sldId="1250"/>
            <ac:spMk id="182" creationId="{92DA575B-85E5-4722-AD10-919A4A18BE30}"/>
          </ac:spMkLst>
        </pc:spChg>
        <pc:spChg chg="add del mod">
          <ac:chgData name="osamah almasarwah" userId="30efc0343ae0bb7c" providerId="LiveId" clId="{516E0843-ADFB-4C60-9B8B-5257B5D8DC71}" dt="2020-08-11T10:45:04.332" v="3218" actId="478"/>
          <ac:spMkLst>
            <pc:docMk/>
            <pc:sldMk cId="3918316348" sldId="1250"/>
            <ac:spMk id="184" creationId="{117C3B80-BBAF-40E8-819C-438A2D8FD230}"/>
          </ac:spMkLst>
        </pc:spChg>
        <pc:spChg chg="add del mod">
          <ac:chgData name="osamah almasarwah" userId="30efc0343ae0bb7c" providerId="LiveId" clId="{516E0843-ADFB-4C60-9B8B-5257B5D8DC71}" dt="2020-08-11T10:45:08.049" v="3219" actId="478"/>
          <ac:spMkLst>
            <pc:docMk/>
            <pc:sldMk cId="3918316348" sldId="1250"/>
            <ac:spMk id="185" creationId="{7628788E-43B4-417E-AAA2-E0D5AA0D1030}"/>
          </ac:spMkLst>
        </pc:spChg>
        <pc:spChg chg="add mod">
          <ac:chgData name="osamah almasarwah" userId="30efc0343ae0bb7c" providerId="LiveId" clId="{516E0843-ADFB-4C60-9B8B-5257B5D8DC71}" dt="2020-08-11T11:18:36.684" v="3593" actId="1076"/>
          <ac:spMkLst>
            <pc:docMk/>
            <pc:sldMk cId="3918316348" sldId="1250"/>
            <ac:spMk id="186" creationId="{ADF99F0E-55E7-4194-A80C-331B97F89870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7" creationId="{3AFF6A3A-6D77-47F8-93DC-3F84B14B27C2}"/>
          </ac:spMkLst>
        </pc:spChg>
        <pc:spChg chg="add mod">
          <ac:chgData name="osamah almasarwah" userId="30efc0343ae0bb7c" providerId="LiveId" clId="{516E0843-ADFB-4C60-9B8B-5257B5D8DC71}" dt="2020-08-11T10:46:20.439" v="3236" actId="1076"/>
          <ac:spMkLst>
            <pc:docMk/>
            <pc:sldMk cId="3918316348" sldId="1250"/>
            <ac:spMk id="188" creationId="{ECDE3B4D-7B73-4566-8532-E8CF6A83D1F7}"/>
          </ac:spMkLst>
        </pc:spChg>
        <pc:spChg chg="add mod">
          <ac:chgData name="osamah almasarwah" userId="30efc0343ae0bb7c" providerId="LiveId" clId="{516E0843-ADFB-4C60-9B8B-5257B5D8DC71}" dt="2020-08-11T10:51:41.367" v="3331" actId="113"/>
          <ac:spMkLst>
            <pc:docMk/>
            <pc:sldMk cId="3918316348" sldId="1250"/>
            <ac:spMk id="189" creationId="{5F858014-A540-4A80-A45C-92AEB30EF20C}"/>
          </ac:spMkLst>
        </pc:spChg>
        <pc:spChg chg="add mod">
          <ac:chgData name="osamah almasarwah" userId="30efc0343ae0bb7c" providerId="LiveId" clId="{516E0843-ADFB-4C60-9B8B-5257B5D8DC71}" dt="2020-08-11T11:18:38.452" v="3594" actId="1076"/>
          <ac:spMkLst>
            <pc:docMk/>
            <pc:sldMk cId="3918316348" sldId="1250"/>
            <ac:spMk id="190" creationId="{5EC32328-185E-4F8F-ADAB-82421527E6ED}"/>
          </ac:spMkLst>
        </pc:spChg>
        <pc:spChg chg="add mod">
          <ac:chgData name="osamah almasarwah" userId="30efc0343ae0bb7c" providerId="LiveId" clId="{516E0843-ADFB-4C60-9B8B-5257B5D8DC71}" dt="2020-08-11T10:46:41.826" v="3239" actId="571"/>
          <ac:spMkLst>
            <pc:docMk/>
            <pc:sldMk cId="3918316348" sldId="1250"/>
            <ac:spMk id="191" creationId="{6403EFB3-9996-46BE-9358-3ABFA8B1AFD6}"/>
          </ac:spMkLst>
        </pc:spChg>
        <pc:spChg chg="add mod">
          <ac:chgData name="osamah almasarwah" userId="30efc0343ae0bb7c" providerId="LiveId" clId="{516E0843-ADFB-4C60-9B8B-5257B5D8DC71}" dt="2020-08-11T10:47:34.108" v="3253" actId="20577"/>
          <ac:spMkLst>
            <pc:docMk/>
            <pc:sldMk cId="3918316348" sldId="1250"/>
            <ac:spMk id="192" creationId="{BC231455-A0E4-44BC-9660-1FD482C13196}"/>
          </ac:spMkLst>
        </pc:spChg>
        <pc:spChg chg="add mod">
          <ac:chgData name="osamah almasarwah" userId="30efc0343ae0bb7c" providerId="LiveId" clId="{516E0843-ADFB-4C60-9B8B-5257B5D8DC71}" dt="2020-08-11T10:47:20.653" v="3247" actId="20577"/>
          <ac:spMkLst>
            <pc:docMk/>
            <pc:sldMk cId="3918316348" sldId="1250"/>
            <ac:spMk id="193" creationId="{2F7D6A6D-68C9-46F2-A820-003FB5B1CC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5" creationId="{AD75D5B3-79E6-42DC-9DD7-F62AA7D10E84}"/>
          </ac:spMkLst>
        </pc:spChg>
        <pc:spChg chg="mod">
          <ac:chgData name="osamah almasarwah" userId="30efc0343ae0bb7c" providerId="LiveId" clId="{516E0843-ADFB-4C60-9B8B-5257B5D8DC71}" dt="2020-08-11T10:47:30.330" v="3251" actId="20577"/>
          <ac:spMkLst>
            <pc:docMk/>
            <pc:sldMk cId="3918316348" sldId="1250"/>
            <ac:spMk id="196" creationId="{AF972909-62B6-46FE-96AD-E02E46EF4FE1}"/>
          </ac:spMkLst>
        </pc:spChg>
        <pc:spChg chg="add mod">
          <ac:chgData name="osamah almasarwah" userId="30efc0343ae0bb7c" providerId="LiveId" clId="{516E0843-ADFB-4C60-9B8B-5257B5D8DC71}" dt="2020-08-11T10:47:11.015" v="3243" actId="571"/>
          <ac:spMkLst>
            <pc:docMk/>
            <pc:sldMk cId="3918316348" sldId="1250"/>
            <ac:spMk id="198" creationId="{EE92CF1B-CFD3-4C22-A737-8C899BD4EC52}"/>
          </ac:spMkLst>
        </pc:spChg>
        <pc:spChg chg="add mod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199" creationId="{9934D909-FCDD-438D-B720-B21AE90471EB}"/>
          </ac:spMkLst>
        </pc:spChg>
        <pc:spChg chg="mod topLvl">
          <ac:chgData name="osamah almasarwah" userId="30efc0343ae0bb7c" providerId="LiveId" clId="{516E0843-ADFB-4C60-9B8B-5257B5D8DC71}" dt="2020-08-11T10:49:18.514" v="3287" actId="1035"/>
          <ac:spMkLst>
            <pc:docMk/>
            <pc:sldMk cId="3918316348" sldId="1250"/>
            <ac:spMk id="201" creationId="{4C31A648-AAA1-45DF-8847-E9EC3B871480}"/>
          </ac:spMkLst>
        </pc:spChg>
        <pc:spChg chg="mod topLvl">
          <ac:chgData name="osamah almasarwah" userId="30efc0343ae0bb7c" providerId="LiveId" clId="{516E0843-ADFB-4C60-9B8B-5257B5D8DC71}" dt="2020-08-11T10:51:32.294" v="3329" actId="113"/>
          <ac:spMkLst>
            <pc:docMk/>
            <pc:sldMk cId="3918316348" sldId="1250"/>
            <ac:spMk id="202" creationId="{F30E37C7-8EE5-410E-B349-FE06D74B2D00}"/>
          </ac:spMkLst>
        </pc:spChg>
        <pc:spChg chg="add mod">
          <ac:chgData name="osamah almasarwah" userId="30efc0343ae0bb7c" providerId="LiveId" clId="{516E0843-ADFB-4C60-9B8B-5257B5D8DC71}" dt="2020-08-11T10:53:10.030" v="3346" actId="1076"/>
          <ac:spMkLst>
            <pc:docMk/>
            <pc:sldMk cId="3918316348" sldId="1250"/>
            <ac:spMk id="203" creationId="{D121F613-6C3B-4C4A-AEFA-62A1D7807654}"/>
          </ac:spMkLst>
        </pc:spChg>
        <pc:spChg chg="add mod">
          <ac:chgData name="osamah almasarwah" userId="30efc0343ae0bb7c" providerId="LiveId" clId="{516E0843-ADFB-4C60-9B8B-5257B5D8DC71}" dt="2020-08-11T10:49:23.631" v="3288" actId="1076"/>
          <ac:spMkLst>
            <pc:docMk/>
            <pc:sldMk cId="3918316348" sldId="1250"/>
            <ac:spMk id="204" creationId="{1FE76554-426B-49F4-9022-1FCD955717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5" creationId="{E4615002-6D97-4FB2-BA5D-DFF7ABA7089E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6" creationId="{7C88E101-2969-4413-8C35-D1F4FB10EE17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8" creationId="{7DC24115-7973-4DCC-B08C-E817BB85FB9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09" creationId="{967D1105-0B5E-4249-8462-F2D34512DF63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0" creationId="{CE0ACEAE-EEF7-42CD-B19C-0CBE0940F650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1" creationId="{021C12B6-3D0E-4D25-9F86-4B33ADF01B38}"/>
          </ac:spMkLst>
        </pc:spChg>
        <pc:spChg chg="mod">
          <ac:chgData name="osamah almasarwah" userId="30efc0343ae0bb7c" providerId="LiveId" clId="{516E0843-ADFB-4C60-9B8B-5257B5D8DC71}" dt="2020-08-11T10:50:01.024" v="3289" actId="571"/>
          <ac:spMkLst>
            <pc:docMk/>
            <pc:sldMk cId="3918316348" sldId="1250"/>
            <ac:spMk id="214" creationId="{8FB98B87-4631-4853-A959-D54CB28C6A4B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6" creationId="{7F027F0A-E9DE-419C-9C77-F7F61949C20F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17" creationId="{E6C89016-2EF6-425D-93C0-51AAC2C34C3D}"/>
          </ac:spMkLst>
        </pc:spChg>
        <pc:spChg chg="add del mod">
          <ac:chgData name="osamah almasarwah" userId="30efc0343ae0bb7c" providerId="LiveId" clId="{516E0843-ADFB-4C60-9B8B-5257B5D8DC71}" dt="2020-08-11T10:50:24.118" v="3308" actId="478"/>
          <ac:spMkLst>
            <pc:docMk/>
            <pc:sldMk cId="3918316348" sldId="1250"/>
            <ac:spMk id="218" creationId="{C36D4900-98AB-4052-814A-E406DFDAAC07}"/>
          </ac:spMkLst>
        </pc:spChg>
        <pc:spChg chg="add del mod">
          <ac:chgData name="osamah almasarwah" userId="30efc0343ae0bb7c" providerId="LiveId" clId="{516E0843-ADFB-4C60-9B8B-5257B5D8DC71}" dt="2020-08-11T10:50:26.776" v="3310" actId="478"/>
          <ac:spMkLst>
            <pc:docMk/>
            <pc:sldMk cId="3918316348" sldId="1250"/>
            <ac:spMk id="219" creationId="{9BC601FF-F261-4BC0-A827-AFE06AE2F857}"/>
          </ac:spMkLst>
        </pc:spChg>
        <pc:spChg chg="add del mod">
          <ac:chgData name="osamah almasarwah" userId="30efc0343ae0bb7c" providerId="LiveId" clId="{516E0843-ADFB-4C60-9B8B-5257B5D8DC71}" dt="2020-08-11T10:50:11.625" v="3296" actId="478"/>
          <ac:spMkLst>
            <pc:docMk/>
            <pc:sldMk cId="3918316348" sldId="1250"/>
            <ac:spMk id="220" creationId="{8460C69C-FF6F-484E-995F-3F9E326B992D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29" creationId="{C3EBC198-BA6D-483B-83B4-97CF3D6C7481}"/>
          </ac:spMkLst>
        </pc:spChg>
        <pc:spChg chg="add mod">
          <ac:chgData name="osamah almasarwah" userId="30efc0343ae0bb7c" providerId="LiveId" clId="{516E0843-ADFB-4C60-9B8B-5257B5D8DC71}" dt="2020-08-11T10:53:02.719" v="3345" actId="1076"/>
          <ac:spMkLst>
            <pc:docMk/>
            <pc:sldMk cId="3918316348" sldId="1250"/>
            <ac:spMk id="230" creationId="{5BEF5562-99FD-490E-9002-921DB90FDB8C}"/>
          </ac:spMkLst>
        </pc:spChg>
        <pc:spChg chg="add mod">
          <ac:chgData name="osamah almasarwah" userId="30efc0343ae0bb7c" providerId="LiveId" clId="{516E0843-ADFB-4C60-9B8B-5257B5D8DC71}" dt="2020-08-11T10:53:32.705" v="3348" actId="1076"/>
          <ac:spMkLst>
            <pc:docMk/>
            <pc:sldMk cId="3918316348" sldId="1250"/>
            <ac:spMk id="231" creationId="{5CDCBC76-A359-4F29-BEE7-3755B325BCE1}"/>
          </ac:spMkLst>
        </pc:spChg>
        <pc:spChg chg="add del mod">
          <ac:chgData name="osamah almasarwah" userId="30efc0343ae0bb7c" providerId="LiveId" clId="{516E0843-ADFB-4C60-9B8B-5257B5D8DC71}" dt="2020-08-11T10:57:02.122" v="3386" actId="478"/>
          <ac:spMkLst>
            <pc:docMk/>
            <pc:sldMk cId="3918316348" sldId="1250"/>
            <ac:spMk id="232" creationId="{113C5CF6-E6E7-4A91-A5EA-71D1CF1752C2}"/>
          </ac:spMkLst>
        </pc:spChg>
        <pc:spChg chg="add del mod">
          <ac:chgData name="osamah almasarwah" userId="30efc0343ae0bb7c" providerId="LiveId" clId="{516E0843-ADFB-4C60-9B8B-5257B5D8DC71}" dt="2020-08-11T10:57:50.279" v="3403" actId="478"/>
          <ac:spMkLst>
            <pc:docMk/>
            <pc:sldMk cId="3918316348" sldId="1250"/>
            <ac:spMk id="233" creationId="{FC45C6F9-EC66-42C8-886D-8F92BFD20CB9}"/>
          </ac:spMkLst>
        </pc:spChg>
        <pc:spChg chg="add del mod">
          <ac:chgData name="osamah almasarwah" userId="30efc0343ae0bb7c" providerId="LiveId" clId="{516E0843-ADFB-4C60-9B8B-5257B5D8DC71}" dt="2020-08-11T10:57:52.883" v="3404" actId="478"/>
          <ac:spMkLst>
            <pc:docMk/>
            <pc:sldMk cId="3918316348" sldId="1250"/>
            <ac:spMk id="234" creationId="{378B21F4-E6BF-4627-AB02-625C4981D6E7}"/>
          </ac:spMkLst>
        </pc:spChg>
        <pc:spChg chg="add del mod">
          <ac:chgData name="osamah almasarwah" userId="30efc0343ae0bb7c" providerId="LiveId" clId="{516E0843-ADFB-4C60-9B8B-5257B5D8DC71}" dt="2020-08-11T10:57:53.877" v="3405" actId="478"/>
          <ac:spMkLst>
            <pc:docMk/>
            <pc:sldMk cId="3918316348" sldId="1250"/>
            <ac:spMk id="235" creationId="{13853379-4B6F-4DF1-A3B0-41349FF13FD7}"/>
          </ac:spMkLst>
        </pc:spChg>
        <pc:spChg chg="add del mod">
          <ac:chgData name="osamah almasarwah" userId="30efc0343ae0bb7c" providerId="LiveId" clId="{516E0843-ADFB-4C60-9B8B-5257B5D8DC71}" dt="2020-08-11T10:57:56.536" v="3406" actId="478"/>
          <ac:spMkLst>
            <pc:docMk/>
            <pc:sldMk cId="3918316348" sldId="1250"/>
            <ac:spMk id="236" creationId="{D80FE279-6C0A-4879-A652-62FC38D22DE6}"/>
          </ac:spMkLst>
        </pc:spChg>
        <pc:spChg chg="add mod">
          <ac:chgData name="osamah almasarwah" userId="30efc0343ae0bb7c" providerId="LiveId" clId="{516E0843-ADFB-4C60-9B8B-5257B5D8DC71}" dt="2020-08-11T10:57:37.123" v="3399" actId="1076"/>
          <ac:spMkLst>
            <pc:docMk/>
            <pc:sldMk cId="3918316348" sldId="1250"/>
            <ac:spMk id="237" creationId="{06A89D52-4C4B-472E-9A61-EB79E820DEF8}"/>
          </ac:spMkLst>
        </pc:spChg>
        <pc:spChg chg="add mod">
          <ac:chgData name="osamah almasarwah" userId="30efc0343ae0bb7c" providerId="LiveId" clId="{516E0843-ADFB-4C60-9B8B-5257B5D8DC71}" dt="2020-08-11T10:59:23.785" v="3425" actId="1076"/>
          <ac:spMkLst>
            <pc:docMk/>
            <pc:sldMk cId="3918316348" sldId="1250"/>
            <ac:spMk id="238" creationId="{ACCBDEFA-78C2-4433-86C9-AB78F36FE94B}"/>
          </ac:spMkLst>
        </pc:spChg>
        <pc:spChg chg="add mod">
          <ac:chgData name="osamah almasarwah" userId="30efc0343ae0bb7c" providerId="LiveId" clId="{516E0843-ADFB-4C60-9B8B-5257B5D8DC71}" dt="2020-08-11T10:59:27.072" v="3426" actId="1076"/>
          <ac:spMkLst>
            <pc:docMk/>
            <pc:sldMk cId="3918316348" sldId="1250"/>
            <ac:spMk id="239" creationId="{48136EF2-36D9-4F8C-978B-C1C2DAC43F58}"/>
          </ac:spMkLst>
        </pc:spChg>
        <pc:spChg chg="add mod">
          <ac:chgData name="osamah almasarwah" userId="30efc0343ae0bb7c" providerId="LiveId" clId="{516E0843-ADFB-4C60-9B8B-5257B5D8DC71}" dt="2020-08-11T11:27:33.532" v="3608" actId="114"/>
          <ac:spMkLst>
            <pc:docMk/>
            <pc:sldMk cId="3918316348" sldId="1250"/>
            <ac:spMk id="240" creationId="{528A450F-6445-45B8-8AC2-3A152109B593}"/>
          </ac:spMkLst>
        </pc:spChg>
        <pc:spChg chg="add mod">
          <ac:chgData name="osamah almasarwah" userId="30efc0343ae0bb7c" providerId="LiveId" clId="{516E0843-ADFB-4C60-9B8B-5257B5D8DC71}" dt="2020-08-11T11:27:41.820" v="3610" actId="114"/>
          <ac:spMkLst>
            <pc:docMk/>
            <pc:sldMk cId="3918316348" sldId="1250"/>
            <ac:spMk id="241" creationId="{7A81ED5D-60EA-4FD9-B0EC-DAB0A8E61376}"/>
          </ac:spMkLst>
        </pc:spChg>
        <pc:spChg chg="add mod">
          <ac:chgData name="osamah almasarwah" userId="30efc0343ae0bb7c" providerId="LiveId" clId="{516E0843-ADFB-4C60-9B8B-5257B5D8DC71}" dt="2020-08-11T10:59:59.127" v="3437" actId="1076"/>
          <ac:spMkLst>
            <pc:docMk/>
            <pc:sldMk cId="3918316348" sldId="1250"/>
            <ac:spMk id="242" creationId="{519A196D-7464-4199-9722-4B0A63363FEC}"/>
          </ac:spMkLst>
        </pc:spChg>
        <pc:grpChg chg="add mod">
          <ac:chgData name="osamah almasarwah" userId="30efc0343ae0bb7c" providerId="LiveId" clId="{516E0843-ADFB-4C60-9B8B-5257B5D8DC71}" dt="2020-08-11T10:33:07.773" v="2933" actId="164"/>
          <ac:grpSpMkLst>
            <pc:docMk/>
            <pc:sldMk cId="3918316348" sldId="1250"/>
            <ac:grpSpMk id="7" creationId="{FC6011AD-1E9E-428C-B7E6-476D2A129B57}"/>
          </ac:grpSpMkLst>
        </pc:grpChg>
        <pc:grpChg chg="del">
          <ac:chgData name="osamah almasarwah" userId="30efc0343ae0bb7c" providerId="LiveId" clId="{516E0843-ADFB-4C60-9B8B-5257B5D8DC71}" dt="2020-08-11T10:32:26.817" v="2926" actId="165"/>
          <ac:grpSpMkLst>
            <pc:docMk/>
            <pc:sldMk cId="3918316348" sldId="1250"/>
            <ac:grpSpMk id="25" creationId="{47E8C1F5-595E-47BA-9A9B-E873EB75D2E7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33" creationId="{186DA429-34EC-425A-A8E7-A74E448EE99E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2" creationId="{50544356-B5AB-4B1E-B72C-53A01ECBE6A4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69" creationId="{0D4B64B4-4C6A-4865-A0C7-10BB6487D3A9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0" creationId="{8DF834CA-FF01-46B7-ACF7-542BD4FA8530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89" creationId="{D535D873-25AC-4D09-8E6C-332ABEC71588}"/>
          </ac:grpSpMkLst>
        </pc:grpChg>
        <pc:grpChg chg="del mod">
          <ac:chgData name="osamah almasarwah" userId="30efc0343ae0bb7c" providerId="LiveId" clId="{516E0843-ADFB-4C60-9B8B-5257B5D8DC71}" dt="2020-08-11T10:35:58.737" v="2951" actId="478"/>
          <ac:grpSpMkLst>
            <pc:docMk/>
            <pc:sldMk cId="3918316348" sldId="1250"/>
            <ac:grpSpMk id="95" creationId="{85ACD8C4-EFA2-44AA-93A0-482CD42D334D}"/>
          </ac:grpSpMkLst>
        </pc:grpChg>
        <pc:grpChg chg="add del mod">
          <ac:chgData name="osamah almasarwah" userId="30efc0343ae0bb7c" providerId="LiveId" clId="{516E0843-ADFB-4C60-9B8B-5257B5D8DC71}" dt="2020-08-11T10:34:53.788" v="2941" actId="165"/>
          <ac:grpSpMkLst>
            <pc:docMk/>
            <pc:sldMk cId="3918316348" sldId="1250"/>
            <ac:grpSpMk id="103" creationId="{41CF778A-8600-4B56-82A3-8A863D23D813}"/>
          </ac:grpSpMkLst>
        </pc:grpChg>
        <pc:grpChg chg="del mod topLvl">
          <ac:chgData name="osamah almasarwah" userId="30efc0343ae0bb7c" providerId="LiveId" clId="{516E0843-ADFB-4C60-9B8B-5257B5D8DC71}" dt="2020-08-11T10:35:11.259" v="2943" actId="165"/>
          <ac:grpSpMkLst>
            <pc:docMk/>
            <pc:sldMk cId="3918316348" sldId="1250"/>
            <ac:grpSpMk id="106" creationId="{C25F9652-78CC-4CC4-AFD5-3576B82BA30F}"/>
          </ac:grpSpMkLst>
        </pc:grpChg>
        <pc:grpChg chg="del mod topLvl">
          <ac:chgData name="osamah almasarwah" userId="30efc0343ae0bb7c" providerId="LiveId" clId="{516E0843-ADFB-4C60-9B8B-5257B5D8DC71}" dt="2020-08-11T10:35:31.384" v="2947" actId="165"/>
          <ac:grpSpMkLst>
            <pc:docMk/>
            <pc:sldMk cId="3918316348" sldId="1250"/>
            <ac:grpSpMk id="108" creationId="{01DB986D-2E41-4A86-8C5C-6E27C715DB5E}"/>
          </ac:grpSpMkLst>
        </pc:grpChg>
        <pc:grpChg chg="add mod">
          <ac:chgData name="osamah almasarwah" userId="30efc0343ae0bb7c" providerId="LiveId" clId="{516E0843-ADFB-4C60-9B8B-5257B5D8DC71}" dt="2020-08-11T10:39:13.518" v="3020" actId="1076"/>
          <ac:grpSpMkLst>
            <pc:docMk/>
            <pc:sldMk cId="3918316348" sldId="1250"/>
            <ac:grpSpMk id="138" creationId="{64E7AE67-5A81-4DE1-930B-1D8F7A6113E6}"/>
          </ac:grpSpMkLst>
        </pc:grpChg>
        <pc:grpChg chg="add del mod">
          <ac:chgData name="osamah almasarwah" userId="30efc0343ae0bb7c" providerId="LiveId" clId="{516E0843-ADFB-4C60-9B8B-5257B5D8DC71}" dt="2020-08-11T10:41:57.582" v="3144" actId="478"/>
          <ac:grpSpMkLst>
            <pc:docMk/>
            <pc:sldMk cId="3918316348" sldId="1250"/>
            <ac:grpSpMk id="144" creationId="{ACFAE2B0-2C97-400C-9D95-01C00944B053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7" creationId="{AB823C9F-2A2D-46DC-9176-5C63254BE0D1}"/>
          </ac:grpSpMkLst>
        </pc:grpChg>
        <pc:grpChg chg="mod">
          <ac:chgData name="osamah almasarwah" userId="30efc0343ae0bb7c" providerId="LiveId" clId="{516E0843-ADFB-4C60-9B8B-5257B5D8DC71}" dt="2020-08-11T10:36:29.015" v="2954"/>
          <ac:grpSpMkLst>
            <pc:docMk/>
            <pc:sldMk cId="3918316348" sldId="1250"/>
            <ac:grpSpMk id="149" creationId="{A4D37999-F30B-458D-905A-05016D2EBB66}"/>
          </ac:grpSpMkLst>
        </pc:grpChg>
        <pc:grpChg chg="add mod">
          <ac:chgData name="osamah almasarwah" userId="30efc0343ae0bb7c" providerId="LiveId" clId="{516E0843-ADFB-4C60-9B8B-5257B5D8DC71}" dt="2020-08-11T10:51:20.918" v="3326" actId="113"/>
          <ac:grpSpMkLst>
            <pc:docMk/>
            <pc:sldMk cId="3918316348" sldId="1250"/>
            <ac:grpSpMk id="173" creationId="{7845FC46-57B7-4620-99E7-EC7A76D8A80C}"/>
          </ac:grpSpMkLst>
        </pc:grpChg>
        <pc:grpChg chg="add mod">
          <ac:chgData name="osamah almasarwah" userId="30efc0343ae0bb7c" providerId="LiveId" clId="{516E0843-ADFB-4C60-9B8B-5257B5D8DC71}" dt="2020-08-11T10:51:24.957" v="3327" actId="113"/>
          <ac:grpSpMkLst>
            <pc:docMk/>
            <pc:sldMk cId="3918316348" sldId="1250"/>
            <ac:grpSpMk id="180" creationId="{C48B6ED1-A7DA-4AD8-BF8E-3B93665006E6}"/>
          </ac:grpSpMkLst>
        </pc:grpChg>
        <pc:grpChg chg="add mod">
          <ac:chgData name="osamah almasarwah" userId="30efc0343ae0bb7c" providerId="LiveId" clId="{516E0843-ADFB-4C60-9B8B-5257B5D8DC71}" dt="2020-08-11T11:20:08.948" v="3605" actId="1038"/>
          <ac:grpSpMkLst>
            <pc:docMk/>
            <pc:sldMk cId="3918316348" sldId="1250"/>
            <ac:grpSpMk id="194" creationId="{1B547F34-DD2E-4E28-A9D5-39FF09DE3632}"/>
          </ac:grpSpMkLst>
        </pc:grpChg>
        <pc:grpChg chg="add del mod">
          <ac:chgData name="osamah almasarwah" userId="30efc0343ae0bb7c" providerId="LiveId" clId="{516E0843-ADFB-4C60-9B8B-5257B5D8DC71}" dt="2020-08-11T10:48:27.471" v="3268" actId="165"/>
          <ac:grpSpMkLst>
            <pc:docMk/>
            <pc:sldMk cId="3918316348" sldId="1250"/>
            <ac:grpSpMk id="200" creationId="{CACBB546-1F1E-4055-BD6F-F265D37E9189}"/>
          </ac:grpSpMkLst>
        </pc:grpChg>
        <pc:grpChg chg="add mod">
          <ac:chgData name="osamah almasarwah" userId="30efc0343ae0bb7c" providerId="LiveId" clId="{516E0843-ADFB-4C60-9B8B-5257B5D8DC71}" dt="2020-08-11T10:53:02.719" v="3345" actId="1076"/>
          <ac:grpSpMkLst>
            <pc:docMk/>
            <pc:sldMk cId="3918316348" sldId="1250"/>
            <ac:grpSpMk id="212" creationId="{ECB0EE24-3533-430F-840D-4A5115BC8870}"/>
          </ac:grpSpMkLst>
        </pc:grpChg>
        <pc:picChg chg="add mod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4" creationId="{B9A0D69C-6AE6-4037-B58D-44C51229DF22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12" creationId="{92B123D0-E97A-43D5-99AA-583EB7B876D9}"/>
          </ac:picMkLst>
        </pc:picChg>
        <pc:picChg chg="del mod topLvl">
          <ac:chgData name="osamah almasarwah" userId="30efc0343ae0bb7c" providerId="LiveId" clId="{516E0843-ADFB-4C60-9B8B-5257B5D8DC71}" dt="2020-08-11T10:32:30.218" v="2927" actId="478"/>
          <ac:picMkLst>
            <pc:docMk/>
            <pc:sldMk cId="3918316348" sldId="1250"/>
            <ac:picMk id="19" creationId="{F919868D-F27D-4A77-8EC8-FB89913FECFD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2" creationId="{E3062C84-427F-4AEF-BAE5-55C8B4CAE0C8}"/>
          </ac:picMkLst>
        </pc:picChg>
        <pc:picChg chg="mod topLvl">
          <ac:chgData name="osamah almasarwah" userId="30efc0343ae0bb7c" providerId="LiveId" clId="{516E0843-ADFB-4C60-9B8B-5257B5D8DC71}" dt="2020-08-11T10:33:07.773" v="2933" actId="164"/>
          <ac:picMkLst>
            <pc:docMk/>
            <pc:sldMk cId="3918316348" sldId="1250"/>
            <ac:picMk id="24" creationId="{0EAD4B7C-581D-4CF8-A204-FA0AB8C1B353}"/>
          </ac:picMkLst>
        </pc:picChg>
        <pc:picChg chg="add del mod">
          <ac:chgData name="osamah almasarwah" userId="30efc0343ae0bb7c" providerId="LiveId" clId="{516E0843-ADFB-4C60-9B8B-5257B5D8DC71}" dt="2020-08-11T10:36:32.110" v="2955" actId="478"/>
          <ac:picMkLst>
            <pc:docMk/>
            <pc:sldMk cId="3918316348" sldId="1250"/>
            <ac:picMk id="127" creationId="{A744CF35-AAFC-427F-B5D4-4092B62915C1}"/>
          </ac:picMkLst>
        </pc:pic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2" creationId="{797632C6-7ED7-406D-8879-3D37E1938FA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3" creationId="{B4B7FB02-C55D-45E2-9370-4953EFCF78C3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4" creationId="{4E9B615F-50FE-413C-BD72-8C219D654BE9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5" creationId="{B84DD8F6-6DB2-40C5-8AF6-DDCB843429FE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6" creationId="{50BDB763-E805-4E93-83F1-60B5FD1103E8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7" creationId="{30EAECB5-6CE4-48FB-B952-50891BC89247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8" creationId="{6386FCBA-1385-4A07-8C23-D2AE717CAF8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59" creationId="{9BB8B34B-DCEA-4705-BD12-5D3305B93901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72" creationId="{841C3D11-B8BD-4EE4-908C-AC5C14DE947C}"/>
          </ac:cxnSpMkLst>
        </pc:cxnChg>
        <pc:cxnChg chg="del mod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83" creationId="{3834012F-7920-4D4A-88BB-734C4B362CDD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09" creationId="{D3DAA4A5-EC10-4A68-9B65-E9D107AC1D81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19" creationId="{E313DC9E-3B85-4486-8111-8E0D0BB32EBC}"/>
          </ac:cxnSpMkLst>
        </pc:cxnChg>
        <pc:cxnChg chg="del mod topLvl">
          <ac:chgData name="osamah almasarwah" userId="30efc0343ae0bb7c" providerId="LiveId" clId="{516E0843-ADFB-4C60-9B8B-5257B5D8DC71}" dt="2020-08-11T10:35:58.737" v="2951" actId="478"/>
          <ac:cxnSpMkLst>
            <pc:docMk/>
            <pc:sldMk cId="3918316348" sldId="1250"/>
            <ac:cxnSpMk id="122" creationId="{E8A219B2-4C17-47BB-9607-F6A88E0C6FED}"/>
          </ac:cxnSpMkLst>
        </pc:cxnChg>
        <pc:cxnChg chg="add mod">
          <ac:chgData name="osamah almasarwah" userId="30efc0343ae0bb7c" providerId="LiveId" clId="{516E0843-ADFB-4C60-9B8B-5257B5D8DC71}" dt="2020-08-11T10:38:51.957" v="3004" actId="14100"/>
          <ac:cxnSpMkLst>
            <pc:docMk/>
            <pc:sldMk cId="3918316348" sldId="1250"/>
            <ac:cxnSpMk id="131" creationId="{E71FF962-7DB7-4162-8FDC-0F30111139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39" creationId="{44E5A2B3-2678-4625-840F-4C11D4478C6B}"/>
          </ac:cxnSpMkLst>
        </pc:cxnChg>
        <pc:cxnChg chg="mod">
          <ac:chgData name="osamah almasarwah" userId="30efc0343ae0bb7c" providerId="LiveId" clId="{516E0843-ADFB-4C60-9B8B-5257B5D8DC71}" dt="2020-08-11T10:41:14.649" v="3108" actId="1037"/>
          <ac:cxnSpMkLst>
            <pc:docMk/>
            <pc:sldMk cId="3918316348" sldId="1250"/>
            <ac:cxnSpMk id="141" creationId="{E32D2F56-E62F-4C15-B909-4BF374251DC9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0" creationId="{8C58894C-D3C8-431F-80C1-B7484D19553C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4" creationId="{4A12EF79-6092-468A-80B8-EB3BF2A8A1C7}"/>
          </ac:cxnSpMkLst>
        </pc:cxnChg>
        <pc:cxnChg chg="mod">
          <ac:chgData name="osamah almasarwah" userId="30efc0343ae0bb7c" providerId="LiveId" clId="{516E0843-ADFB-4C60-9B8B-5257B5D8DC71}" dt="2020-08-11T10:36:29.015" v="2954"/>
          <ac:cxnSpMkLst>
            <pc:docMk/>
            <pc:sldMk cId="3918316348" sldId="1250"/>
            <ac:cxnSpMk id="157" creationId="{F0CD0E55-32BF-476A-9A43-F0392E2DDB7A}"/>
          </ac:cxnSpMkLst>
        </pc:cxnChg>
        <pc:cxnChg chg="add mod">
          <ac:chgData name="osamah almasarwah" userId="30efc0343ae0bb7c" providerId="LiveId" clId="{516E0843-ADFB-4C60-9B8B-5257B5D8DC71}" dt="2020-08-11T10:41:29.834" v="3136" actId="1076"/>
          <ac:cxnSpMkLst>
            <pc:docMk/>
            <pc:sldMk cId="3918316348" sldId="1250"/>
            <ac:cxnSpMk id="163" creationId="{B9606BAE-9450-4FC5-893D-147DD8EF2FBD}"/>
          </ac:cxnSpMkLst>
        </pc:cxnChg>
        <pc:cxnChg chg="add mod">
          <ac:chgData name="osamah almasarwah" userId="30efc0343ae0bb7c" providerId="LiveId" clId="{516E0843-ADFB-4C60-9B8B-5257B5D8DC71}" dt="2020-08-11T10:41:33.874" v="3137" actId="1076"/>
          <ac:cxnSpMkLst>
            <pc:docMk/>
            <pc:sldMk cId="3918316348" sldId="1250"/>
            <ac:cxnSpMk id="164" creationId="{D1487E6C-6E94-476D-AEE8-2B65C4B6B0CA}"/>
          </ac:cxnSpMkLst>
        </pc:cxnChg>
        <pc:cxnChg chg="add mod">
          <ac:chgData name="osamah almasarwah" userId="30efc0343ae0bb7c" providerId="LiveId" clId="{516E0843-ADFB-4C60-9B8B-5257B5D8DC71}" dt="2020-08-11T10:41:38.956" v="3139" actId="1076"/>
          <ac:cxnSpMkLst>
            <pc:docMk/>
            <pc:sldMk cId="3918316348" sldId="1250"/>
            <ac:cxnSpMk id="165" creationId="{F9B8FE75-435C-4041-9D86-D80B8B496E13}"/>
          </ac:cxnSpMkLst>
        </pc:cxnChg>
        <pc:cxnChg chg="add mod">
          <ac:chgData name="osamah almasarwah" userId="30efc0343ae0bb7c" providerId="LiveId" clId="{516E0843-ADFB-4C60-9B8B-5257B5D8DC71}" dt="2020-08-11T10:41:35.907" v="3138" actId="1076"/>
          <ac:cxnSpMkLst>
            <pc:docMk/>
            <pc:sldMk cId="3918316348" sldId="1250"/>
            <ac:cxnSpMk id="166" creationId="{0E1FD3BB-1EF1-48EC-92A2-EDD35D7CBDF5}"/>
          </ac:cxnSpMkLst>
        </pc:cxnChg>
        <pc:cxnChg chg="add mod">
          <ac:chgData name="osamah almasarwah" userId="30efc0343ae0bb7c" providerId="LiveId" clId="{516E0843-ADFB-4C60-9B8B-5257B5D8DC71}" dt="2020-08-11T10:41:44.389" v="3140" actId="1076"/>
          <ac:cxnSpMkLst>
            <pc:docMk/>
            <pc:sldMk cId="3918316348" sldId="1250"/>
            <ac:cxnSpMk id="167" creationId="{5F54F552-4A8E-42CC-AB1E-39368C888A01}"/>
          </ac:cxnSpMkLst>
        </pc:cxnChg>
        <pc:cxnChg chg="add mod">
          <ac:chgData name="osamah almasarwah" userId="30efc0343ae0bb7c" providerId="LiveId" clId="{516E0843-ADFB-4C60-9B8B-5257B5D8DC71}" dt="2020-08-11T10:41:47.187" v="3141" actId="1076"/>
          <ac:cxnSpMkLst>
            <pc:docMk/>
            <pc:sldMk cId="3918316348" sldId="1250"/>
            <ac:cxnSpMk id="168" creationId="{C621F38E-97E2-4819-A656-EF1FA6FFF986}"/>
          </ac:cxnSpMkLst>
        </pc:cxnChg>
        <pc:cxnChg chg="add mod">
          <ac:chgData name="osamah almasarwah" userId="30efc0343ae0bb7c" providerId="LiveId" clId="{516E0843-ADFB-4C60-9B8B-5257B5D8DC71}" dt="2020-08-11T10:41:51.463" v="3142" actId="1076"/>
          <ac:cxnSpMkLst>
            <pc:docMk/>
            <pc:sldMk cId="3918316348" sldId="1250"/>
            <ac:cxnSpMk id="169" creationId="{9190091B-B7E7-40A2-B2B0-234EF191474F}"/>
          </ac:cxnSpMkLst>
        </pc:cxnChg>
        <pc:cxnChg chg="add mod">
          <ac:chgData name="osamah almasarwah" userId="30efc0343ae0bb7c" providerId="LiveId" clId="{516E0843-ADFB-4C60-9B8B-5257B5D8DC71}" dt="2020-08-11T10:41:53.462" v="3143" actId="1076"/>
          <ac:cxnSpMkLst>
            <pc:docMk/>
            <pc:sldMk cId="3918316348" sldId="1250"/>
            <ac:cxnSpMk id="170" creationId="{55F1277A-CF11-4058-A4CB-E14F026156F3}"/>
          </ac:cxnSpMkLst>
        </pc:cxnChg>
        <pc:cxnChg chg="add mod">
          <ac:chgData name="osamah almasarwah" userId="30efc0343ae0bb7c" providerId="LiveId" clId="{516E0843-ADFB-4C60-9B8B-5257B5D8DC71}" dt="2020-08-11T10:46:20.439" v="3236" actId="1076"/>
          <ac:cxnSpMkLst>
            <pc:docMk/>
            <pc:sldMk cId="3918316348" sldId="1250"/>
            <ac:cxnSpMk id="183" creationId="{647C84A1-E807-4F2B-A1DF-826909E8E444}"/>
          </ac:cxnSpMkLst>
        </pc:cxnChg>
        <pc:cxnChg chg="add mod">
          <ac:chgData name="osamah almasarwah" userId="30efc0343ae0bb7c" providerId="LiveId" clId="{516E0843-ADFB-4C60-9B8B-5257B5D8DC71}" dt="2020-08-11T10:47:28.310" v="3250" actId="1076"/>
          <ac:cxnSpMkLst>
            <pc:docMk/>
            <pc:sldMk cId="3918316348" sldId="1250"/>
            <ac:cxnSpMk id="197" creationId="{0179AB4D-1126-49DA-985A-ACF8E43C5753}"/>
          </ac:cxnSpMkLst>
        </pc:cxnChg>
        <pc:cxnChg chg="add mod">
          <ac:chgData name="osamah almasarwah" userId="30efc0343ae0bb7c" providerId="LiveId" clId="{516E0843-ADFB-4C60-9B8B-5257B5D8DC71}" dt="2020-08-11T10:53:02.719" v="3345" actId="1076"/>
          <ac:cxnSpMkLst>
            <pc:docMk/>
            <pc:sldMk cId="3918316348" sldId="1250"/>
            <ac:cxnSpMk id="207" creationId="{DFB37DD0-C075-45EA-8B94-651A4B84B6D9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3" creationId="{CFFAAC7D-69C9-4D37-93BC-B0A90621F087}"/>
          </ac:cxnSpMkLst>
        </pc:cxnChg>
        <pc:cxnChg chg="mod">
          <ac:chgData name="osamah almasarwah" userId="30efc0343ae0bb7c" providerId="LiveId" clId="{516E0843-ADFB-4C60-9B8B-5257B5D8DC71}" dt="2020-08-11T10:50:01.024" v="3289" actId="571"/>
          <ac:cxnSpMkLst>
            <pc:docMk/>
            <pc:sldMk cId="3918316348" sldId="1250"/>
            <ac:cxnSpMk id="215" creationId="{5CF7C0C7-6A3A-4A9A-A735-03764097BB18}"/>
          </ac:cxnSpMkLst>
        </pc:cxnChg>
        <pc:cxnChg chg="add del mod">
          <ac:chgData name="osamah almasarwah" userId="30efc0343ae0bb7c" providerId="LiveId" clId="{516E0843-ADFB-4C60-9B8B-5257B5D8DC71}" dt="2020-08-11T10:50:34.946" v="3318" actId="478"/>
          <ac:cxnSpMkLst>
            <pc:docMk/>
            <pc:sldMk cId="3918316348" sldId="1250"/>
            <ac:cxnSpMk id="221" creationId="{8006CE00-BBED-4D4F-93E9-7593B56BC605}"/>
          </ac:cxnSpMkLst>
        </pc:cxnChg>
        <pc:cxnChg chg="add del mod">
          <ac:chgData name="osamah almasarwah" userId="30efc0343ae0bb7c" providerId="LiveId" clId="{516E0843-ADFB-4C60-9B8B-5257B5D8DC71}" dt="2020-08-11T10:50:33.254" v="3316" actId="478"/>
          <ac:cxnSpMkLst>
            <pc:docMk/>
            <pc:sldMk cId="3918316348" sldId="1250"/>
            <ac:cxnSpMk id="222" creationId="{7A81DAFB-7546-4A7D-994F-2542EE6AAABB}"/>
          </ac:cxnSpMkLst>
        </pc:cxnChg>
        <pc:cxnChg chg="add del mod">
          <ac:chgData name="osamah almasarwah" userId="30efc0343ae0bb7c" providerId="LiveId" clId="{516E0843-ADFB-4C60-9B8B-5257B5D8DC71}" dt="2020-08-11T10:50:22.574" v="3307" actId="478"/>
          <ac:cxnSpMkLst>
            <pc:docMk/>
            <pc:sldMk cId="3918316348" sldId="1250"/>
            <ac:cxnSpMk id="223" creationId="{4E3803DA-1C41-415F-8BF6-07E6AD6B8731}"/>
          </ac:cxnSpMkLst>
        </pc:cxnChg>
        <pc:cxnChg chg="add del mod">
          <ac:chgData name="osamah almasarwah" userId="30efc0343ae0bb7c" providerId="LiveId" clId="{516E0843-ADFB-4C60-9B8B-5257B5D8DC71}" dt="2020-08-11T10:50:34.082" v="3317" actId="478"/>
          <ac:cxnSpMkLst>
            <pc:docMk/>
            <pc:sldMk cId="3918316348" sldId="1250"/>
            <ac:cxnSpMk id="224" creationId="{2ED25ED1-61E2-40FC-A1C7-BEC3ED846CA2}"/>
          </ac:cxnSpMkLst>
        </pc:cxnChg>
        <pc:cxnChg chg="add del mod">
          <ac:chgData name="osamah almasarwah" userId="30efc0343ae0bb7c" providerId="LiveId" clId="{516E0843-ADFB-4C60-9B8B-5257B5D8DC71}" dt="2020-08-11T10:50:25.109" v="3309" actId="478"/>
          <ac:cxnSpMkLst>
            <pc:docMk/>
            <pc:sldMk cId="3918316348" sldId="1250"/>
            <ac:cxnSpMk id="225" creationId="{A624B1DF-CC05-44F5-9B0C-EF9990D5C8FE}"/>
          </ac:cxnSpMkLst>
        </pc:cxnChg>
        <pc:cxnChg chg="add del mod">
          <ac:chgData name="osamah almasarwah" userId="30efc0343ae0bb7c" providerId="LiveId" clId="{516E0843-ADFB-4C60-9B8B-5257B5D8DC71}" dt="2020-08-11T10:50:27.811" v="3311" actId="478"/>
          <ac:cxnSpMkLst>
            <pc:docMk/>
            <pc:sldMk cId="3918316348" sldId="1250"/>
            <ac:cxnSpMk id="226" creationId="{B51FCDB2-04B1-4D8B-B3F9-455E2A515F8C}"/>
          </ac:cxnSpMkLst>
        </pc:cxnChg>
        <pc:cxnChg chg="add del mod">
          <ac:chgData name="osamah almasarwah" userId="30efc0343ae0bb7c" providerId="LiveId" clId="{516E0843-ADFB-4C60-9B8B-5257B5D8DC71}" dt="2020-08-11T10:50:09.959" v="3295" actId="478"/>
          <ac:cxnSpMkLst>
            <pc:docMk/>
            <pc:sldMk cId="3918316348" sldId="1250"/>
            <ac:cxnSpMk id="227" creationId="{3EE85291-647F-4672-8B9D-AE80B8BBF0E6}"/>
          </ac:cxnSpMkLst>
        </pc:cxnChg>
        <pc:cxnChg chg="add del mod">
          <ac:chgData name="osamah almasarwah" userId="30efc0343ae0bb7c" providerId="LiveId" clId="{516E0843-ADFB-4C60-9B8B-5257B5D8DC71}" dt="2020-08-11T10:50:13.036" v="3297" actId="478"/>
          <ac:cxnSpMkLst>
            <pc:docMk/>
            <pc:sldMk cId="3918316348" sldId="1250"/>
            <ac:cxnSpMk id="228" creationId="{6F84EB11-59A0-4483-9B03-62697A14ABA7}"/>
          </ac:cxnSpMkLst>
        </pc:cxnChg>
      </pc:sldChg>
    </pc:docChg>
  </pc:docChgLst>
  <pc:docChgLst>
    <pc:chgData name="osamah almasarwah" userId="30efc0343ae0bb7c" providerId="LiveId" clId="{E4A15A1E-734B-412D-94D6-C962FE60AA27}"/>
    <pc:docChg chg="undo redo custSel addSld delSld modSld sldOrd">
      <pc:chgData name="osamah almasarwah" userId="30efc0343ae0bb7c" providerId="LiveId" clId="{E4A15A1E-734B-412D-94D6-C962FE60AA27}" dt="2021-01-19T14:11:51.690" v="2876"/>
      <pc:docMkLst>
        <pc:docMk/>
      </pc:docMkLst>
      <pc:sldChg chg="addSp delSp modSp mod delAnim modAnim">
        <pc:chgData name="osamah almasarwah" userId="30efc0343ae0bb7c" providerId="LiveId" clId="{E4A15A1E-734B-412D-94D6-C962FE60AA27}" dt="2021-01-19T10:35:37.055" v="57" actId="1076"/>
        <pc:sldMkLst>
          <pc:docMk/>
          <pc:sldMk cId="3743366124" sldId="1243"/>
        </pc:sldMkLst>
        <pc:spChg chg="mod">
          <ac:chgData name="osamah almasarwah" userId="30efc0343ae0bb7c" providerId="LiveId" clId="{E4A15A1E-734B-412D-94D6-C962FE60AA27}" dt="2021-01-19T10:31:55.409" v="24" actId="20577"/>
          <ac:spMkLst>
            <pc:docMk/>
            <pc:sldMk cId="3743366124" sldId="1243"/>
            <ac:spMk id="3" creationId="{C0468004-4702-46A3-BF59-43CAE069B016}"/>
          </ac:spMkLst>
        </pc:spChg>
        <pc:spChg chg="add del mod">
          <ac:chgData name="osamah almasarwah" userId="30efc0343ae0bb7c" providerId="LiveId" clId="{E4A15A1E-734B-412D-94D6-C962FE60AA27}" dt="2021-01-19T10:29:02.827" v="14" actId="478"/>
          <ac:spMkLst>
            <pc:docMk/>
            <pc:sldMk cId="3743366124" sldId="1243"/>
            <ac:spMk id="5" creationId="{61D3527B-2DA5-46ED-91EB-727FC1BF7E20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22" creationId="{7745BA25-EB25-4AB8-A40A-3182FD6BD7DA}"/>
          </ac:spMkLst>
        </pc:spChg>
        <pc:spChg chg="add del mod">
          <ac:chgData name="osamah almasarwah" userId="30efc0343ae0bb7c" providerId="LiveId" clId="{E4A15A1E-734B-412D-94D6-C962FE60AA27}" dt="2021-01-19T10:28:45.673" v="4"/>
          <ac:spMkLst>
            <pc:docMk/>
            <pc:sldMk cId="3743366124" sldId="1243"/>
            <ac:spMk id="23" creationId="{B9D3D240-BD29-4343-81E2-E1C24CF2E288}"/>
          </ac:spMkLst>
        </pc:spChg>
        <pc:spChg chg="add mod">
          <ac:chgData name="osamah almasarwah" userId="30efc0343ae0bb7c" providerId="LiveId" clId="{E4A15A1E-734B-412D-94D6-C962FE60AA27}" dt="2021-01-19T10:29:46.609" v="15"/>
          <ac:spMkLst>
            <pc:docMk/>
            <pc:sldMk cId="3743366124" sldId="1243"/>
            <ac:spMk id="24" creationId="{96A06E7A-B552-43BC-A28E-851EC4A38E46}"/>
          </ac:spMkLst>
        </pc:spChg>
        <pc:spChg chg="mod">
          <ac:chgData name="osamah almasarwah" userId="30efc0343ae0bb7c" providerId="LiveId" clId="{E4A15A1E-734B-412D-94D6-C962FE60AA27}" dt="2021-01-19T10:32:15.838" v="27" actId="1076"/>
          <ac:spMkLst>
            <pc:docMk/>
            <pc:sldMk cId="3743366124" sldId="1243"/>
            <ac:spMk id="31" creationId="{5FB43F53-C9C2-4C06-AA13-DEE423BD5674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2" creationId="{728FBFD3-C61B-4FF5-AA24-3BA200B4B5C4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3" creationId="{6D349789-D4D5-4882-BA47-B26356BF4D4B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4" creationId="{F89B2A38-DE9B-46B3-AE05-D463C626E684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5" creationId="{5AE1066C-4125-4C28-B158-102277E40858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6" creationId="{AC670798-F8DA-4283-AF3F-EAEB38BDFDBB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7" creationId="{15C42071-79B5-4466-AE80-773B5E43577C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8" creationId="{1A4A19F2-510D-4BE4-954C-12204646C1BE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39" creationId="{3F3A59B7-767E-4B29-9024-D209A0F2F54F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40" creationId="{D95BBD4E-D288-425F-B19A-32E7DBD68B2C}"/>
          </ac:spMkLst>
        </pc:spChg>
        <pc:spChg chg="del">
          <ac:chgData name="osamah almasarwah" userId="30efc0343ae0bb7c" providerId="LiveId" clId="{E4A15A1E-734B-412D-94D6-C962FE60AA27}" dt="2021-01-19T10:31:33.158" v="20" actId="478"/>
          <ac:spMkLst>
            <pc:docMk/>
            <pc:sldMk cId="3743366124" sldId="1243"/>
            <ac:spMk id="41" creationId="{B8843652-316B-4F72-B9F9-AD335BE8D627}"/>
          </ac:spMkLst>
        </pc:spChg>
        <pc:spChg chg="add mod">
          <ac:chgData name="osamah almasarwah" userId="30efc0343ae0bb7c" providerId="LiveId" clId="{E4A15A1E-734B-412D-94D6-C962FE60AA27}" dt="2021-01-19T10:34:08.102" v="37" actId="1076"/>
          <ac:spMkLst>
            <pc:docMk/>
            <pc:sldMk cId="3743366124" sldId="1243"/>
            <ac:spMk id="42" creationId="{E71AA34C-346A-44A7-9EEB-65F14BDAD589}"/>
          </ac:spMkLst>
        </pc:spChg>
        <pc:spChg chg="add mod">
          <ac:chgData name="osamah almasarwah" userId="30efc0343ae0bb7c" providerId="LiveId" clId="{E4A15A1E-734B-412D-94D6-C962FE60AA27}" dt="2021-01-19T10:34:46.830" v="46" actId="207"/>
          <ac:spMkLst>
            <pc:docMk/>
            <pc:sldMk cId="3743366124" sldId="1243"/>
            <ac:spMk id="43" creationId="{53421032-6E9D-4869-9253-11308599F7DC}"/>
          </ac:spMkLst>
        </pc:spChg>
        <pc:spChg chg="add mod">
          <ac:chgData name="osamah almasarwah" userId="30efc0343ae0bb7c" providerId="LiveId" clId="{E4A15A1E-734B-412D-94D6-C962FE60AA27}" dt="2021-01-19T10:35:00.645" v="49" actId="1076"/>
          <ac:spMkLst>
            <pc:docMk/>
            <pc:sldMk cId="3743366124" sldId="1243"/>
            <ac:spMk id="44" creationId="{2C33120C-8E3C-4566-A93D-D4C7E7B155C3}"/>
          </ac:spMkLst>
        </pc:spChg>
        <pc:spChg chg="add mod">
          <ac:chgData name="osamah almasarwah" userId="30efc0343ae0bb7c" providerId="LiveId" clId="{E4A15A1E-734B-412D-94D6-C962FE60AA27}" dt="2021-01-19T10:35:07.307" v="52" actId="1076"/>
          <ac:spMkLst>
            <pc:docMk/>
            <pc:sldMk cId="3743366124" sldId="1243"/>
            <ac:spMk id="45" creationId="{B05B6745-5135-4DFD-8ADF-638F29F9D840}"/>
          </ac:spMkLst>
        </pc:spChg>
        <pc:spChg chg="add mod">
          <ac:chgData name="osamah almasarwah" userId="30efc0343ae0bb7c" providerId="LiveId" clId="{E4A15A1E-734B-412D-94D6-C962FE60AA27}" dt="2021-01-19T10:35:00.645" v="49" actId="1076"/>
          <ac:spMkLst>
            <pc:docMk/>
            <pc:sldMk cId="3743366124" sldId="1243"/>
            <ac:spMk id="46" creationId="{CAF82478-D8BD-4E81-AC18-B22C03BAFEF4}"/>
          </ac:spMkLst>
        </pc:spChg>
        <pc:spChg chg="add mod">
          <ac:chgData name="osamah almasarwah" userId="30efc0343ae0bb7c" providerId="LiveId" clId="{E4A15A1E-734B-412D-94D6-C962FE60AA27}" dt="2021-01-19T10:34:24.216" v="40" actId="1076"/>
          <ac:spMkLst>
            <pc:docMk/>
            <pc:sldMk cId="3743366124" sldId="1243"/>
            <ac:spMk id="47" creationId="{2D67CCA0-B48F-43BC-AB21-6435DAA35323}"/>
          </ac:spMkLst>
        </pc:spChg>
        <pc:spChg chg="add mod">
          <ac:chgData name="osamah almasarwah" userId="30efc0343ae0bb7c" providerId="LiveId" clId="{E4A15A1E-734B-412D-94D6-C962FE60AA27}" dt="2021-01-19T10:34:50.064" v="47" actId="207"/>
          <ac:spMkLst>
            <pc:docMk/>
            <pc:sldMk cId="3743366124" sldId="1243"/>
            <ac:spMk id="48" creationId="{864812EB-0EBD-4E04-97E8-3185825AA8F3}"/>
          </ac:spMkLst>
        </pc:spChg>
        <pc:spChg chg="add mod">
          <ac:chgData name="osamah almasarwah" userId="30efc0343ae0bb7c" providerId="LiveId" clId="{E4A15A1E-734B-412D-94D6-C962FE60AA27}" dt="2021-01-19T10:35:37.055" v="57" actId="1076"/>
          <ac:spMkLst>
            <pc:docMk/>
            <pc:sldMk cId="3743366124" sldId="1243"/>
            <ac:spMk id="49" creationId="{120196CA-413A-453D-AF70-3896B0507E8B}"/>
          </ac:spMkLst>
        </pc:spChg>
        <pc:grpChg chg="add mod">
          <ac:chgData name="osamah almasarwah" userId="30efc0343ae0bb7c" providerId="LiveId" clId="{E4A15A1E-734B-412D-94D6-C962FE60AA27}" dt="2021-01-19T10:32:34.758" v="30" actId="164"/>
          <ac:grpSpMkLst>
            <pc:docMk/>
            <pc:sldMk cId="3743366124" sldId="1243"/>
            <ac:grpSpMk id="12" creationId="{AD50A508-8A2C-4561-AFE2-1D28F44AF2D7}"/>
          </ac:grpSpMkLst>
        </pc:grpChg>
        <pc:grpChg chg="del mod">
          <ac:chgData name="osamah almasarwah" userId="30efc0343ae0bb7c" providerId="LiveId" clId="{E4A15A1E-734B-412D-94D6-C962FE60AA27}" dt="2021-01-19T10:31:35.865" v="22" actId="478"/>
          <ac:grpSpMkLst>
            <pc:docMk/>
            <pc:sldMk cId="3743366124" sldId="1243"/>
            <ac:grpSpMk id="19" creationId="{0BB4F343-9A7A-4449-AC99-C02950864777}"/>
          </ac:grpSpMkLst>
        </pc:grpChg>
        <pc:picChg chg="add mod">
          <ac:chgData name="osamah almasarwah" userId="30efc0343ae0bb7c" providerId="LiveId" clId="{E4A15A1E-734B-412D-94D6-C962FE60AA27}" dt="2021-01-19T10:31:22.740" v="18" actId="1076"/>
          <ac:picMkLst>
            <pc:docMk/>
            <pc:sldMk cId="3743366124" sldId="1243"/>
            <ac:picMk id="4" creationId="{B849A8C4-6967-44B1-881A-CAD15088887D}"/>
          </ac:picMkLst>
        </pc:picChg>
        <pc:picChg chg="add mod">
          <ac:chgData name="osamah almasarwah" userId="30efc0343ae0bb7c" providerId="LiveId" clId="{E4A15A1E-734B-412D-94D6-C962FE60AA27}" dt="2021-01-19T10:32:34.758" v="30" actId="164"/>
          <ac:picMkLst>
            <pc:docMk/>
            <pc:sldMk cId="3743366124" sldId="1243"/>
            <ac:picMk id="7" creationId="{844C78DB-9AAC-4200-A5D1-EF34E3D7402D}"/>
          </ac:picMkLst>
        </pc:picChg>
        <pc:picChg chg="add del">
          <ac:chgData name="osamah almasarwah" userId="30efc0343ae0bb7c" providerId="LiveId" clId="{E4A15A1E-734B-412D-94D6-C962FE60AA27}" dt="2021-01-19T10:29:49.960" v="16" actId="478"/>
          <ac:picMkLst>
            <pc:docMk/>
            <pc:sldMk cId="3743366124" sldId="1243"/>
            <ac:picMk id="9" creationId="{59795397-58EB-453C-AD31-F4DE65EF6F2E}"/>
          </ac:picMkLst>
        </pc:picChg>
        <pc:picChg chg="add mod">
          <ac:chgData name="osamah almasarwah" userId="30efc0343ae0bb7c" providerId="LiveId" clId="{E4A15A1E-734B-412D-94D6-C962FE60AA27}" dt="2021-01-19T10:32:34.758" v="30" actId="164"/>
          <ac:picMkLst>
            <pc:docMk/>
            <pc:sldMk cId="3743366124" sldId="1243"/>
            <ac:picMk id="11" creationId="{18681157-3A1E-48A7-897D-BDBD3CAC44E8}"/>
          </ac:picMkLst>
        </pc:picChg>
        <pc:picChg chg="del">
          <ac:chgData name="osamah almasarwah" userId="30efc0343ae0bb7c" providerId="LiveId" clId="{E4A15A1E-734B-412D-94D6-C962FE60AA27}" dt="2021-01-19T10:31:28.839" v="19" actId="478"/>
          <ac:picMkLst>
            <pc:docMk/>
            <pc:sldMk cId="3743366124" sldId="1243"/>
            <ac:picMk id="30" creationId="{8378DBF5-A565-4D94-9F0E-04DC8A7540BC}"/>
          </ac:picMkLst>
        </pc:picChg>
      </pc:sldChg>
      <pc:sldChg chg="del">
        <pc:chgData name="osamah almasarwah" userId="30efc0343ae0bb7c" providerId="LiveId" clId="{E4A15A1E-734B-412D-94D6-C962FE60AA27}" dt="2021-01-19T10:36:09.358" v="58" actId="2696"/>
        <pc:sldMkLst>
          <pc:docMk/>
          <pc:sldMk cId="1413707336" sldId="1275"/>
        </pc:sldMkLst>
      </pc:sldChg>
      <pc:sldChg chg="del">
        <pc:chgData name="osamah almasarwah" userId="30efc0343ae0bb7c" providerId="LiveId" clId="{E4A15A1E-734B-412D-94D6-C962FE60AA27}" dt="2021-01-19T10:36:12.048" v="59" actId="2696"/>
        <pc:sldMkLst>
          <pc:docMk/>
          <pc:sldMk cId="3710960378" sldId="1276"/>
        </pc:sldMkLst>
      </pc:sldChg>
      <pc:sldChg chg="del">
        <pc:chgData name="osamah almasarwah" userId="30efc0343ae0bb7c" providerId="LiveId" clId="{E4A15A1E-734B-412D-94D6-C962FE60AA27}" dt="2021-01-19T10:36:15.201" v="60" actId="2696"/>
        <pc:sldMkLst>
          <pc:docMk/>
          <pc:sldMk cId="3946802076" sldId="1277"/>
        </pc:sldMkLst>
      </pc:sldChg>
      <pc:sldChg chg="del">
        <pc:chgData name="osamah almasarwah" userId="30efc0343ae0bb7c" providerId="LiveId" clId="{E4A15A1E-734B-412D-94D6-C962FE60AA27}" dt="2021-01-19T10:36:17.920" v="61" actId="2696"/>
        <pc:sldMkLst>
          <pc:docMk/>
          <pc:sldMk cId="3964930599" sldId="1278"/>
        </pc:sldMkLst>
      </pc:sldChg>
      <pc:sldChg chg="del">
        <pc:chgData name="osamah almasarwah" userId="30efc0343ae0bb7c" providerId="LiveId" clId="{E4A15A1E-734B-412D-94D6-C962FE60AA27}" dt="2021-01-19T10:36:20.595" v="62" actId="2696"/>
        <pc:sldMkLst>
          <pc:docMk/>
          <pc:sldMk cId="3348617506" sldId="1279"/>
        </pc:sldMkLst>
      </pc:sldChg>
      <pc:sldChg chg="del">
        <pc:chgData name="osamah almasarwah" userId="30efc0343ae0bb7c" providerId="LiveId" clId="{E4A15A1E-734B-412D-94D6-C962FE60AA27}" dt="2021-01-19T10:36:24.196" v="63" actId="2696"/>
        <pc:sldMkLst>
          <pc:docMk/>
          <pc:sldMk cId="334031864" sldId="1280"/>
        </pc:sldMkLst>
      </pc:sldChg>
      <pc:sldChg chg="del">
        <pc:chgData name="osamah almasarwah" userId="30efc0343ae0bb7c" providerId="LiveId" clId="{E4A15A1E-734B-412D-94D6-C962FE60AA27}" dt="2021-01-19T10:36:31.832" v="66" actId="2696"/>
        <pc:sldMkLst>
          <pc:docMk/>
          <pc:sldMk cId="1257906776" sldId="1281"/>
        </pc:sldMkLst>
      </pc:sldChg>
      <pc:sldChg chg="del">
        <pc:chgData name="osamah almasarwah" userId="30efc0343ae0bb7c" providerId="LiveId" clId="{E4A15A1E-734B-412D-94D6-C962FE60AA27}" dt="2021-01-19T10:36:27.162" v="64" actId="2696"/>
        <pc:sldMkLst>
          <pc:docMk/>
          <pc:sldMk cId="1696149724" sldId="1282"/>
        </pc:sldMkLst>
      </pc:sldChg>
      <pc:sldChg chg="del">
        <pc:chgData name="osamah almasarwah" userId="30efc0343ae0bb7c" providerId="LiveId" clId="{E4A15A1E-734B-412D-94D6-C962FE60AA27}" dt="2021-01-19T10:36:34.156" v="67" actId="2696"/>
        <pc:sldMkLst>
          <pc:docMk/>
          <pc:sldMk cId="2011270266" sldId="1283"/>
        </pc:sldMkLst>
      </pc:sldChg>
      <pc:sldChg chg="del">
        <pc:chgData name="osamah almasarwah" userId="30efc0343ae0bb7c" providerId="LiveId" clId="{E4A15A1E-734B-412D-94D6-C962FE60AA27}" dt="2021-01-19T10:36:37.017" v="68" actId="2696"/>
        <pc:sldMkLst>
          <pc:docMk/>
          <pc:sldMk cId="98049758" sldId="1284"/>
        </pc:sldMkLst>
      </pc:sldChg>
      <pc:sldChg chg="del">
        <pc:chgData name="osamah almasarwah" userId="30efc0343ae0bb7c" providerId="LiveId" clId="{E4A15A1E-734B-412D-94D6-C962FE60AA27}" dt="2021-01-19T10:36:39.011" v="69" actId="2696"/>
        <pc:sldMkLst>
          <pc:docMk/>
          <pc:sldMk cId="4059096762" sldId="1285"/>
        </pc:sldMkLst>
      </pc:sldChg>
      <pc:sldChg chg="del">
        <pc:chgData name="osamah almasarwah" userId="30efc0343ae0bb7c" providerId="LiveId" clId="{E4A15A1E-734B-412D-94D6-C962FE60AA27}" dt="2021-01-19T10:36:41.545" v="70" actId="2696"/>
        <pc:sldMkLst>
          <pc:docMk/>
          <pc:sldMk cId="1069734228" sldId="1286"/>
        </pc:sldMkLst>
      </pc:sldChg>
      <pc:sldChg chg="add del">
        <pc:chgData name="osamah almasarwah" userId="30efc0343ae0bb7c" providerId="LiveId" clId="{E4A15A1E-734B-412D-94D6-C962FE60AA27}" dt="2021-01-19T10:38:04.413" v="80" actId="2696"/>
        <pc:sldMkLst>
          <pc:docMk/>
          <pc:sldMk cId="3451559609" sldId="1287"/>
        </pc:sldMkLst>
      </pc:sldChg>
      <pc:sldChg chg="addSp delSp modSp mod delAnim modAnim">
        <pc:chgData name="osamah almasarwah" userId="30efc0343ae0bb7c" providerId="LiveId" clId="{E4A15A1E-734B-412D-94D6-C962FE60AA27}" dt="2021-01-19T13:59:32.549" v="2861" actId="167"/>
        <pc:sldMkLst>
          <pc:docMk/>
          <pc:sldMk cId="2644885620" sldId="1288"/>
        </pc:sldMkLst>
        <pc:spChg chg="mod">
          <ac:chgData name="osamah almasarwah" userId="30efc0343ae0bb7c" providerId="LiveId" clId="{E4A15A1E-734B-412D-94D6-C962FE60AA27}" dt="2021-01-19T12:54:01.354" v="1608" actId="20577"/>
          <ac:spMkLst>
            <pc:docMk/>
            <pc:sldMk cId="2644885620" sldId="1288"/>
            <ac:spMk id="3" creationId="{C0468004-4702-46A3-BF59-43CAE069B016}"/>
          </ac:spMkLst>
        </pc:spChg>
        <pc:spChg chg="del">
          <ac:chgData name="osamah almasarwah" userId="30efc0343ae0bb7c" providerId="LiveId" clId="{E4A15A1E-734B-412D-94D6-C962FE60AA27}" dt="2021-01-19T13:09:59.903" v="2027" actId="478"/>
          <ac:spMkLst>
            <pc:docMk/>
            <pc:sldMk cId="2644885620" sldId="1288"/>
            <ac:spMk id="5" creationId="{61D3527B-2DA5-46ED-91EB-727FC1BF7E20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8" creationId="{A33AAC42-18CC-4187-A90F-131D1BC61DEB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10" creationId="{D456E824-A8D6-4FCD-8E58-212EC0D77E11}"/>
          </ac:spMkLst>
        </pc:spChg>
        <pc:spChg chg="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11" creationId="{085E4D78-AEC9-4FC6-8918-FBCD1A280C18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13" creationId="{A302D6DD-F566-46E5-AA02-DB3BAD87C677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14" creationId="{4D6ADD50-2CF6-40BF-8D91-E24A87980FFC}"/>
          </ac:spMkLst>
        </pc:spChg>
        <pc:spChg chg="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16" creationId="{7AC249DD-C7E2-4D3E-A184-02B5B23ED768}"/>
          </ac:spMkLst>
        </pc:spChg>
        <pc:spChg chg="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17" creationId="{893947D2-09F7-4BAA-AFAD-79F138D934A4}"/>
          </ac:spMkLst>
        </pc:spChg>
        <pc:spChg chg="mod">
          <ac:chgData name="osamah almasarwah" userId="30efc0343ae0bb7c" providerId="LiveId" clId="{E4A15A1E-734B-412D-94D6-C962FE60AA27}" dt="2021-01-19T12:33:58.138" v="1122" actId="1076"/>
          <ac:spMkLst>
            <pc:docMk/>
            <pc:sldMk cId="2644885620" sldId="1288"/>
            <ac:spMk id="18" creationId="{C28B49E6-7511-4F63-A29E-B339B31052D9}"/>
          </ac:spMkLst>
        </pc:spChg>
        <pc:spChg chg="del">
          <ac:chgData name="osamah almasarwah" userId="30efc0343ae0bb7c" providerId="LiveId" clId="{E4A15A1E-734B-412D-94D6-C962FE60AA27}" dt="2021-01-19T12:34:20.342" v="1124" actId="478"/>
          <ac:spMkLst>
            <pc:docMk/>
            <pc:sldMk cId="2644885620" sldId="1288"/>
            <ac:spMk id="34" creationId="{401CD847-4FC3-4DFB-99A0-6BF43CD73B3B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39" creationId="{F5C4D89A-5C75-49B9-A042-3C539AD4EB75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40" creationId="{B43AB31D-1DDB-4CCE-B0A7-36FD2884C8BD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1" creationId="{9030832F-503A-4AEC-9B79-6DE94F93295C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2" creationId="{918A40F1-9F64-46D3-84C7-A47E7ED5D173}"/>
          </ac:spMkLst>
        </pc:spChg>
        <pc:spChg chg="mod">
          <ac:chgData name="osamah almasarwah" userId="30efc0343ae0bb7c" providerId="LiveId" clId="{E4A15A1E-734B-412D-94D6-C962FE60AA27}" dt="2021-01-19T12:51:32.932" v="1593" actId="207"/>
          <ac:spMkLst>
            <pc:docMk/>
            <pc:sldMk cId="2644885620" sldId="1288"/>
            <ac:spMk id="53" creationId="{7BB48538-19CF-4461-937C-93C3E74FD043}"/>
          </ac:spMkLst>
        </pc:spChg>
        <pc:spChg chg="mod">
          <ac:chgData name="osamah almasarwah" userId="30efc0343ae0bb7c" providerId="LiveId" clId="{E4A15A1E-734B-412D-94D6-C962FE60AA27}" dt="2021-01-19T12:52:13.265" v="1597" actId="207"/>
          <ac:spMkLst>
            <pc:docMk/>
            <pc:sldMk cId="2644885620" sldId="1288"/>
            <ac:spMk id="54" creationId="{D7697217-79DB-41DB-8911-7D5506F62639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5" creationId="{699FC4FD-ADFB-40F4-AE0A-F5632CB72074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6" creationId="{C8E09A5F-7F68-4A54-A936-4B77C0A3B85F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7" creationId="{FD2E97D7-DC67-49D8-9568-12A0C3AA7E20}"/>
          </ac:spMkLst>
        </pc:spChg>
        <pc:spChg chg="mod">
          <ac:chgData name="osamah almasarwah" userId="30efc0343ae0bb7c" providerId="LiveId" clId="{E4A15A1E-734B-412D-94D6-C962FE60AA27}" dt="2021-01-19T12:41:43.505" v="1289" actId="1038"/>
          <ac:spMkLst>
            <pc:docMk/>
            <pc:sldMk cId="2644885620" sldId="1288"/>
            <ac:spMk id="58" creationId="{B419ED39-F0ED-4B18-8414-568C40B275DB}"/>
          </ac:spMkLst>
        </pc:spChg>
        <pc:spChg chg="add mod">
          <ac:chgData name="osamah almasarwah" userId="30efc0343ae0bb7c" providerId="LiveId" clId="{E4A15A1E-734B-412D-94D6-C962FE60AA27}" dt="2021-01-19T12:33:47.439" v="1120" actId="20577"/>
          <ac:spMkLst>
            <pc:docMk/>
            <pc:sldMk cId="2644885620" sldId="1288"/>
            <ac:spMk id="59" creationId="{C9417A7C-501E-4B42-B4AA-E6CDF5A82C88}"/>
          </ac:spMkLst>
        </pc:spChg>
        <pc:spChg chg="mod">
          <ac:chgData name="osamah almasarwah" userId="30efc0343ae0bb7c" providerId="LiveId" clId="{E4A15A1E-734B-412D-94D6-C962FE60AA27}" dt="2021-01-19T12:52:37.933" v="1601" actId="207"/>
          <ac:spMkLst>
            <pc:docMk/>
            <pc:sldMk cId="2644885620" sldId="1288"/>
            <ac:spMk id="61" creationId="{1673C9EF-F0FE-4B7C-B183-F67BD6E6B7B9}"/>
          </ac:spMkLst>
        </pc:spChg>
        <pc:spChg chg="mod">
          <ac:chgData name="osamah almasarwah" userId="30efc0343ae0bb7c" providerId="LiveId" clId="{E4A15A1E-734B-412D-94D6-C962FE60AA27}" dt="2021-01-19T12:52:49.719" v="1603" actId="207"/>
          <ac:spMkLst>
            <pc:docMk/>
            <pc:sldMk cId="2644885620" sldId="1288"/>
            <ac:spMk id="62" creationId="{B4A5249A-FCF2-47CA-91BD-671B7A32DDC6}"/>
          </ac:spMkLst>
        </pc:spChg>
        <pc:spChg chg="mod">
          <ac:chgData name="osamah almasarwah" userId="30efc0343ae0bb7c" providerId="LiveId" clId="{E4A15A1E-734B-412D-94D6-C962FE60AA27}" dt="2021-01-19T12:35:41.768" v="1142" actId="1076"/>
          <ac:spMkLst>
            <pc:docMk/>
            <pc:sldMk cId="2644885620" sldId="1288"/>
            <ac:spMk id="64" creationId="{649AAA29-06E8-4800-B240-2D9E49158D09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5" creationId="{CD6C5C99-5BAA-4630-A0B2-3610B42E2F2E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6" creationId="{0B587BD0-801D-4661-97BC-7D86AD242555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7" creationId="{5DA38A8D-6D5A-478B-BAFC-652D54A979D9}"/>
          </ac:spMkLst>
        </pc:spChg>
        <pc:spChg chg="mod">
          <ac:chgData name="osamah almasarwah" userId="30efc0343ae0bb7c" providerId="LiveId" clId="{E4A15A1E-734B-412D-94D6-C962FE60AA27}" dt="2021-01-19T12:35:38.244" v="1141"/>
          <ac:spMkLst>
            <pc:docMk/>
            <pc:sldMk cId="2644885620" sldId="1288"/>
            <ac:spMk id="68" creationId="{2390C749-194C-48F7-AABE-380797B84DF1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1" creationId="{3BA5B4DA-5D0D-4EA9-9BEE-E40CA023A86D}"/>
          </ac:spMkLst>
        </pc:spChg>
        <pc:spChg chg="mod">
          <ac:chgData name="osamah almasarwah" userId="30efc0343ae0bb7c" providerId="LiveId" clId="{E4A15A1E-734B-412D-94D6-C962FE60AA27}" dt="2021-01-19T12:52:23.964" v="1599" actId="1076"/>
          <ac:spMkLst>
            <pc:docMk/>
            <pc:sldMk cId="2644885620" sldId="1288"/>
            <ac:spMk id="72" creationId="{422F8BA6-B9AA-4459-9CA1-FB05FD715F4B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3" creationId="{F625AA0E-5A6E-42E3-A66E-E0A63EDEC629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4" creationId="{0DB1577B-0A62-4613-838C-8D641BF098C4}"/>
          </ac:spMkLst>
        </pc:spChg>
        <pc:spChg chg="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5" creationId="{E847EF46-36C5-4937-98A5-95F0E1FBD2C6}"/>
          </ac:spMkLst>
        </pc:spChg>
        <pc:spChg chg="add mod">
          <ac:chgData name="osamah almasarwah" userId="30efc0343ae0bb7c" providerId="LiveId" clId="{E4A15A1E-734B-412D-94D6-C962FE60AA27}" dt="2021-01-19T12:51:55.070" v="1595" actId="207"/>
          <ac:spMkLst>
            <pc:docMk/>
            <pc:sldMk cId="2644885620" sldId="1288"/>
            <ac:spMk id="76" creationId="{D5AEC7BD-D496-4AC0-93BA-49EABF9D5C43}"/>
          </ac:spMkLst>
        </pc:spChg>
        <pc:spChg chg="mod">
          <ac:chgData name="osamah almasarwah" userId="30efc0343ae0bb7c" providerId="LiveId" clId="{E4A15A1E-734B-412D-94D6-C962FE60AA27}" dt="2021-01-19T12:49:48.920" v="1587" actId="1076"/>
          <ac:spMkLst>
            <pc:docMk/>
            <pc:sldMk cId="2644885620" sldId="1288"/>
            <ac:spMk id="79" creationId="{6451D483-1E1E-4287-8C1C-75156D1FC6A0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0" creationId="{CC8D42EC-66F7-495C-BEB1-462EAA34F3A1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1" creationId="{A40453BF-D848-4DDB-8D0B-C758D16B738F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2" creationId="{7A9972F0-03AE-4E5F-BB4B-E299428A8322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3" creationId="{D93BB79A-3D64-4F1B-87FD-6FBE94C34325}"/>
          </ac:spMkLst>
        </pc:spChg>
        <pc:spChg chg="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4" creationId="{C54DF22F-BD80-42AE-BDDF-70BEAD760384}"/>
          </ac:spMkLst>
        </pc:spChg>
        <pc:spChg chg="add 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5" creationId="{E5BD28EA-9A3F-430D-9F97-D556FF952E69}"/>
          </ac:spMkLst>
        </pc:spChg>
        <pc:spChg chg="add mod">
          <ac:chgData name="osamah almasarwah" userId="30efc0343ae0bb7c" providerId="LiveId" clId="{E4A15A1E-734B-412D-94D6-C962FE60AA27}" dt="2021-01-19T12:49:42.151" v="1586" actId="20577"/>
          <ac:spMkLst>
            <pc:docMk/>
            <pc:sldMk cId="2644885620" sldId="1288"/>
            <ac:spMk id="86" creationId="{A8354BFC-A4EF-4F73-BA0A-F24BEBEF1132}"/>
          </ac:spMkLst>
        </pc:spChg>
        <pc:spChg chg="add mod">
          <ac:chgData name="osamah almasarwah" userId="30efc0343ae0bb7c" providerId="LiveId" clId="{E4A15A1E-734B-412D-94D6-C962FE60AA27}" dt="2021-01-19T12:49:59.101" v="1589" actId="1076"/>
          <ac:spMkLst>
            <pc:docMk/>
            <pc:sldMk cId="2644885620" sldId="1288"/>
            <ac:spMk id="87" creationId="{53A91004-1187-4AAF-902C-48176332AEEF}"/>
          </ac:spMkLst>
        </pc:spChg>
        <pc:spChg chg="add mod">
          <ac:chgData name="osamah almasarwah" userId="30efc0343ae0bb7c" providerId="LiveId" clId="{E4A15A1E-734B-412D-94D6-C962FE60AA27}" dt="2021-01-19T13:10:01.178" v="2028"/>
          <ac:spMkLst>
            <pc:docMk/>
            <pc:sldMk cId="2644885620" sldId="1288"/>
            <ac:spMk id="88" creationId="{74ED9767-B67A-4B98-A457-5C822756AE4F}"/>
          </ac:spMkLst>
        </pc:spChg>
        <pc:grpChg chg="mod">
          <ac:chgData name="osamah almasarwah" userId="30efc0343ae0bb7c" providerId="LiveId" clId="{E4A15A1E-734B-412D-94D6-C962FE60AA27}" dt="2021-01-19T12:33:47.439" v="1120" actId="20577"/>
          <ac:grpSpMkLst>
            <pc:docMk/>
            <pc:sldMk cId="2644885620" sldId="1288"/>
            <ac:grpSpMk id="19" creationId="{E9391AFE-4712-43F8-9986-00B159F31F58}"/>
          </ac:grpSpMkLst>
        </pc:grpChg>
        <pc:grpChg chg="mod">
          <ac:chgData name="osamah almasarwah" userId="30efc0343ae0bb7c" providerId="LiveId" clId="{E4A15A1E-734B-412D-94D6-C962FE60AA27}" dt="2021-01-19T12:33:47.439" v="1120" actId="20577"/>
          <ac:grpSpMkLst>
            <pc:docMk/>
            <pc:sldMk cId="2644885620" sldId="1288"/>
            <ac:grpSpMk id="20" creationId="{68DEBF55-CBDB-4E40-82CA-5DD7516A8E7B}"/>
          </ac:grpSpMkLst>
        </pc:grpChg>
        <pc:grpChg chg="del mod">
          <ac:chgData name="osamah almasarwah" userId="30efc0343ae0bb7c" providerId="LiveId" clId="{E4A15A1E-734B-412D-94D6-C962FE60AA27}" dt="2021-01-19T12:34:18.604" v="1123" actId="478"/>
          <ac:grpSpMkLst>
            <pc:docMk/>
            <pc:sldMk cId="2644885620" sldId="1288"/>
            <ac:grpSpMk id="22" creationId="{A5C8100B-7882-40E1-9896-47C796CBD11A}"/>
          </ac:grpSpMkLst>
        </pc:grpChg>
        <pc:grpChg chg="del">
          <ac:chgData name="osamah almasarwah" userId="30efc0343ae0bb7c" providerId="LiveId" clId="{E4A15A1E-734B-412D-94D6-C962FE60AA27}" dt="2021-01-19T12:34:22.097" v="1125" actId="478"/>
          <ac:grpSpMkLst>
            <pc:docMk/>
            <pc:sldMk cId="2644885620" sldId="1288"/>
            <ac:grpSpMk id="30" creationId="{6BC37B3B-4FF1-4306-B100-347FC379A042}"/>
          </ac:grpSpMkLst>
        </pc:grpChg>
        <pc:grpChg chg="del">
          <ac:chgData name="osamah almasarwah" userId="30efc0343ae0bb7c" providerId="LiveId" clId="{E4A15A1E-734B-412D-94D6-C962FE60AA27}" dt="2021-01-19T12:34:23.696" v="1126" actId="478"/>
          <ac:grpSpMkLst>
            <pc:docMk/>
            <pc:sldMk cId="2644885620" sldId="1288"/>
            <ac:grpSpMk id="42" creationId="{BCADF63A-C3B0-41A7-9F1E-218E8F403343}"/>
          </ac:grpSpMkLst>
        </pc:grpChg>
        <pc:grpChg chg="add mod">
          <ac:chgData name="osamah almasarwah" userId="30efc0343ae0bb7c" providerId="LiveId" clId="{E4A15A1E-734B-412D-94D6-C962FE60AA27}" dt="2021-01-19T12:35:55.782" v="1143" actId="1076"/>
          <ac:grpSpMkLst>
            <pc:docMk/>
            <pc:sldMk cId="2644885620" sldId="1288"/>
            <ac:grpSpMk id="60" creationId="{BB15FB0C-FEAF-42F7-8B0E-56DF4E799A11}"/>
          </ac:grpSpMkLst>
        </pc:grpChg>
        <pc:grpChg chg="mod">
          <ac:chgData name="osamah almasarwah" userId="30efc0343ae0bb7c" providerId="LiveId" clId="{E4A15A1E-734B-412D-94D6-C962FE60AA27}" dt="2021-01-19T12:35:38.244" v="1141"/>
          <ac:grpSpMkLst>
            <pc:docMk/>
            <pc:sldMk cId="2644885620" sldId="1288"/>
            <ac:grpSpMk id="63" creationId="{D25494E8-A1BA-49AB-97D1-86D3D4938869}"/>
          </ac:grpSpMkLst>
        </pc:grpChg>
        <pc:grpChg chg="add mod ord">
          <ac:chgData name="osamah almasarwah" userId="30efc0343ae0bb7c" providerId="LiveId" clId="{E4A15A1E-734B-412D-94D6-C962FE60AA27}" dt="2021-01-19T13:59:27.666" v="2860" actId="167"/>
          <ac:grpSpMkLst>
            <pc:docMk/>
            <pc:sldMk cId="2644885620" sldId="1288"/>
            <ac:grpSpMk id="69" creationId="{848E2161-C412-4B6D-A4AF-506B7BBD211B}"/>
          </ac:grpSpMkLst>
        </pc:grpChg>
        <pc:grpChg chg="mod">
          <ac:chgData name="osamah almasarwah" userId="30efc0343ae0bb7c" providerId="LiveId" clId="{E4A15A1E-734B-412D-94D6-C962FE60AA27}" dt="2021-01-19T12:51:55.070" v="1595" actId="207"/>
          <ac:grpSpMkLst>
            <pc:docMk/>
            <pc:sldMk cId="2644885620" sldId="1288"/>
            <ac:grpSpMk id="70" creationId="{251341F5-454C-4046-970E-2BB8F69F0089}"/>
          </ac:grpSpMkLst>
        </pc:grpChg>
        <pc:grpChg chg="add mod ord">
          <ac:chgData name="osamah almasarwah" userId="30efc0343ae0bb7c" providerId="LiveId" clId="{E4A15A1E-734B-412D-94D6-C962FE60AA27}" dt="2021-01-19T13:59:32.549" v="2861" actId="167"/>
          <ac:grpSpMkLst>
            <pc:docMk/>
            <pc:sldMk cId="2644885620" sldId="1288"/>
            <ac:grpSpMk id="77" creationId="{D3695EFF-0043-41A9-88D0-56893BBE2345}"/>
          </ac:grpSpMkLst>
        </pc:grpChg>
        <pc:grpChg chg="mod">
          <ac:chgData name="osamah almasarwah" userId="30efc0343ae0bb7c" providerId="LiveId" clId="{E4A15A1E-734B-412D-94D6-C962FE60AA27}" dt="2021-01-19T12:49:42.151" v="1586" actId="20577"/>
          <ac:grpSpMkLst>
            <pc:docMk/>
            <pc:sldMk cId="2644885620" sldId="1288"/>
            <ac:grpSpMk id="78" creationId="{9FE9D10C-ADE3-4B26-9F8A-62C1CD54B7E0}"/>
          </ac:grpSpMkLst>
        </pc:grpChg>
        <pc:picChg chg="del">
          <ac:chgData name="osamah almasarwah" userId="30efc0343ae0bb7c" providerId="LiveId" clId="{E4A15A1E-734B-412D-94D6-C962FE60AA27}" dt="2021-01-19T12:26:55.022" v="894" actId="478"/>
          <ac:picMkLst>
            <pc:docMk/>
            <pc:sldMk cId="2644885620" sldId="1288"/>
            <ac:picMk id="7" creationId="{C53DED43-886A-40F2-B07A-0BE7818FF96D}"/>
          </ac:picMkLst>
        </pc:picChg>
        <pc:picChg chg="add mod">
          <ac:chgData name="osamah almasarwah" userId="30efc0343ae0bb7c" providerId="LiveId" clId="{E4A15A1E-734B-412D-94D6-C962FE60AA27}" dt="2021-01-19T12:27:43.113" v="896" actId="1076"/>
          <ac:picMkLst>
            <pc:docMk/>
            <pc:sldMk cId="2644885620" sldId="1288"/>
            <ac:picMk id="9" creationId="{8F4FC08C-6A33-458B-9CF9-F687ABBC7CDE}"/>
          </ac:picMkLst>
        </pc:picChg>
      </pc:sldChg>
      <pc:sldChg chg="addSp delSp modSp mod addAnim delAnim modAnim">
        <pc:chgData name="osamah almasarwah" userId="30efc0343ae0bb7c" providerId="LiveId" clId="{E4A15A1E-734B-412D-94D6-C962FE60AA27}" dt="2021-01-19T14:09:27.212" v="2874"/>
        <pc:sldMkLst>
          <pc:docMk/>
          <pc:sldMk cId="1848579233" sldId="1289"/>
        </pc:sldMkLst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2" creationId="{2643FA02-62A8-420E-A16E-08ABDC726E06}"/>
          </ac:spMkLst>
        </pc:spChg>
        <pc:spChg chg="mod">
          <ac:chgData name="osamah almasarwah" userId="30efc0343ae0bb7c" providerId="LiveId" clId="{E4A15A1E-734B-412D-94D6-C962FE60AA27}" dt="2021-01-19T12:53:49.858" v="1606" actId="20577"/>
          <ac:spMkLst>
            <pc:docMk/>
            <pc:sldMk cId="1848579233" sldId="1289"/>
            <ac:spMk id="3" creationId="{C0468004-4702-46A3-BF59-43CAE069B016}"/>
          </ac:spMkLst>
        </pc:spChg>
        <pc:spChg chg="del">
          <ac:chgData name="osamah almasarwah" userId="30efc0343ae0bb7c" providerId="LiveId" clId="{E4A15A1E-734B-412D-94D6-C962FE60AA27}" dt="2021-01-19T13:10:05.223" v="2029" actId="478"/>
          <ac:spMkLst>
            <pc:docMk/>
            <pc:sldMk cId="1848579233" sldId="1289"/>
            <ac:spMk id="5" creationId="{61D3527B-2DA5-46ED-91EB-727FC1BF7E20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8" creationId="{A33AAC42-18CC-4187-A90F-131D1BC61DEB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10" creationId="{D456E824-A8D6-4FCD-8E58-212EC0D77E11}"/>
          </ac:spMkLst>
        </pc:spChg>
        <pc:spChg chg="mod">
          <ac:chgData name="osamah almasarwah" userId="30efc0343ae0bb7c" providerId="LiveId" clId="{E4A15A1E-734B-412D-94D6-C962FE60AA27}" dt="2021-01-19T13:04:21.684" v="1920" actId="1035"/>
          <ac:spMkLst>
            <pc:docMk/>
            <pc:sldMk cId="1848579233" sldId="1289"/>
            <ac:spMk id="54" creationId="{7AA479BC-1A5A-4C07-8DC2-E838BD3E587E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55" creationId="{23D93AE0-8162-4A38-9E13-4731A76653CB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57" creationId="{05D3DCA9-1C34-484A-9DB7-5D20EF5C768F}"/>
          </ac:spMkLst>
        </pc:spChg>
        <pc:spChg chg="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58" creationId="{F415AE41-A13C-4DA8-93E7-DEDBC51C6753}"/>
          </ac:spMkLst>
        </pc:spChg>
        <pc:spChg chg="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59" creationId="{064EEA2D-A63B-44C9-AA67-AB627C02BD84}"/>
          </ac:spMkLst>
        </pc:spChg>
        <pc:spChg chg="del mod">
          <ac:chgData name="osamah almasarwah" userId="30efc0343ae0bb7c" providerId="LiveId" clId="{E4A15A1E-734B-412D-94D6-C962FE60AA27}" dt="2021-01-19T13:02:52.675" v="1844" actId="478"/>
          <ac:spMkLst>
            <pc:docMk/>
            <pc:sldMk cId="1848579233" sldId="1289"/>
            <ac:spMk id="60" creationId="{6688D00A-4600-4A89-9997-C0F0DC3465BF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61" creationId="{85BD9BBF-1979-470F-A1CC-3E491861CBDE}"/>
          </ac:spMkLst>
        </pc:spChg>
        <pc:spChg chg="del">
          <ac:chgData name="osamah almasarwah" userId="30efc0343ae0bb7c" providerId="LiveId" clId="{E4A15A1E-734B-412D-94D6-C962FE60AA27}" dt="2021-01-19T12:59:16.631" v="1711" actId="478"/>
          <ac:spMkLst>
            <pc:docMk/>
            <pc:sldMk cId="1848579233" sldId="1289"/>
            <ac:spMk id="62" creationId="{A7E19BFC-3E37-4685-981D-3679ECA4787B}"/>
          </ac:spMkLst>
        </pc:spChg>
        <pc:spChg chg="mod">
          <ac:chgData name="osamah almasarwah" userId="30efc0343ae0bb7c" providerId="LiveId" clId="{E4A15A1E-734B-412D-94D6-C962FE60AA27}" dt="2021-01-19T12:57:32.782" v="1695" actId="20577"/>
          <ac:spMkLst>
            <pc:docMk/>
            <pc:sldMk cId="1848579233" sldId="1289"/>
            <ac:spMk id="63" creationId="{2BA59EED-2934-43DB-A1B0-4096AEC1CBA6}"/>
          </ac:spMkLst>
        </pc:spChg>
        <pc:spChg chg="mod">
          <ac:chgData name="osamah almasarwah" userId="30efc0343ae0bb7c" providerId="LiveId" clId="{E4A15A1E-734B-412D-94D6-C962FE60AA27}" dt="2021-01-19T12:57:56.429" v="1703" actId="20577"/>
          <ac:spMkLst>
            <pc:docMk/>
            <pc:sldMk cId="1848579233" sldId="1289"/>
            <ac:spMk id="64" creationId="{61D7C7B2-649A-4805-A73D-8FA47C64DBDE}"/>
          </ac:spMkLst>
        </pc:spChg>
        <pc:spChg chg="mod">
          <ac:chgData name="osamah almasarwah" userId="30efc0343ae0bb7c" providerId="LiveId" clId="{E4A15A1E-734B-412D-94D6-C962FE60AA27}" dt="2021-01-19T12:57:40.200" v="1698" actId="20577"/>
          <ac:spMkLst>
            <pc:docMk/>
            <pc:sldMk cId="1848579233" sldId="1289"/>
            <ac:spMk id="65" creationId="{916B36A7-E07C-4D9E-A10D-5A6683DBE084}"/>
          </ac:spMkLst>
        </pc:spChg>
        <pc:spChg chg="mod">
          <ac:chgData name="osamah almasarwah" userId="30efc0343ae0bb7c" providerId="LiveId" clId="{E4A15A1E-734B-412D-94D6-C962FE60AA27}" dt="2021-01-19T12:58:09.903" v="1707" actId="20577"/>
          <ac:spMkLst>
            <pc:docMk/>
            <pc:sldMk cId="1848579233" sldId="1289"/>
            <ac:spMk id="66" creationId="{991B3519-7DD6-42DB-B715-1D47EECE5D97}"/>
          </ac:spMkLst>
        </pc:spChg>
        <pc:spChg chg="mod">
          <ac:chgData name="osamah almasarwah" userId="30efc0343ae0bb7c" providerId="LiveId" clId="{E4A15A1E-734B-412D-94D6-C962FE60AA27}" dt="2021-01-19T12:57:45.926" v="1699" actId="1076"/>
          <ac:spMkLst>
            <pc:docMk/>
            <pc:sldMk cId="1848579233" sldId="1289"/>
            <ac:spMk id="67" creationId="{76A898C1-2B5E-423C-AE87-387F05CFBE70}"/>
          </ac:spMkLst>
        </pc:spChg>
        <pc:spChg chg="mod">
          <ac:chgData name="osamah almasarwah" userId="30efc0343ae0bb7c" providerId="LiveId" clId="{E4A15A1E-734B-412D-94D6-C962FE60AA27}" dt="2021-01-19T12:57:50.038" v="1700" actId="1076"/>
          <ac:spMkLst>
            <pc:docMk/>
            <pc:sldMk cId="1848579233" sldId="1289"/>
            <ac:spMk id="68" creationId="{5D40185A-17E5-419B-A7BF-92B7362FC614}"/>
          </ac:spMkLst>
        </pc:spChg>
        <pc:spChg chg="mod">
          <ac:chgData name="osamah almasarwah" userId="30efc0343ae0bb7c" providerId="LiveId" clId="{E4A15A1E-734B-412D-94D6-C962FE60AA27}" dt="2021-01-19T12:57:59.632" v="1704" actId="1076"/>
          <ac:spMkLst>
            <pc:docMk/>
            <pc:sldMk cId="1848579233" sldId="1289"/>
            <ac:spMk id="69" creationId="{066E80B3-2C7C-4A2A-88AC-3E999CDF4FFF}"/>
          </ac:spMkLst>
        </pc:spChg>
        <pc:spChg chg="mod">
          <ac:chgData name="osamah almasarwah" userId="30efc0343ae0bb7c" providerId="LiveId" clId="{E4A15A1E-734B-412D-94D6-C962FE60AA27}" dt="2021-01-19T12:58:13.922" v="1708" actId="1076"/>
          <ac:spMkLst>
            <pc:docMk/>
            <pc:sldMk cId="1848579233" sldId="1289"/>
            <ac:spMk id="70" creationId="{7063023B-0FCB-4A1D-AD12-EE77831F4225}"/>
          </ac:spMkLst>
        </pc:spChg>
        <pc:spChg chg="del">
          <ac:chgData name="osamah almasarwah" userId="30efc0343ae0bb7c" providerId="LiveId" clId="{E4A15A1E-734B-412D-94D6-C962FE60AA27}" dt="2021-01-19T13:03:09.657" v="1848" actId="478"/>
          <ac:spMkLst>
            <pc:docMk/>
            <pc:sldMk cId="1848579233" sldId="1289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80" creationId="{5D42949F-0B34-441B-8498-3664482054A6}"/>
          </ac:spMkLst>
        </pc:spChg>
        <pc:spChg chg="mod">
          <ac:chgData name="osamah almasarwah" userId="30efc0343ae0bb7c" providerId="LiveId" clId="{E4A15A1E-734B-412D-94D6-C962FE60AA27}" dt="2021-01-19T13:07:40.300" v="2003" actId="16959"/>
          <ac:spMkLst>
            <pc:docMk/>
            <pc:sldMk cId="1848579233" sldId="1289"/>
            <ac:spMk id="82" creationId="{A70E6A7E-23AD-4F69-8E16-F50125D6CF33}"/>
          </ac:spMkLst>
        </pc:spChg>
        <pc:spChg chg="mod">
          <ac:chgData name="osamah almasarwah" userId="30efc0343ae0bb7c" providerId="LiveId" clId="{E4A15A1E-734B-412D-94D6-C962FE60AA27}" dt="2021-01-19T13:07:44.032" v="2004" actId="1076"/>
          <ac:spMkLst>
            <pc:docMk/>
            <pc:sldMk cId="1848579233" sldId="1289"/>
            <ac:spMk id="83" creationId="{941DD92E-F52D-4309-8369-A791CB150CF0}"/>
          </ac:spMkLst>
        </pc:spChg>
        <pc:spChg chg="mod">
          <ac:chgData name="osamah almasarwah" userId="30efc0343ae0bb7c" providerId="LiveId" clId="{E4A15A1E-734B-412D-94D6-C962FE60AA27}" dt="2021-01-19T13:07:22.181" v="1998" actId="16959"/>
          <ac:spMkLst>
            <pc:docMk/>
            <pc:sldMk cId="1848579233" sldId="1289"/>
            <ac:spMk id="85" creationId="{495C0087-5250-4D99-AF9B-97BC82BED1FA}"/>
          </ac:spMkLst>
        </pc:spChg>
        <pc:spChg chg="mod">
          <ac:chgData name="osamah almasarwah" userId="30efc0343ae0bb7c" providerId="LiveId" clId="{E4A15A1E-734B-412D-94D6-C962FE60AA27}" dt="2021-01-19T13:07:26.211" v="1999" actId="1076"/>
          <ac:spMkLst>
            <pc:docMk/>
            <pc:sldMk cId="1848579233" sldId="1289"/>
            <ac:spMk id="86" creationId="{5A6A2EE2-CFE3-4C3B-919B-129266A225E6}"/>
          </ac:spMkLst>
        </pc:spChg>
        <pc:spChg chg="mod">
          <ac:chgData name="osamah almasarwah" userId="30efc0343ae0bb7c" providerId="LiveId" clId="{E4A15A1E-734B-412D-94D6-C962FE60AA27}" dt="2021-01-19T13:08:01.649" v="2007" actId="20577"/>
          <ac:spMkLst>
            <pc:docMk/>
            <pc:sldMk cId="1848579233" sldId="1289"/>
            <ac:spMk id="88" creationId="{843E305C-33DD-4EBD-9742-654FF8800560}"/>
          </ac:spMkLst>
        </pc:spChg>
        <pc:spChg chg="mod">
          <ac:chgData name="osamah almasarwah" userId="30efc0343ae0bb7c" providerId="LiveId" clId="{E4A15A1E-734B-412D-94D6-C962FE60AA27}" dt="2021-01-19T13:08:12.367" v="2009" actId="20577"/>
          <ac:spMkLst>
            <pc:docMk/>
            <pc:sldMk cId="1848579233" sldId="1289"/>
            <ac:spMk id="89" creationId="{992F78EF-B727-45A1-B221-7DBD1D3FCB7B}"/>
          </ac:spMkLst>
        </pc:spChg>
        <pc:spChg chg="mod">
          <ac:chgData name="osamah almasarwah" userId="30efc0343ae0bb7c" providerId="LiveId" clId="{E4A15A1E-734B-412D-94D6-C962FE60AA27}" dt="2021-01-19T13:08:25.365" v="2011" actId="16959"/>
          <ac:spMkLst>
            <pc:docMk/>
            <pc:sldMk cId="1848579233" sldId="1289"/>
            <ac:spMk id="91" creationId="{8DFF406B-2B24-431A-AD8F-892049E6F34C}"/>
          </ac:spMkLst>
        </pc:spChg>
        <pc:spChg chg="mod">
          <ac:chgData name="osamah almasarwah" userId="30efc0343ae0bb7c" providerId="LiveId" clId="{E4A15A1E-734B-412D-94D6-C962FE60AA27}" dt="2021-01-19T13:08:32.300" v="2012" actId="1076"/>
          <ac:spMkLst>
            <pc:docMk/>
            <pc:sldMk cId="1848579233" sldId="1289"/>
            <ac:spMk id="92" creationId="{40A5805D-C597-4ED1-9346-6DFDD5A02FF5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93" creationId="{E6B722FE-46C7-45B2-9F0D-7B484E933836}"/>
          </ac:spMkLst>
        </pc:spChg>
        <pc:spChg chg="mod">
          <ac:chgData name="osamah almasarwah" userId="30efc0343ae0bb7c" providerId="LiveId" clId="{E4A15A1E-734B-412D-94D6-C962FE60AA27}" dt="2021-01-19T13:04:08.797" v="1884" actId="1035"/>
          <ac:spMkLst>
            <pc:docMk/>
            <pc:sldMk cId="1848579233" sldId="1289"/>
            <ac:spMk id="94" creationId="{4BFF1AD1-D3B5-40E9-9DEE-C56CAF85B875}"/>
          </ac:spMkLst>
        </pc:spChg>
        <pc:spChg chg="mod">
          <ac:chgData name="osamah almasarwah" userId="30efc0343ae0bb7c" providerId="LiveId" clId="{E4A15A1E-734B-412D-94D6-C962FE60AA27}" dt="2021-01-19T13:08:39.165" v="2023" actId="1035"/>
          <ac:spMkLst>
            <pc:docMk/>
            <pc:sldMk cId="1848579233" sldId="1289"/>
            <ac:spMk id="95" creationId="{D60F4986-D995-4FA6-B9A6-6BFCEF049D5D}"/>
          </ac:spMkLst>
        </pc:spChg>
        <pc:spChg chg="mod">
          <ac:chgData name="osamah almasarwah" userId="30efc0343ae0bb7c" providerId="LiveId" clId="{E4A15A1E-734B-412D-94D6-C962FE60AA27}" dt="2021-01-19T13:09:10.468" v="2024" actId="207"/>
          <ac:spMkLst>
            <pc:docMk/>
            <pc:sldMk cId="1848579233" sldId="1289"/>
            <ac:spMk id="96" creationId="{00ECA24C-1AC3-4F83-9272-1108A0D9F3B6}"/>
          </ac:spMkLst>
        </pc:spChg>
        <pc:spChg chg="mod">
          <ac:chgData name="osamah almasarwah" userId="30efc0343ae0bb7c" providerId="LiveId" clId="{E4A15A1E-734B-412D-94D6-C962FE60AA27}" dt="2021-01-19T13:08:39.165" v="2023" actId="1035"/>
          <ac:spMkLst>
            <pc:docMk/>
            <pc:sldMk cId="1848579233" sldId="1289"/>
            <ac:spMk id="97" creationId="{0EBE0E91-F75F-4BCF-99E3-CACDCE4A1E0F}"/>
          </ac:spMkLst>
        </pc:spChg>
        <pc:spChg chg="mod">
          <ac:chgData name="osamah almasarwah" userId="30efc0343ae0bb7c" providerId="LiveId" clId="{E4A15A1E-734B-412D-94D6-C962FE60AA27}" dt="2021-01-19T13:09:15.450" v="2025" actId="207"/>
          <ac:spMkLst>
            <pc:docMk/>
            <pc:sldMk cId="1848579233" sldId="1289"/>
            <ac:spMk id="98" creationId="{C133C2AE-797D-49BA-AC71-FACF453A28FE}"/>
          </ac:spMkLst>
        </pc:spChg>
        <pc:spChg chg="del mod topLvl">
          <ac:chgData name="osamah almasarwah" userId="30efc0343ae0bb7c" providerId="LiveId" clId="{E4A15A1E-734B-412D-94D6-C962FE60AA27}" dt="2021-01-19T12:55:41.879" v="1621" actId="478"/>
          <ac:spMkLst>
            <pc:docMk/>
            <pc:sldMk cId="1848579233" sldId="1289"/>
            <ac:spMk id="101" creationId="{579677AE-1D22-43B0-9202-A99F4EB0FAE3}"/>
          </ac:spMkLst>
        </pc:spChg>
        <pc:spChg chg="mod">
          <ac:chgData name="osamah almasarwah" userId="30efc0343ae0bb7c" providerId="LiveId" clId="{E4A15A1E-734B-412D-94D6-C962FE60AA27}" dt="2021-01-19T12:56:50.222" v="1689" actId="20577"/>
          <ac:spMkLst>
            <pc:docMk/>
            <pc:sldMk cId="1848579233" sldId="1289"/>
            <ac:spMk id="102" creationId="{FCB6A924-0BA2-421E-B3EF-3E41096250CF}"/>
          </ac:spMkLst>
        </pc:spChg>
        <pc:spChg chg="mod">
          <ac:chgData name="osamah almasarwah" userId="30efc0343ae0bb7c" providerId="LiveId" clId="{E4A15A1E-734B-412D-94D6-C962FE60AA27}" dt="2021-01-19T12:55:21.710" v="1617" actId="20577"/>
          <ac:spMkLst>
            <pc:docMk/>
            <pc:sldMk cId="1848579233" sldId="1289"/>
            <ac:spMk id="103" creationId="{BD6F131B-49B4-48F6-B8DF-EB573DD4C363}"/>
          </ac:spMkLst>
        </pc:spChg>
        <pc:spChg chg="mod">
          <ac:chgData name="osamah almasarwah" userId="30efc0343ae0bb7c" providerId="LiveId" clId="{E4A15A1E-734B-412D-94D6-C962FE60AA27}" dt="2021-01-19T12:55:21.710" v="1617" actId="20577"/>
          <ac:spMkLst>
            <pc:docMk/>
            <pc:sldMk cId="1848579233" sldId="1289"/>
            <ac:spMk id="104" creationId="{F815FF09-B96D-40D8-BFD9-E70C2AC3668C}"/>
          </ac:spMkLst>
        </pc:spChg>
        <pc:spChg chg="mod">
          <ac:chgData name="osamah almasarwah" userId="30efc0343ae0bb7c" providerId="LiveId" clId="{E4A15A1E-734B-412D-94D6-C962FE60AA27}" dt="2021-01-19T12:55:32.212" v="1620" actId="1076"/>
          <ac:spMkLst>
            <pc:docMk/>
            <pc:sldMk cId="1848579233" sldId="1289"/>
            <ac:spMk id="105" creationId="{A6CF8EEB-D8E7-4B1A-B735-C73B1C10E4B8}"/>
          </ac:spMkLst>
        </pc:spChg>
        <pc:spChg chg="add mod">
          <ac:chgData name="osamah almasarwah" userId="30efc0343ae0bb7c" providerId="LiveId" clId="{E4A15A1E-734B-412D-94D6-C962FE60AA27}" dt="2021-01-19T13:03:06.434" v="1847" actId="20577"/>
          <ac:spMkLst>
            <pc:docMk/>
            <pc:sldMk cId="1848579233" sldId="1289"/>
            <ac:spMk id="106" creationId="{C9CD8FCC-A4E8-49ED-A7C4-90B5E4F46F80}"/>
          </ac:spMkLst>
        </pc:spChg>
        <pc:spChg chg="mod">
          <ac:chgData name="osamah almasarwah" userId="30efc0343ae0bb7c" providerId="LiveId" clId="{E4A15A1E-734B-412D-94D6-C962FE60AA27}" dt="2021-01-19T13:06:30.374" v="1994" actId="14100"/>
          <ac:spMkLst>
            <pc:docMk/>
            <pc:sldMk cId="1848579233" sldId="1289"/>
            <ac:spMk id="108" creationId="{F2718E26-6E40-4E20-A4B3-52C3E291D16D}"/>
          </ac:spMkLst>
        </pc:spChg>
        <pc:spChg chg="del mod">
          <ac:chgData name="osamah almasarwah" userId="30efc0343ae0bb7c" providerId="LiveId" clId="{E4A15A1E-734B-412D-94D6-C962FE60AA27}" dt="2021-01-19T13:05:35.963" v="1952" actId="478"/>
          <ac:spMkLst>
            <pc:docMk/>
            <pc:sldMk cId="1848579233" sldId="1289"/>
            <ac:spMk id="109" creationId="{66FDDCA6-63CB-41F0-80CE-EC14C3D9EA0F}"/>
          </ac:spMkLst>
        </pc:spChg>
        <pc:spChg chg="mod">
          <ac:chgData name="osamah almasarwah" userId="30efc0343ae0bb7c" providerId="LiveId" clId="{E4A15A1E-734B-412D-94D6-C962FE60AA27}" dt="2021-01-19T13:06:34.109" v="1995" actId="1076"/>
          <ac:spMkLst>
            <pc:docMk/>
            <pc:sldMk cId="1848579233" sldId="1289"/>
            <ac:spMk id="110" creationId="{F9AAF1D8-5F78-42E1-93E9-A349C8F60D16}"/>
          </ac:spMkLst>
        </pc:spChg>
        <pc:spChg chg="del mod">
          <ac:chgData name="osamah almasarwah" userId="30efc0343ae0bb7c" providerId="LiveId" clId="{E4A15A1E-734B-412D-94D6-C962FE60AA27}" dt="2021-01-19T13:04:53.938" v="1923" actId="478"/>
          <ac:spMkLst>
            <pc:docMk/>
            <pc:sldMk cId="1848579233" sldId="1289"/>
            <ac:spMk id="111" creationId="{AE18BC94-537E-4305-AB11-3C7AA2284BE2}"/>
          </ac:spMkLst>
        </pc:spChg>
        <pc:spChg chg="add mod">
          <ac:chgData name="osamah almasarwah" userId="30efc0343ae0bb7c" providerId="LiveId" clId="{E4A15A1E-734B-412D-94D6-C962FE60AA27}" dt="2021-01-19T13:10:06.989" v="2030"/>
          <ac:spMkLst>
            <pc:docMk/>
            <pc:sldMk cId="1848579233" sldId="1289"/>
            <ac:spMk id="112" creationId="{5D0E4520-2893-4F74-A7F2-53F4BC139D92}"/>
          </ac:spMkLst>
        </pc:spChg>
        <pc:grpChg chg="del">
          <ac:chgData name="osamah almasarwah" userId="30efc0343ae0bb7c" providerId="LiveId" clId="{E4A15A1E-734B-412D-94D6-C962FE60AA27}" dt="2021-01-19T12:54:36.159" v="1612" actId="478"/>
          <ac:grpSpMkLst>
            <pc:docMk/>
            <pc:sldMk cId="1848579233" sldId="1289"/>
            <ac:grpSpMk id="20" creationId="{68DEBF55-CBDB-4E40-82CA-5DD7516A8E7B}"/>
          </ac:grpSpMkLst>
        </pc:grpChg>
        <pc:grpChg chg="add del mod">
          <ac:chgData name="osamah almasarwah" userId="30efc0343ae0bb7c" providerId="LiveId" clId="{E4A15A1E-734B-412D-94D6-C962FE60AA27}" dt="2021-01-19T13:19:49.279" v="2148" actId="1076"/>
          <ac:grpSpMkLst>
            <pc:docMk/>
            <pc:sldMk cId="1848579233" sldId="1289"/>
            <ac:grpSpMk id="56" creationId="{D68B2113-F551-4CA6-9BF1-22749731FE7B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1" creationId="{BEE9FE2D-E44A-4295-AFFE-A8925C2173A4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2" creationId="{9B73E8B4-3658-4AC3-B407-F941F6488901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3" creationId="{FFEFAF17-777D-4018-8956-28BB9A073450}"/>
          </ac:grpSpMkLst>
        </pc:grpChg>
        <pc:grpChg chg="mod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74" creationId="{A325C23E-A30C-4600-9CC3-82C2594DE480}"/>
          </ac:grpSpMkLst>
        </pc:grpChg>
        <pc:grpChg chg="del">
          <ac:chgData name="osamah almasarwah" userId="30efc0343ae0bb7c" providerId="LiveId" clId="{E4A15A1E-734B-412D-94D6-C962FE60AA27}" dt="2021-01-19T12:56:56.695" v="1691" actId="478"/>
          <ac:grpSpMkLst>
            <pc:docMk/>
            <pc:sldMk cId="1848579233" sldId="1289"/>
            <ac:grpSpMk id="76" creationId="{157996BB-7013-45ED-BBF1-E555DD7ACEB7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81" creationId="{95A8B3A3-692C-4F32-9C19-7A9C1CA0A88C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84" creationId="{9C3B5B9C-702F-478A-ACCC-5DBC09A0195A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87" creationId="{6AFD31BE-3988-47D4-92F0-2F85CE646741}"/>
          </ac:grpSpMkLst>
        </pc:grpChg>
        <pc:grpChg chg="mod">
          <ac:chgData name="osamah almasarwah" userId="30efc0343ae0bb7c" providerId="LiveId" clId="{E4A15A1E-734B-412D-94D6-C962FE60AA27}" dt="2021-01-19T13:08:39.165" v="2023" actId="1035"/>
          <ac:grpSpMkLst>
            <pc:docMk/>
            <pc:sldMk cId="1848579233" sldId="1289"/>
            <ac:grpSpMk id="90" creationId="{1FFB910B-8EAF-410C-964A-38C6284B04DE}"/>
          </ac:grpSpMkLst>
        </pc:grpChg>
        <pc:grpChg chg="add del mod">
          <ac:chgData name="osamah almasarwah" userId="30efc0343ae0bb7c" providerId="LiveId" clId="{E4A15A1E-734B-412D-94D6-C962FE60AA27}" dt="2021-01-19T12:55:41.879" v="1621" actId="478"/>
          <ac:grpSpMkLst>
            <pc:docMk/>
            <pc:sldMk cId="1848579233" sldId="1289"/>
            <ac:grpSpMk id="99" creationId="{723A0D43-A657-4A4C-BDED-C30C590A9C6B}"/>
          </ac:grpSpMkLst>
        </pc:grpChg>
        <pc:grpChg chg="mod topLvl">
          <ac:chgData name="osamah almasarwah" userId="30efc0343ae0bb7c" providerId="LiveId" clId="{E4A15A1E-734B-412D-94D6-C962FE60AA27}" dt="2021-01-19T13:04:08.797" v="1884" actId="1035"/>
          <ac:grpSpMkLst>
            <pc:docMk/>
            <pc:sldMk cId="1848579233" sldId="1289"/>
            <ac:grpSpMk id="100" creationId="{405CDC1E-7815-42ED-BE6B-39293A9BAF9C}"/>
          </ac:grpSpMkLst>
        </pc:grpChg>
        <pc:grpChg chg="add mod">
          <ac:chgData name="osamah almasarwah" userId="30efc0343ae0bb7c" providerId="LiveId" clId="{E4A15A1E-734B-412D-94D6-C962FE60AA27}" dt="2021-01-19T13:06:37.632" v="1996" actId="1076"/>
          <ac:grpSpMkLst>
            <pc:docMk/>
            <pc:sldMk cId="1848579233" sldId="1289"/>
            <ac:grpSpMk id="107" creationId="{FC98F9AC-CD76-40AF-8490-679AE02BF8DD}"/>
          </ac:grpSpMkLst>
        </pc:grpChg>
        <pc:picChg chg="mod">
          <ac:chgData name="osamah almasarwah" userId="30efc0343ae0bb7c" providerId="LiveId" clId="{E4A15A1E-734B-412D-94D6-C962FE60AA27}" dt="2021-01-19T13:03:56.888" v="1857" actId="1035"/>
          <ac:picMkLst>
            <pc:docMk/>
            <pc:sldMk cId="1848579233" sldId="1289"/>
            <ac:picMk id="4" creationId="{2E47F7FD-3BC2-446B-9CA1-919E5E40FB87}"/>
          </ac:picMkLst>
        </pc:picChg>
        <pc:picChg chg="del">
          <ac:chgData name="osamah almasarwah" userId="30efc0343ae0bb7c" providerId="LiveId" clId="{E4A15A1E-734B-412D-94D6-C962FE60AA27}" dt="2021-01-19T12:54:14.180" v="1609" actId="478"/>
          <ac:picMkLst>
            <pc:docMk/>
            <pc:sldMk cId="1848579233" sldId="1289"/>
            <ac:picMk id="7" creationId="{C53DED43-886A-40F2-B07A-0BE7818FF96D}"/>
          </ac:picMkLst>
        </pc:picChg>
        <pc:picChg chg="add mod">
          <ac:chgData name="osamah almasarwah" userId="30efc0343ae0bb7c" providerId="LiveId" clId="{E4A15A1E-734B-412D-94D6-C962FE60AA27}" dt="2021-01-19T13:04:00.026" v="1865" actId="1035"/>
          <ac:picMkLst>
            <pc:docMk/>
            <pc:sldMk cId="1848579233" sldId="1289"/>
            <ac:picMk id="9" creationId="{4F40452D-FC48-4A08-A320-697453594F41}"/>
          </ac:picMkLst>
        </pc:picChg>
        <pc:picChg chg="add mod">
          <ac:chgData name="osamah almasarwah" userId="30efc0343ae0bb7c" providerId="LiveId" clId="{E4A15A1E-734B-412D-94D6-C962FE60AA27}" dt="2021-01-19T13:04:27.380" v="1921" actId="1076"/>
          <ac:picMkLst>
            <pc:docMk/>
            <pc:sldMk cId="1848579233" sldId="1289"/>
            <ac:picMk id="13" creationId="{FA31BE56-7562-467E-A47A-A9198338A59C}"/>
          </ac:picMkLst>
        </pc:picChg>
        <pc:picChg chg="del">
          <ac:chgData name="osamah almasarwah" userId="30efc0343ae0bb7c" providerId="LiveId" clId="{E4A15A1E-734B-412D-94D6-C962FE60AA27}" dt="2021-01-19T12:56:52.536" v="1690" actId="478"/>
          <ac:picMkLst>
            <pc:docMk/>
            <pc:sldMk cId="1848579233" sldId="1289"/>
            <ac:picMk id="35" creationId="{E6B244AB-5DE9-4FA7-88C6-2B1F002C189A}"/>
          </ac:picMkLst>
        </pc:picChg>
      </pc:sldChg>
      <pc:sldChg chg="addSp delSp modSp mod delAnim modAnim">
        <pc:chgData name="osamah almasarwah" userId="30efc0343ae0bb7c" providerId="LiveId" clId="{E4A15A1E-734B-412D-94D6-C962FE60AA27}" dt="2021-01-19T13:46:50.249" v="2798" actId="20577"/>
        <pc:sldMkLst>
          <pc:docMk/>
          <pc:sldMk cId="2464830191" sldId="1290"/>
        </pc:sldMkLst>
        <pc:spChg chg="mod">
          <ac:chgData name="osamah almasarwah" userId="30efc0343ae0bb7c" providerId="LiveId" clId="{E4A15A1E-734B-412D-94D6-C962FE60AA27}" dt="2021-01-19T13:46:50.249" v="2798" actId="20577"/>
          <ac:spMkLst>
            <pc:docMk/>
            <pc:sldMk cId="2464830191" sldId="1290"/>
            <ac:spMk id="3" creationId="{C0468004-4702-46A3-BF59-43CAE069B016}"/>
          </ac:spMkLst>
        </pc:spChg>
        <pc:spChg chg="del">
          <ac:chgData name="osamah almasarwah" userId="30efc0343ae0bb7c" providerId="LiveId" clId="{E4A15A1E-734B-412D-94D6-C962FE60AA27}" dt="2021-01-19T13:10:09.895" v="2031" actId="478"/>
          <ac:spMkLst>
            <pc:docMk/>
            <pc:sldMk cId="2464830191" sldId="1290"/>
            <ac:spMk id="5" creationId="{61D3527B-2DA5-46ED-91EB-727FC1BF7E20}"/>
          </ac:spMkLst>
        </pc:spChg>
        <pc:spChg chg="mod">
          <ac:chgData name="osamah almasarwah" userId="30efc0343ae0bb7c" providerId="LiveId" clId="{E4A15A1E-734B-412D-94D6-C962FE60AA27}" dt="2021-01-19T13:26:16.990" v="2311" actId="207"/>
          <ac:spMkLst>
            <pc:docMk/>
            <pc:sldMk cId="2464830191" sldId="1290"/>
            <ac:spMk id="43" creationId="{FE9F56C0-3289-4876-A927-277C9EF10FE2}"/>
          </ac:spMkLst>
        </pc:spChg>
        <pc:spChg chg="mod">
          <ac:chgData name="osamah almasarwah" userId="30efc0343ae0bb7c" providerId="LiveId" clId="{E4A15A1E-734B-412D-94D6-C962FE60AA27}" dt="2021-01-19T13:20:53.715" v="2156" actId="1076"/>
          <ac:spMkLst>
            <pc:docMk/>
            <pc:sldMk cId="2464830191" sldId="1290"/>
            <ac:spMk id="44" creationId="{DBA43F76-2841-44E9-9D65-8403B3479CED}"/>
          </ac:spMkLst>
        </pc:spChg>
        <pc:spChg chg="mod">
          <ac:chgData name="osamah almasarwah" userId="30efc0343ae0bb7c" providerId="LiveId" clId="{E4A15A1E-734B-412D-94D6-C962FE60AA27}" dt="2021-01-19T13:26:20.980" v="2312" actId="207"/>
          <ac:spMkLst>
            <pc:docMk/>
            <pc:sldMk cId="2464830191" sldId="1290"/>
            <ac:spMk id="45" creationId="{FBD9CBF3-51D2-470E-8EE7-2308AA95B82A}"/>
          </ac:spMkLst>
        </pc:spChg>
        <pc:spChg chg="mod">
          <ac:chgData name="osamah almasarwah" userId="30efc0343ae0bb7c" providerId="LiveId" clId="{E4A15A1E-734B-412D-94D6-C962FE60AA27}" dt="2021-01-19T13:20:53.715" v="2156" actId="1076"/>
          <ac:spMkLst>
            <pc:docMk/>
            <pc:sldMk cId="2464830191" sldId="1290"/>
            <ac:spMk id="46" creationId="{92EA2663-EFED-4041-80D0-EE063A32B828}"/>
          </ac:spMkLst>
        </pc:spChg>
        <pc:spChg chg="mod">
          <ac:chgData name="osamah almasarwah" userId="30efc0343ae0bb7c" providerId="LiveId" clId="{E4A15A1E-734B-412D-94D6-C962FE60AA27}" dt="2021-01-19T13:19:01.976" v="2142" actId="207"/>
          <ac:spMkLst>
            <pc:docMk/>
            <pc:sldMk cId="2464830191" sldId="1290"/>
            <ac:spMk id="49" creationId="{256EA5C4-AB43-4396-B2A3-D2C10F208D74}"/>
          </ac:spMkLst>
        </pc:spChg>
        <pc:spChg chg="mod">
          <ac:chgData name="osamah almasarwah" userId="30efc0343ae0bb7c" providerId="LiveId" clId="{E4A15A1E-734B-412D-94D6-C962FE60AA27}" dt="2021-01-19T13:19:05.989" v="2143" actId="207"/>
          <ac:spMkLst>
            <pc:docMk/>
            <pc:sldMk cId="2464830191" sldId="1290"/>
            <ac:spMk id="50" creationId="{BEBF488B-B21A-4994-98C3-561DC2E7B5E6}"/>
          </ac:spMkLst>
        </pc:spChg>
        <pc:spChg chg="add mod">
          <ac:chgData name="osamah almasarwah" userId="30efc0343ae0bb7c" providerId="LiveId" clId="{E4A15A1E-734B-412D-94D6-C962FE60AA27}" dt="2021-01-19T13:10:11.461" v="2032"/>
          <ac:spMkLst>
            <pc:docMk/>
            <pc:sldMk cId="2464830191" sldId="1290"/>
            <ac:spMk id="51" creationId="{1D01254C-4DC6-4C76-9D78-D292EEEF2CC6}"/>
          </ac:spMkLst>
        </pc:spChg>
        <pc:spChg chg="add del mod">
          <ac:chgData name="osamah almasarwah" userId="30efc0343ae0bb7c" providerId="LiveId" clId="{E4A15A1E-734B-412D-94D6-C962FE60AA27}" dt="2021-01-19T13:12:17.931" v="2044" actId="478"/>
          <ac:spMkLst>
            <pc:docMk/>
            <pc:sldMk cId="2464830191" sldId="1290"/>
            <ac:spMk id="54" creationId="{7A6B8951-4DDF-4C2B-A5C6-9142E67EE394}"/>
          </ac:spMkLst>
        </pc:spChg>
        <pc:spChg chg="mod">
          <ac:chgData name="osamah almasarwah" userId="30efc0343ae0bb7c" providerId="LiveId" clId="{E4A15A1E-734B-412D-94D6-C962FE60AA27}" dt="2021-01-19T13:17:52.481" v="2130"/>
          <ac:spMkLst>
            <pc:docMk/>
            <pc:sldMk cId="2464830191" sldId="1290"/>
            <ac:spMk id="61" creationId="{9920AC58-E72D-45D5-AB3D-F7F85BD49534}"/>
          </ac:spMkLst>
        </pc:spChg>
        <pc:spChg chg="mod">
          <ac:chgData name="osamah almasarwah" userId="30efc0343ae0bb7c" providerId="LiveId" clId="{E4A15A1E-734B-412D-94D6-C962FE60AA27}" dt="2021-01-19T13:17:57.434" v="2132" actId="1076"/>
          <ac:spMkLst>
            <pc:docMk/>
            <pc:sldMk cId="2464830191" sldId="1290"/>
            <ac:spMk id="62" creationId="{FDBE9DFD-7471-463B-AC51-F9D188D9C024}"/>
          </ac:spMkLst>
        </pc:spChg>
        <pc:spChg chg="mod">
          <ac:chgData name="osamah almasarwah" userId="30efc0343ae0bb7c" providerId="LiveId" clId="{E4A15A1E-734B-412D-94D6-C962FE60AA27}" dt="2021-01-19T13:16:11.292" v="2124" actId="20577"/>
          <ac:spMkLst>
            <pc:docMk/>
            <pc:sldMk cId="2464830191" sldId="1290"/>
            <ac:spMk id="63" creationId="{08BEBDED-49ED-4536-A7AE-902F0DBA4F9B}"/>
          </ac:spMkLst>
        </pc:spChg>
        <pc:spChg chg="del mod">
          <ac:chgData name="osamah almasarwah" userId="30efc0343ae0bb7c" providerId="LiveId" clId="{E4A15A1E-734B-412D-94D6-C962FE60AA27}" dt="2021-01-19T13:13:07.600" v="2063" actId="478"/>
          <ac:spMkLst>
            <pc:docMk/>
            <pc:sldMk cId="2464830191" sldId="1290"/>
            <ac:spMk id="64" creationId="{2808DADE-F470-4868-97F8-AA36230AAF1B}"/>
          </ac:spMkLst>
        </pc:spChg>
        <pc:spChg chg="mod">
          <ac:chgData name="osamah almasarwah" userId="30efc0343ae0bb7c" providerId="LiveId" clId="{E4A15A1E-734B-412D-94D6-C962FE60AA27}" dt="2021-01-19T13:16:18.158" v="2126" actId="1076"/>
          <ac:spMkLst>
            <pc:docMk/>
            <pc:sldMk cId="2464830191" sldId="1290"/>
            <ac:spMk id="65" creationId="{7635D3AD-2208-4528-A67A-CAF0AFA87497}"/>
          </ac:spMkLst>
        </pc:spChg>
        <pc:spChg chg="del mod">
          <ac:chgData name="osamah almasarwah" userId="30efc0343ae0bb7c" providerId="LiveId" clId="{E4A15A1E-734B-412D-94D6-C962FE60AA27}" dt="2021-01-19T13:12:34.614" v="2048" actId="478"/>
          <ac:spMkLst>
            <pc:docMk/>
            <pc:sldMk cId="2464830191" sldId="1290"/>
            <ac:spMk id="66" creationId="{85FC5825-5D16-4A03-9096-80177E6F81CF}"/>
          </ac:spMkLst>
        </pc:spChg>
        <pc:spChg chg="mod">
          <ac:chgData name="osamah almasarwah" userId="30efc0343ae0bb7c" providerId="LiveId" clId="{E4A15A1E-734B-412D-94D6-C962FE60AA27}" dt="2021-01-19T13:23:43.458" v="2293" actId="20577"/>
          <ac:spMkLst>
            <pc:docMk/>
            <pc:sldMk cId="2464830191" sldId="1290"/>
            <ac:spMk id="68" creationId="{F3807837-F90D-4F9A-BA40-70AE583D19ED}"/>
          </ac:spMkLst>
        </pc:spChg>
        <pc:spChg chg="mod">
          <ac:chgData name="osamah almasarwah" userId="30efc0343ae0bb7c" providerId="LiveId" clId="{E4A15A1E-734B-412D-94D6-C962FE60AA27}" dt="2021-01-19T13:23:33.046" v="2290" actId="20577"/>
          <ac:spMkLst>
            <pc:docMk/>
            <pc:sldMk cId="2464830191" sldId="1290"/>
            <ac:spMk id="69" creationId="{C1E03C85-7B4A-4604-A6E3-FEF9CEAF4C4A}"/>
          </ac:spMkLst>
        </pc:spChg>
        <pc:spChg chg="add mod">
          <ac:chgData name="osamah almasarwah" userId="30efc0343ae0bb7c" providerId="LiveId" clId="{E4A15A1E-734B-412D-94D6-C962FE60AA27}" dt="2021-01-19T13:23:33.046" v="2290" actId="20577"/>
          <ac:spMkLst>
            <pc:docMk/>
            <pc:sldMk cId="2464830191" sldId="1290"/>
            <ac:spMk id="70" creationId="{4544DFBB-B547-4CDE-ADF4-6E68C4389308}"/>
          </ac:spMkLst>
        </pc:spChg>
        <pc:spChg chg="add mod">
          <ac:chgData name="osamah almasarwah" userId="30efc0343ae0bb7c" providerId="LiveId" clId="{E4A15A1E-734B-412D-94D6-C962FE60AA27}" dt="2021-01-19T13:23:46.684" v="2294" actId="1076"/>
          <ac:spMkLst>
            <pc:docMk/>
            <pc:sldMk cId="2464830191" sldId="1290"/>
            <ac:spMk id="71" creationId="{0990E9AF-E2B8-4164-9DC5-818DF2E8697E}"/>
          </ac:spMkLst>
        </pc:spChg>
        <pc:spChg chg="add del mod">
          <ac:chgData name="osamah almasarwah" userId="30efc0343ae0bb7c" providerId="LiveId" clId="{E4A15A1E-734B-412D-94D6-C962FE60AA27}" dt="2021-01-19T13:25:26.810" v="2304"/>
          <ac:spMkLst>
            <pc:docMk/>
            <pc:sldMk cId="2464830191" sldId="1290"/>
            <ac:spMk id="72" creationId="{AA2ED9B2-3729-440D-B019-5A727BF77728}"/>
          </ac:spMkLst>
        </pc:spChg>
        <pc:spChg chg="mod">
          <ac:chgData name="osamah almasarwah" userId="30efc0343ae0bb7c" providerId="LiveId" clId="{E4A15A1E-734B-412D-94D6-C962FE60AA27}" dt="2021-01-19T13:10:30.343" v="2035" actId="20577"/>
          <ac:spMkLst>
            <pc:docMk/>
            <pc:sldMk cId="2464830191" sldId="1290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16:45.178" v="2127"/>
          <ac:spMkLst>
            <pc:docMk/>
            <pc:sldMk cId="2464830191" sldId="1290"/>
            <ac:spMk id="94" creationId="{FFB6DBCD-9676-4390-9DCD-245ECE04E086}"/>
          </ac:spMkLst>
        </pc:spChg>
        <pc:spChg chg="mod">
          <ac:chgData name="osamah almasarwah" userId="30efc0343ae0bb7c" providerId="LiveId" clId="{E4A15A1E-734B-412D-94D6-C962FE60AA27}" dt="2021-01-19T13:16:52.516" v="2129" actId="20577"/>
          <ac:spMkLst>
            <pc:docMk/>
            <pc:sldMk cId="2464830191" sldId="1290"/>
            <ac:spMk id="95" creationId="{DB8A33A8-7B94-4ACA-B60F-33A0FA9B0B30}"/>
          </ac:spMkLst>
        </pc:spChg>
        <pc:spChg chg="mod">
          <ac:chgData name="osamah almasarwah" userId="30efc0343ae0bb7c" providerId="LiveId" clId="{E4A15A1E-734B-412D-94D6-C962FE60AA27}" dt="2021-01-19T13:18:11.004" v="2136" actId="20577"/>
          <ac:spMkLst>
            <pc:docMk/>
            <pc:sldMk cId="2464830191" sldId="1290"/>
            <ac:spMk id="97" creationId="{64677D07-E64C-45D0-865F-0D5C33BBC2E8}"/>
          </ac:spMkLst>
        </pc:spChg>
        <pc:spChg chg="mod">
          <ac:chgData name="osamah almasarwah" userId="30efc0343ae0bb7c" providerId="LiveId" clId="{E4A15A1E-734B-412D-94D6-C962FE60AA27}" dt="2021-01-19T13:18:16.622" v="2137" actId="20577"/>
          <ac:spMkLst>
            <pc:docMk/>
            <pc:sldMk cId="2464830191" sldId="1290"/>
            <ac:spMk id="98" creationId="{719BC846-4865-4CAA-9CF9-FCA240DF7C0B}"/>
          </ac:spMkLst>
        </pc:spChg>
        <pc:spChg chg="mod">
          <ac:chgData name="osamah almasarwah" userId="30efc0343ae0bb7c" providerId="LiveId" clId="{E4A15A1E-734B-412D-94D6-C962FE60AA27}" dt="2021-01-19T13:18:36.421" v="2140" actId="20577"/>
          <ac:spMkLst>
            <pc:docMk/>
            <pc:sldMk cId="2464830191" sldId="1290"/>
            <ac:spMk id="100" creationId="{84479D0B-02F0-479A-AFC8-37A839F385D3}"/>
          </ac:spMkLst>
        </pc:spChg>
        <pc:spChg chg="mod">
          <ac:chgData name="osamah almasarwah" userId="30efc0343ae0bb7c" providerId="LiveId" clId="{E4A15A1E-734B-412D-94D6-C962FE60AA27}" dt="2021-01-19T13:18:39.535" v="2141" actId="1076"/>
          <ac:spMkLst>
            <pc:docMk/>
            <pc:sldMk cId="2464830191" sldId="1290"/>
            <ac:spMk id="101" creationId="{A7386502-66A3-4DB0-B365-526F59DEDDD4}"/>
          </ac:spMkLst>
        </pc:spChg>
        <pc:spChg chg="mod">
          <ac:chgData name="osamah almasarwah" userId="30efc0343ae0bb7c" providerId="LiveId" clId="{E4A15A1E-734B-412D-94D6-C962FE60AA27}" dt="2021-01-19T13:10:33.651" v="2036" actId="20577"/>
          <ac:spMkLst>
            <pc:docMk/>
            <pc:sldMk cId="2464830191" sldId="1290"/>
            <ac:spMk id="107" creationId="{BFD6A25B-13D4-4F7F-B02D-4317D6356BE6}"/>
          </ac:spMkLst>
        </pc:spChg>
        <pc:spChg chg="mod">
          <ac:chgData name="osamah almasarwah" userId="30efc0343ae0bb7c" providerId="LiveId" clId="{E4A15A1E-734B-412D-94D6-C962FE60AA27}" dt="2021-01-19T13:25:05.734" v="2300"/>
          <ac:spMkLst>
            <pc:docMk/>
            <pc:sldMk cId="2464830191" sldId="1290"/>
            <ac:spMk id="109" creationId="{4002D484-A7FD-42F7-84F4-71EBB340239D}"/>
          </ac:spMkLst>
        </pc:spChg>
        <pc:spChg chg="mod">
          <ac:chgData name="osamah almasarwah" userId="30efc0343ae0bb7c" providerId="LiveId" clId="{E4A15A1E-734B-412D-94D6-C962FE60AA27}" dt="2021-01-19T13:25:10.971" v="2302" actId="20577"/>
          <ac:spMkLst>
            <pc:docMk/>
            <pc:sldMk cId="2464830191" sldId="1290"/>
            <ac:spMk id="110" creationId="{C30C95FE-F77E-4F68-A85A-2ED237D5B86F}"/>
          </ac:spMkLst>
        </pc:spChg>
        <pc:spChg chg="mod">
          <ac:chgData name="osamah almasarwah" userId="30efc0343ae0bb7c" providerId="LiveId" clId="{E4A15A1E-734B-412D-94D6-C962FE60AA27}" dt="2021-01-19T13:24:32.890" v="2295" actId="20577"/>
          <ac:spMkLst>
            <pc:docMk/>
            <pc:sldMk cId="2464830191" sldId="1290"/>
            <ac:spMk id="112" creationId="{6104BF08-EB54-4D7C-A0A6-D29F508E9CE1}"/>
          </ac:spMkLst>
        </pc:spChg>
        <pc:spChg chg="mod">
          <ac:chgData name="osamah almasarwah" userId="30efc0343ae0bb7c" providerId="LiveId" clId="{E4A15A1E-734B-412D-94D6-C962FE60AA27}" dt="2021-01-19T13:24:36.396" v="2297" actId="20577"/>
          <ac:spMkLst>
            <pc:docMk/>
            <pc:sldMk cId="2464830191" sldId="1290"/>
            <ac:spMk id="113" creationId="{A4D320BE-61EB-4056-952A-A6C34CEBDFFC}"/>
          </ac:spMkLst>
        </pc:spChg>
        <pc:spChg chg="mod">
          <ac:chgData name="osamah almasarwah" userId="30efc0343ae0bb7c" providerId="LiveId" clId="{E4A15A1E-734B-412D-94D6-C962FE60AA27}" dt="2021-01-19T13:25:37.086" v="2305"/>
          <ac:spMkLst>
            <pc:docMk/>
            <pc:sldMk cId="2464830191" sldId="1290"/>
            <ac:spMk id="115" creationId="{AF276303-3E1D-4F1B-AD67-A76C3F5F73EE}"/>
          </ac:spMkLst>
        </pc:spChg>
        <pc:spChg chg="mod">
          <ac:chgData name="osamah almasarwah" userId="30efc0343ae0bb7c" providerId="LiveId" clId="{E4A15A1E-734B-412D-94D6-C962FE60AA27}" dt="2021-01-19T13:25:44.264" v="2307" actId="20577"/>
          <ac:spMkLst>
            <pc:docMk/>
            <pc:sldMk cId="2464830191" sldId="1290"/>
            <ac:spMk id="116" creationId="{5B398070-D59F-49CD-9493-39A385FDFBF3}"/>
          </ac:spMkLst>
        </pc:spChg>
        <pc:spChg chg="mod">
          <ac:chgData name="osamah almasarwah" userId="30efc0343ae0bb7c" providerId="LiveId" clId="{E4A15A1E-734B-412D-94D6-C962FE60AA27}" dt="2021-01-19T13:25:50.318" v="2308"/>
          <ac:spMkLst>
            <pc:docMk/>
            <pc:sldMk cId="2464830191" sldId="1290"/>
            <ac:spMk id="118" creationId="{2B8D3A8B-EA87-4D75-B018-8BA0DDFB6E77}"/>
          </ac:spMkLst>
        </pc:spChg>
        <pc:spChg chg="mod">
          <ac:chgData name="osamah almasarwah" userId="30efc0343ae0bb7c" providerId="LiveId" clId="{E4A15A1E-734B-412D-94D6-C962FE60AA27}" dt="2021-01-19T13:25:55.088" v="2310" actId="1076"/>
          <ac:spMkLst>
            <pc:docMk/>
            <pc:sldMk cId="2464830191" sldId="1290"/>
            <ac:spMk id="119" creationId="{110D56EA-0C56-4925-9E87-537F6402C5B0}"/>
          </ac:spMkLst>
        </pc:spChg>
        <pc:grpChg chg="del">
          <ac:chgData name="osamah almasarwah" userId="30efc0343ae0bb7c" providerId="LiveId" clId="{E4A15A1E-734B-412D-94D6-C962FE60AA27}" dt="2021-01-19T13:10:55.229" v="2037" actId="478"/>
          <ac:grpSpMkLst>
            <pc:docMk/>
            <pc:sldMk cId="2464830191" sldId="1290"/>
            <ac:grpSpMk id="56" creationId="{D68B2113-F551-4CA6-9BF1-22749731FE7B}"/>
          </ac:grpSpMkLst>
        </pc:grpChg>
        <pc:grpChg chg="mod">
          <ac:chgData name="osamah almasarwah" userId="30efc0343ae0bb7c" providerId="LiveId" clId="{E4A15A1E-734B-412D-94D6-C962FE60AA27}" dt="2021-01-19T13:17:52.481" v="2130"/>
          <ac:grpSpMkLst>
            <pc:docMk/>
            <pc:sldMk cId="2464830191" sldId="1290"/>
            <ac:grpSpMk id="57" creationId="{2471CAE1-4529-435A-9769-3BE7D71156D9}"/>
          </ac:grpSpMkLst>
        </pc:grpChg>
        <pc:grpChg chg="add mod">
          <ac:chgData name="osamah almasarwah" userId="30efc0343ae0bb7c" providerId="LiveId" clId="{E4A15A1E-734B-412D-94D6-C962FE60AA27}" dt="2021-01-19T13:16:15.670" v="2125" actId="1076"/>
          <ac:grpSpMkLst>
            <pc:docMk/>
            <pc:sldMk cId="2464830191" sldId="1290"/>
            <ac:grpSpMk id="59" creationId="{D0DF23A7-2BD3-40DC-8537-9C7C30FF2253}"/>
          </ac:grpSpMkLst>
        </pc:grpChg>
        <pc:grpChg chg="add mod">
          <ac:chgData name="osamah almasarwah" userId="30efc0343ae0bb7c" providerId="LiveId" clId="{E4A15A1E-734B-412D-94D6-C962FE60AA27}" dt="2021-01-19T13:23:33.046" v="2290" actId="20577"/>
          <ac:grpSpMkLst>
            <pc:docMk/>
            <pc:sldMk cId="2464830191" sldId="1290"/>
            <ac:grpSpMk id="67" creationId="{4E763545-100C-4229-AC75-FCA1CA2ACBF1}"/>
          </ac:grpSpMkLst>
        </pc:grpChg>
        <pc:grpChg chg="mod">
          <ac:chgData name="osamah almasarwah" userId="30efc0343ae0bb7c" providerId="LiveId" clId="{E4A15A1E-734B-412D-94D6-C962FE60AA27}" dt="2021-01-19T13:16:45.178" v="2127"/>
          <ac:grpSpMkLst>
            <pc:docMk/>
            <pc:sldMk cId="2464830191" sldId="1290"/>
            <ac:grpSpMk id="93" creationId="{67096EE4-BF06-4E83-87A1-71246167F366}"/>
          </ac:grpSpMkLst>
        </pc:grpChg>
        <pc:grpChg chg="mod">
          <ac:chgData name="osamah almasarwah" userId="30efc0343ae0bb7c" providerId="LiveId" clId="{E4A15A1E-734B-412D-94D6-C962FE60AA27}" dt="2021-01-19T13:18:11.004" v="2136" actId="20577"/>
          <ac:grpSpMkLst>
            <pc:docMk/>
            <pc:sldMk cId="2464830191" sldId="1290"/>
            <ac:grpSpMk id="96" creationId="{81B70800-8F1A-4EBC-873A-04B8C7676EB5}"/>
          </ac:grpSpMkLst>
        </pc:grpChg>
        <pc:grpChg chg="mod">
          <ac:chgData name="osamah almasarwah" userId="30efc0343ae0bb7c" providerId="LiveId" clId="{E4A15A1E-734B-412D-94D6-C962FE60AA27}" dt="2021-01-19T13:18:36.421" v="2140" actId="20577"/>
          <ac:grpSpMkLst>
            <pc:docMk/>
            <pc:sldMk cId="2464830191" sldId="1290"/>
            <ac:grpSpMk id="99" creationId="{72234330-CC5C-48A4-8E5C-522759E53A91}"/>
          </ac:grpSpMkLst>
        </pc:grpChg>
        <pc:grpChg chg="del">
          <ac:chgData name="osamah almasarwah" userId="30efc0343ae0bb7c" providerId="LiveId" clId="{E4A15A1E-734B-412D-94D6-C962FE60AA27}" dt="2021-01-19T13:20:40.088" v="2154" actId="478"/>
          <ac:grpSpMkLst>
            <pc:docMk/>
            <pc:sldMk cId="2464830191" sldId="1290"/>
            <ac:grpSpMk id="102" creationId="{7A0EEE73-B5D5-42DF-883F-1ECCCF4C6F22}"/>
          </ac:grpSpMkLst>
        </pc:grpChg>
        <pc:grpChg chg="mod">
          <ac:chgData name="osamah almasarwah" userId="30efc0343ae0bb7c" providerId="LiveId" clId="{E4A15A1E-734B-412D-94D6-C962FE60AA27}" dt="2021-01-19T13:25:05.734" v="2300"/>
          <ac:grpSpMkLst>
            <pc:docMk/>
            <pc:sldMk cId="2464830191" sldId="1290"/>
            <ac:grpSpMk id="108" creationId="{269C7A21-6A9C-4462-B1E3-D8F5BAEC36D8}"/>
          </ac:grpSpMkLst>
        </pc:grpChg>
        <pc:grpChg chg="mod">
          <ac:chgData name="osamah almasarwah" userId="30efc0343ae0bb7c" providerId="LiveId" clId="{E4A15A1E-734B-412D-94D6-C962FE60AA27}" dt="2021-01-19T13:24:32.890" v="2295" actId="20577"/>
          <ac:grpSpMkLst>
            <pc:docMk/>
            <pc:sldMk cId="2464830191" sldId="1290"/>
            <ac:grpSpMk id="111" creationId="{36583788-9D36-417F-9EE8-22184879DBA6}"/>
          </ac:grpSpMkLst>
        </pc:grpChg>
        <pc:grpChg chg="mod">
          <ac:chgData name="osamah almasarwah" userId="30efc0343ae0bb7c" providerId="LiveId" clId="{E4A15A1E-734B-412D-94D6-C962FE60AA27}" dt="2021-01-19T13:25:37.086" v="2305"/>
          <ac:grpSpMkLst>
            <pc:docMk/>
            <pc:sldMk cId="2464830191" sldId="1290"/>
            <ac:grpSpMk id="114" creationId="{3044B34E-4DF1-4D39-AF79-BA949FE15CCC}"/>
          </ac:grpSpMkLst>
        </pc:grpChg>
        <pc:grpChg chg="mod">
          <ac:chgData name="osamah almasarwah" userId="30efc0343ae0bb7c" providerId="LiveId" clId="{E4A15A1E-734B-412D-94D6-C962FE60AA27}" dt="2021-01-19T13:25:50.318" v="2308"/>
          <ac:grpSpMkLst>
            <pc:docMk/>
            <pc:sldMk cId="2464830191" sldId="1290"/>
            <ac:grpSpMk id="117" creationId="{64BDC341-1887-4243-ACBB-8834453A7848}"/>
          </ac:grpSpMkLst>
        </pc:grpChg>
        <pc:picChg chg="add mod">
          <ac:chgData name="osamah almasarwah" userId="30efc0343ae0bb7c" providerId="LiveId" clId="{E4A15A1E-734B-412D-94D6-C962FE60AA27}" dt="2021-01-19T13:11:25.729" v="2039" actId="1076"/>
          <ac:picMkLst>
            <pc:docMk/>
            <pc:sldMk cId="2464830191" sldId="1290"/>
            <ac:picMk id="6" creationId="{3658C00F-0FD6-4EFB-AD86-DC086B6756AE}"/>
          </ac:picMkLst>
        </pc:picChg>
        <pc:picChg chg="del">
          <ac:chgData name="osamah almasarwah" userId="30efc0343ae0bb7c" providerId="LiveId" clId="{E4A15A1E-734B-412D-94D6-C962FE60AA27}" dt="2021-01-19T13:09:43.719" v="2026" actId="478"/>
          <ac:picMkLst>
            <pc:docMk/>
            <pc:sldMk cId="2464830191" sldId="1290"/>
            <ac:picMk id="35" creationId="{E6B244AB-5DE9-4FA7-88C6-2B1F002C189A}"/>
          </ac:picMkLst>
        </pc:picChg>
      </pc:sldChg>
      <pc:sldChg chg="addSp delSp modSp del mod">
        <pc:chgData name="osamah almasarwah" userId="30efc0343ae0bb7c" providerId="LiveId" clId="{E4A15A1E-734B-412D-94D6-C962FE60AA27}" dt="2021-01-19T13:26:43.299" v="2314" actId="2696"/>
        <pc:sldMkLst>
          <pc:docMk/>
          <pc:sldMk cId="4106998442" sldId="1291"/>
        </pc:sldMkLst>
        <pc:spChg chg="del">
          <ac:chgData name="osamah almasarwah" userId="30efc0343ae0bb7c" providerId="LiveId" clId="{E4A15A1E-734B-412D-94D6-C962FE60AA27}" dt="2021-01-19T13:10:15.388" v="2033" actId="478"/>
          <ac:spMkLst>
            <pc:docMk/>
            <pc:sldMk cId="4106998442" sldId="1291"/>
            <ac:spMk id="5" creationId="{61D3527B-2DA5-46ED-91EB-727FC1BF7E20}"/>
          </ac:spMkLst>
        </pc:spChg>
        <pc:spChg chg="add mod">
          <ac:chgData name="osamah almasarwah" userId="30efc0343ae0bb7c" providerId="LiveId" clId="{E4A15A1E-734B-412D-94D6-C962FE60AA27}" dt="2021-01-19T13:10:17.051" v="2034"/>
          <ac:spMkLst>
            <pc:docMk/>
            <pc:sldMk cId="4106998442" sldId="1291"/>
            <ac:spMk id="31" creationId="{A593BE22-EEFA-43E2-B8D4-CA6481DCEDA2}"/>
          </ac:spMkLst>
        </pc:spChg>
      </pc:sldChg>
      <pc:sldChg chg="addSp delSp modSp add del mod ord delAnim modAnim">
        <pc:chgData name="osamah almasarwah" userId="30efc0343ae0bb7c" providerId="LiveId" clId="{E4A15A1E-734B-412D-94D6-C962FE60AA27}" dt="2021-01-19T13:49:39.802" v="2851" actId="1037"/>
        <pc:sldMkLst>
          <pc:docMk/>
          <pc:sldMk cId="491299217" sldId="1292"/>
        </pc:sldMkLst>
        <pc:spChg chg="add mod">
          <ac:chgData name="osamah almasarwah" userId="30efc0343ae0bb7c" providerId="LiveId" clId="{E4A15A1E-734B-412D-94D6-C962FE60AA27}" dt="2021-01-19T10:40:17.688" v="169" actId="1076"/>
          <ac:spMkLst>
            <pc:docMk/>
            <pc:sldMk cId="491299217" sldId="1292"/>
            <ac:spMk id="22" creationId="{CFF8A1E6-3754-4B9A-8440-E3F5E94AC005}"/>
          </ac:spMkLst>
        </pc:spChg>
        <pc:spChg chg="add mod">
          <ac:chgData name="osamah almasarwah" userId="30efc0343ae0bb7c" providerId="LiveId" clId="{E4A15A1E-734B-412D-94D6-C962FE60AA27}" dt="2021-01-19T10:41:42.780" v="177" actId="1076"/>
          <ac:spMkLst>
            <pc:docMk/>
            <pc:sldMk cId="491299217" sldId="1292"/>
            <ac:spMk id="23" creationId="{800B1DED-65B1-41F4-A738-96DB594FADAF}"/>
          </ac:spMkLst>
        </pc:spChg>
        <pc:spChg chg="add mod">
          <ac:chgData name="osamah almasarwah" userId="30efc0343ae0bb7c" providerId="LiveId" clId="{E4A15A1E-734B-412D-94D6-C962FE60AA27}" dt="2021-01-19T10:41:58.522" v="180" actId="1076"/>
          <ac:spMkLst>
            <pc:docMk/>
            <pc:sldMk cId="491299217" sldId="1292"/>
            <ac:spMk id="25" creationId="{4C6E1C13-FC55-436A-B72B-F726AADF0DA2}"/>
          </ac:spMkLst>
        </pc:spChg>
        <pc:spChg chg="add mod">
          <ac:chgData name="osamah almasarwah" userId="30efc0343ae0bb7c" providerId="LiveId" clId="{E4A15A1E-734B-412D-94D6-C962FE60AA27}" dt="2021-01-19T13:49:39.802" v="2851" actId="1037"/>
          <ac:spMkLst>
            <pc:docMk/>
            <pc:sldMk cId="491299217" sldId="1292"/>
            <ac:spMk id="26" creationId="{37FE47AF-EDC4-4271-9D34-489CB874950E}"/>
          </ac:spMkLst>
        </pc:spChg>
        <pc:spChg chg="add mod">
          <ac:chgData name="osamah almasarwah" userId="30efc0343ae0bb7c" providerId="LiveId" clId="{E4A15A1E-734B-412D-94D6-C962FE60AA27}" dt="2021-01-19T13:49:28.883" v="2816" actId="1036"/>
          <ac:spMkLst>
            <pc:docMk/>
            <pc:sldMk cId="491299217" sldId="1292"/>
            <ac:spMk id="27" creationId="{B48FC31C-3D57-4418-B426-D24904046A9A}"/>
          </ac:spMkLst>
        </pc:spChg>
        <pc:spChg chg="add mod">
          <ac:chgData name="osamah almasarwah" userId="30efc0343ae0bb7c" providerId="LiveId" clId="{E4A15A1E-734B-412D-94D6-C962FE60AA27}" dt="2021-01-19T10:40:28.830" v="172" actId="1076"/>
          <ac:spMkLst>
            <pc:docMk/>
            <pc:sldMk cId="491299217" sldId="1292"/>
            <ac:spMk id="28" creationId="{B6D53019-2F39-47F0-B305-A9BAC7DBC0E1}"/>
          </ac:spMkLst>
        </pc:spChg>
        <pc:spChg chg="add mod">
          <ac:chgData name="osamah almasarwah" userId="30efc0343ae0bb7c" providerId="LiveId" clId="{E4A15A1E-734B-412D-94D6-C962FE60AA27}" dt="2021-01-19T10:40:39.264" v="175" actId="1076"/>
          <ac:spMkLst>
            <pc:docMk/>
            <pc:sldMk cId="491299217" sldId="1292"/>
            <ac:spMk id="29" creationId="{6249BB3A-E708-4690-9BBD-17097AF64001}"/>
          </ac:spMkLst>
        </pc:spChg>
        <pc:spChg chg="mod">
          <ac:chgData name="osamah almasarwah" userId="30efc0343ae0bb7c" providerId="LiveId" clId="{E4A15A1E-734B-412D-94D6-C962FE60AA27}" dt="2021-01-19T10:39:47.629" v="162" actId="1076"/>
          <ac:spMkLst>
            <pc:docMk/>
            <pc:sldMk cId="491299217" sldId="1292"/>
            <ac:spMk id="31" creationId="{5FB43F53-C9C2-4C06-AA13-DEE423BD5674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2" creationId="{E71AA34C-346A-44A7-9EEB-65F14BDAD589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3" creationId="{53421032-6E9D-4869-9253-11308599F7DC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4" creationId="{2C33120C-8E3C-4566-A93D-D4C7E7B155C3}"/>
          </ac:spMkLst>
        </pc:spChg>
        <pc:spChg chg="del">
          <ac:chgData name="osamah almasarwah" userId="30efc0343ae0bb7c" providerId="LiveId" clId="{E4A15A1E-734B-412D-94D6-C962FE60AA27}" dt="2021-01-19T10:39:53.190" v="164" actId="478"/>
          <ac:spMkLst>
            <pc:docMk/>
            <pc:sldMk cId="491299217" sldId="1292"/>
            <ac:spMk id="45" creationId="{B05B6745-5135-4DFD-8ADF-638F29F9D840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6" creationId="{CAF82478-D8BD-4E81-AC18-B22C03BAFEF4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7" creationId="{2D67CCA0-B48F-43BC-AB21-6435DAA35323}"/>
          </ac:spMkLst>
        </pc:spChg>
        <pc:spChg chg="del">
          <ac:chgData name="osamah almasarwah" userId="30efc0343ae0bb7c" providerId="LiveId" clId="{E4A15A1E-734B-412D-94D6-C962FE60AA27}" dt="2021-01-19T10:39:51.090" v="163" actId="478"/>
          <ac:spMkLst>
            <pc:docMk/>
            <pc:sldMk cId="491299217" sldId="1292"/>
            <ac:spMk id="48" creationId="{864812EB-0EBD-4E04-97E8-3185825AA8F3}"/>
          </ac:spMkLst>
        </pc:spChg>
        <pc:spChg chg="mod">
          <ac:chgData name="osamah almasarwah" userId="30efc0343ae0bb7c" providerId="LiveId" clId="{E4A15A1E-734B-412D-94D6-C962FE60AA27}" dt="2021-01-19T13:49:39.802" v="2851" actId="1037"/>
          <ac:spMkLst>
            <pc:docMk/>
            <pc:sldMk cId="491299217" sldId="1292"/>
            <ac:spMk id="49" creationId="{120196CA-413A-453D-AF70-3896B0507E8B}"/>
          </ac:spMkLst>
        </pc:spChg>
        <pc:grpChg chg="add mod">
          <ac:chgData name="osamah almasarwah" userId="30efc0343ae0bb7c" providerId="LiveId" clId="{E4A15A1E-734B-412D-94D6-C962FE60AA27}" dt="2021-01-19T10:39:40.893" v="161" actId="164"/>
          <ac:grpSpMkLst>
            <pc:docMk/>
            <pc:sldMk cId="491299217" sldId="1292"/>
            <ac:grpSpMk id="6" creationId="{B8EDDAAC-3664-4D63-8734-AF5A938E88F7}"/>
          </ac:grpSpMkLst>
        </pc:grpChg>
        <pc:grpChg chg="add del mod">
          <ac:chgData name="osamah almasarwah" userId="30efc0343ae0bb7c" providerId="LiveId" clId="{E4A15A1E-734B-412D-94D6-C962FE60AA27}" dt="2021-01-19T10:38:15.931" v="88" actId="478"/>
          <ac:grpSpMkLst>
            <pc:docMk/>
            <pc:sldMk cId="491299217" sldId="1292"/>
            <ac:grpSpMk id="12" creationId="{AD50A508-8A2C-4561-AFE2-1D28F44AF2D7}"/>
          </ac:grpSpMkLst>
        </pc:grpChg>
        <pc:picChg chg="add del">
          <ac:chgData name="osamah almasarwah" userId="30efc0343ae0bb7c" providerId="LiveId" clId="{E4A15A1E-734B-412D-94D6-C962FE60AA27}" dt="2021-01-19T10:38:05.943" v="83" actId="478"/>
          <ac:picMkLst>
            <pc:docMk/>
            <pc:sldMk cId="491299217" sldId="1292"/>
            <ac:picMk id="4" creationId="{B849A8C4-6967-44B1-881A-CAD15088887D}"/>
          </ac:picMkLst>
        </pc:picChg>
        <pc:picChg chg="add mod">
          <ac:chgData name="osamah almasarwah" userId="30efc0343ae0bb7c" providerId="LiveId" clId="{E4A15A1E-734B-412D-94D6-C962FE60AA27}" dt="2021-01-19T10:39:40.893" v="161" actId="164"/>
          <ac:picMkLst>
            <pc:docMk/>
            <pc:sldMk cId="491299217" sldId="1292"/>
            <ac:picMk id="5" creationId="{1B2924B4-D7A1-46F0-90E5-26B24B23B61D}"/>
          </ac:picMkLst>
        </pc:picChg>
        <pc:picChg chg="mod topLvl">
          <ac:chgData name="osamah almasarwah" userId="30efc0343ae0bb7c" providerId="LiveId" clId="{E4A15A1E-734B-412D-94D6-C962FE60AA27}" dt="2021-01-19T10:39:40.893" v="161" actId="164"/>
          <ac:picMkLst>
            <pc:docMk/>
            <pc:sldMk cId="491299217" sldId="1292"/>
            <ac:picMk id="7" creationId="{844C78DB-9AAC-4200-A5D1-EF34E3D7402D}"/>
          </ac:picMkLst>
        </pc:picChg>
        <pc:picChg chg="del">
          <ac:chgData name="osamah almasarwah" userId="30efc0343ae0bb7c" providerId="LiveId" clId="{E4A15A1E-734B-412D-94D6-C962FE60AA27}" dt="2021-01-19T10:38:07.808" v="84" actId="478"/>
          <ac:picMkLst>
            <pc:docMk/>
            <pc:sldMk cId="491299217" sldId="1292"/>
            <ac:picMk id="8" creationId="{F92D1FC5-E82B-4E93-A238-8AEAF763E7EA}"/>
          </ac:picMkLst>
        </pc:picChg>
        <pc:picChg chg="del topLvl">
          <ac:chgData name="osamah almasarwah" userId="30efc0343ae0bb7c" providerId="LiveId" clId="{E4A15A1E-734B-412D-94D6-C962FE60AA27}" dt="2021-01-19T10:38:15.931" v="88" actId="478"/>
          <ac:picMkLst>
            <pc:docMk/>
            <pc:sldMk cId="491299217" sldId="1292"/>
            <ac:picMk id="11" creationId="{18681157-3A1E-48A7-897D-BDBD3CAC44E8}"/>
          </ac:picMkLst>
        </pc:picChg>
        <pc:picChg chg="add del mod">
          <ac:chgData name="osamah almasarwah" userId="30efc0343ae0bb7c" providerId="LiveId" clId="{E4A15A1E-734B-412D-94D6-C962FE60AA27}" dt="2021-01-19T10:40:10.987" v="167" actId="478"/>
          <ac:picMkLst>
            <pc:docMk/>
            <pc:sldMk cId="491299217" sldId="1292"/>
            <ac:picMk id="30" creationId="{59AE2ABA-CA0E-4941-8319-49B4655DFD59}"/>
          </ac:picMkLst>
        </pc:picChg>
      </pc:sldChg>
      <pc:sldChg chg="del">
        <pc:chgData name="osamah almasarwah" userId="30efc0343ae0bb7c" providerId="LiveId" clId="{E4A15A1E-734B-412D-94D6-C962FE60AA27}" dt="2021-01-19T10:36:29.419" v="65" actId="2696"/>
        <pc:sldMkLst>
          <pc:docMk/>
          <pc:sldMk cId="1155975518" sldId="1292"/>
        </pc:sldMkLst>
      </pc:sldChg>
      <pc:sldChg chg="addSp delSp modSp add mod delAnim modAnim">
        <pc:chgData name="osamah almasarwah" userId="30efc0343ae0bb7c" providerId="LiveId" clId="{E4A15A1E-734B-412D-94D6-C962FE60AA27}" dt="2021-01-19T13:51:18.776" v="2855"/>
        <pc:sldMkLst>
          <pc:docMk/>
          <pc:sldMk cId="2457763907" sldId="1293"/>
        </pc:sldMkLst>
        <pc:spChg chg="add mod">
          <ac:chgData name="osamah almasarwah" userId="30efc0343ae0bb7c" providerId="LiveId" clId="{E4A15A1E-734B-412D-94D6-C962FE60AA27}" dt="2021-01-19T10:46:35.615" v="223" actId="1076"/>
          <ac:spMkLst>
            <pc:docMk/>
            <pc:sldMk cId="2457763907" sldId="1293"/>
            <ac:spMk id="20" creationId="{1DCBEA5A-40E2-4A03-AF1D-FA2A128EC579}"/>
          </ac:spMkLst>
        </pc:spChg>
        <pc:spChg chg="add mod">
          <ac:chgData name="osamah almasarwah" userId="30efc0343ae0bb7c" providerId="LiveId" clId="{E4A15A1E-734B-412D-94D6-C962FE60AA27}" dt="2021-01-19T10:48:00.682" v="241" actId="1076"/>
          <ac:spMkLst>
            <pc:docMk/>
            <pc:sldMk cId="2457763907" sldId="1293"/>
            <ac:spMk id="21" creationId="{A7C88102-269B-476D-809D-056D5BE23AAE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2" creationId="{CFF8A1E6-3754-4B9A-8440-E3F5E94AC005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3" creationId="{800B1DED-65B1-41F4-A738-96DB594FADAF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5" creationId="{4C6E1C13-FC55-436A-B72B-F726AADF0DA2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6" creationId="{37FE47AF-EDC4-4271-9D34-489CB874950E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7" creationId="{B48FC31C-3D57-4418-B426-D24904046A9A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8" creationId="{B6D53019-2F39-47F0-B305-A9BAC7DBC0E1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29" creationId="{6249BB3A-E708-4690-9BBD-17097AF64001}"/>
          </ac:spMkLst>
        </pc:spChg>
        <pc:spChg chg="add mod">
          <ac:chgData name="osamah almasarwah" userId="30efc0343ae0bb7c" providerId="LiveId" clId="{E4A15A1E-734B-412D-94D6-C962FE60AA27}" dt="2021-01-19T10:45:04.547" v="202" actId="14100"/>
          <ac:spMkLst>
            <pc:docMk/>
            <pc:sldMk cId="2457763907" sldId="1293"/>
            <ac:spMk id="30" creationId="{6FA3B3E0-86AA-4227-A66B-62C75128A311}"/>
          </ac:spMkLst>
        </pc:spChg>
        <pc:spChg chg="add mod">
          <ac:chgData name="osamah almasarwah" userId="30efc0343ae0bb7c" providerId="LiveId" clId="{E4A15A1E-734B-412D-94D6-C962FE60AA27}" dt="2021-01-19T10:45:06.959" v="203" actId="14100"/>
          <ac:spMkLst>
            <pc:docMk/>
            <pc:sldMk cId="2457763907" sldId="1293"/>
            <ac:spMk id="32" creationId="{1B4492E1-4DBC-457E-B1D2-49DD896BF99B}"/>
          </ac:spMkLst>
        </pc:spChg>
        <pc:spChg chg="add mod">
          <ac:chgData name="osamah almasarwah" userId="30efc0343ae0bb7c" providerId="LiveId" clId="{E4A15A1E-734B-412D-94D6-C962FE60AA27}" dt="2021-01-19T10:45:11.520" v="205" actId="1076"/>
          <ac:spMkLst>
            <pc:docMk/>
            <pc:sldMk cId="2457763907" sldId="1293"/>
            <ac:spMk id="33" creationId="{02098511-F35C-412A-8630-AF4EF65F6970}"/>
          </ac:spMkLst>
        </pc:spChg>
        <pc:spChg chg="add mod">
          <ac:chgData name="osamah almasarwah" userId="30efc0343ae0bb7c" providerId="LiveId" clId="{E4A15A1E-734B-412D-94D6-C962FE60AA27}" dt="2021-01-19T10:46:23.413" v="220" actId="1076"/>
          <ac:spMkLst>
            <pc:docMk/>
            <pc:sldMk cId="2457763907" sldId="1293"/>
            <ac:spMk id="34" creationId="{3DCA75A6-66FF-4EE5-877A-B9ACC1D56EDE}"/>
          </ac:spMkLst>
        </pc:spChg>
        <pc:spChg chg="add mod">
          <ac:chgData name="osamah almasarwah" userId="30efc0343ae0bb7c" providerId="LiveId" clId="{E4A15A1E-734B-412D-94D6-C962FE60AA27}" dt="2021-01-19T10:48:06.765" v="243" actId="1076"/>
          <ac:spMkLst>
            <pc:docMk/>
            <pc:sldMk cId="2457763907" sldId="1293"/>
            <ac:spMk id="35" creationId="{3461B8A6-FBDB-4D4C-863A-BB48C2267CC1}"/>
          </ac:spMkLst>
        </pc:spChg>
        <pc:spChg chg="add mod">
          <ac:chgData name="osamah almasarwah" userId="30efc0343ae0bb7c" providerId="LiveId" clId="{E4A15A1E-734B-412D-94D6-C962FE60AA27}" dt="2021-01-19T10:44:51.431" v="200" actId="1076"/>
          <ac:spMkLst>
            <pc:docMk/>
            <pc:sldMk cId="2457763907" sldId="1293"/>
            <ac:spMk id="36" creationId="{064E2AD0-74A2-4623-8A5A-8C8974B95303}"/>
          </ac:spMkLst>
        </pc:spChg>
        <pc:spChg chg="add mod">
          <ac:chgData name="osamah almasarwah" userId="30efc0343ae0bb7c" providerId="LiveId" clId="{E4A15A1E-734B-412D-94D6-C962FE60AA27}" dt="2021-01-19T10:48:50.133" v="251" actId="1076"/>
          <ac:spMkLst>
            <pc:docMk/>
            <pc:sldMk cId="2457763907" sldId="1293"/>
            <ac:spMk id="37" creationId="{0D8B8D3A-BE48-4452-8191-2D35D5671D5F}"/>
          </ac:spMkLst>
        </pc:spChg>
        <pc:spChg chg="add mod">
          <ac:chgData name="osamah almasarwah" userId="30efc0343ae0bb7c" providerId="LiveId" clId="{E4A15A1E-734B-412D-94D6-C962FE60AA27}" dt="2021-01-19T10:48:10.772" v="244" actId="1076"/>
          <ac:spMkLst>
            <pc:docMk/>
            <pc:sldMk cId="2457763907" sldId="1293"/>
            <ac:spMk id="38" creationId="{1681AD8A-9A47-4BE3-A709-EAD5EB57EDFE}"/>
          </ac:spMkLst>
        </pc:spChg>
        <pc:spChg chg="add mod">
          <ac:chgData name="osamah almasarwah" userId="30efc0343ae0bb7c" providerId="LiveId" clId="{E4A15A1E-734B-412D-94D6-C962FE60AA27}" dt="2021-01-19T10:48:14.432" v="245" actId="1076"/>
          <ac:spMkLst>
            <pc:docMk/>
            <pc:sldMk cId="2457763907" sldId="1293"/>
            <ac:spMk id="39" creationId="{FD7A9998-48A4-4690-8986-CBB3DB46AA43}"/>
          </ac:spMkLst>
        </pc:spChg>
        <pc:spChg chg="add mod">
          <ac:chgData name="osamah almasarwah" userId="30efc0343ae0bb7c" providerId="LiveId" clId="{E4A15A1E-734B-412D-94D6-C962FE60AA27}" dt="2021-01-19T10:48:24.158" v="247" actId="1076"/>
          <ac:spMkLst>
            <pc:docMk/>
            <pc:sldMk cId="2457763907" sldId="1293"/>
            <ac:spMk id="40" creationId="{1EC7BB78-3AE2-4501-95EE-6BF954A09D25}"/>
          </ac:spMkLst>
        </pc:spChg>
        <pc:spChg chg="add mod">
          <ac:chgData name="osamah almasarwah" userId="30efc0343ae0bb7c" providerId="LiveId" clId="{E4A15A1E-734B-412D-94D6-C962FE60AA27}" dt="2021-01-19T10:48:20.623" v="246" actId="1076"/>
          <ac:spMkLst>
            <pc:docMk/>
            <pc:sldMk cId="2457763907" sldId="1293"/>
            <ac:spMk id="41" creationId="{89872C08-2C88-43E5-AF55-B16FEB65B9EB}"/>
          </ac:spMkLst>
        </pc:spChg>
        <pc:spChg chg="add mod">
          <ac:chgData name="osamah almasarwah" userId="30efc0343ae0bb7c" providerId="LiveId" clId="{E4A15A1E-734B-412D-94D6-C962FE60AA27}" dt="2021-01-19T10:48:35.681" v="249" actId="1076"/>
          <ac:spMkLst>
            <pc:docMk/>
            <pc:sldMk cId="2457763907" sldId="1293"/>
            <ac:spMk id="42" creationId="{A87D6C60-64BF-4F40-A8D9-F269B4F16070}"/>
          </ac:spMkLst>
        </pc:spChg>
        <pc:spChg chg="del">
          <ac:chgData name="osamah almasarwah" userId="30efc0343ae0bb7c" providerId="LiveId" clId="{E4A15A1E-734B-412D-94D6-C962FE60AA27}" dt="2021-01-19T10:43:36.281" v="191" actId="478"/>
          <ac:spMkLst>
            <pc:docMk/>
            <pc:sldMk cId="2457763907" sldId="1293"/>
            <ac:spMk id="49" creationId="{120196CA-413A-453D-AF70-3896B0507E8B}"/>
          </ac:spMkLst>
        </pc:spChg>
        <pc:grpChg chg="del">
          <ac:chgData name="osamah almasarwah" userId="30efc0343ae0bb7c" providerId="LiveId" clId="{E4A15A1E-734B-412D-94D6-C962FE60AA27}" dt="2021-01-19T10:42:32.269" v="187" actId="478"/>
          <ac:grpSpMkLst>
            <pc:docMk/>
            <pc:sldMk cId="2457763907" sldId="1293"/>
            <ac:grpSpMk id="6" creationId="{B8EDDAAC-3664-4D63-8734-AF5A938E88F7}"/>
          </ac:grpSpMkLst>
        </pc:grpChg>
        <pc:grpChg chg="add mod">
          <ac:chgData name="osamah almasarwah" userId="30efc0343ae0bb7c" providerId="LiveId" clId="{E4A15A1E-734B-412D-94D6-C962FE60AA27}" dt="2021-01-19T10:42:55.143" v="190" actId="164"/>
          <ac:grpSpMkLst>
            <pc:docMk/>
            <pc:sldMk cId="2457763907" sldId="1293"/>
            <ac:grpSpMk id="8" creationId="{99DD5F65-90A0-4602-A2FE-FC691DF5E24C}"/>
          </ac:grpSpMkLst>
        </pc:grpChg>
        <pc:picChg chg="add mod">
          <ac:chgData name="osamah almasarwah" userId="30efc0343ae0bb7c" providerId="LiveId" clId="{E4A15A1E-734B-412D-94D6-C962FE60AA27}" dt="2021-01-19T10:42:55.143" v="190" actId="164"/>
          <ac:picMkLst>
            <pc:docMk/>
            <pc:sldMk cId="2457763907" sldId="1293"/>
            <ac:picMk id="4" creationId="{DE30B806-F893-4334-807C-7E0B6ABC98CA}"/>
          </ac:picMkLst>
        </pc:picChg>
        <pc:picChg chg="del topLvl">
          <ac:chgData name="osamah almasarwah" userId="30efc0343ae0bb7c" providerId="LiveId" clId="{E4A15A1E-734B-412D-94D6-C962FE60AA27}" dt="2021-01-19T10:42:32.269" v="187" actId="478"/>
          <ac:picMkLst>
            <pc:docMk/>
            <pc:sldMk cId="2457763907" sldId="1293"/>
            <ac:picMk id="5" creationId="{1B2924B4-D7A1-46F0-90E5-26B24B23B61D}"/>
          </ac:picMkLst>
        </pc:picChg>
        <pc:picChg chg="mod topLvl">
          <ac:chgData name="osamah almasarwah" userId="30efc0343ae0bb7c" providerId="LiveId" clId="{E4A15A1E-734B-412D-94D6-C962FE60AA27}" dt="2021-01-19T10:42:55.143" v="190" actId="164"/>
          <ac:picMkLst>
            <pc:docMk/>
            <pc:sldMk cId="2457763907" sldId="1293"/>
            <ac:picMk id="7" creationId="{844C78DB-9AAC-4200-A5D1-EF34E3D7402D}"/>
          </ac:picMkLst>
        </pc:picChg>
      </pc:sldChg>
      <pc:sldChg chg="addSp delSp modSp add mod ord delAnim modAnim">
        <pc:chgData name="osamah almasarwah" userId="30efc0343ae0bb7c" providerId="LiveId" clId="{E4A15A1E-734B-412D-94D6-C962FE60AA27}" dt="2021-01-19T13:51:11.126" v="2853"/>
        <pc:sldMkLst>
          <pc:docMk/>
          <pc:sldMk cId="328922889" sldId="1294"/>
        </pc:sldMkLst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20" creationId="{1DCBEA5A-40E2-4A03-AF1D-FA2A128EC579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21" creationId="{A7C88102-269B-476D-809D-056D5BE23AAE}"/>
          </ac:spMkLst>
        </pc:spChg>
        <pc:spChg chg="mod">
          <ac:chgData name="osamah almasarwah" userId="30efc0343ae0bb7c" providerId="LiveId" clId="{E4A15A1E-734B-412D-94D6-C962FE60AA27}" dt="2021-01-19T10:50:27.369" v="264"/>
          <ac:spMkLst>
            <pc:docMk/>
            <pc:sldMk cId="328922889" sldId="1294"/>
            <ac:spMk id="27" creationId="{845D49DB-856A-4584-B374-D7A9E245355E}"/>
          </ac:spMkLst>
        </pc:spChg>
        <pc:spChg chg="mod">
          <ac:chgData name="osamah almasarwah" userId="30efc0343ae0bb7c" providerId="LiveId" clId="{E4A15A1E-734B-412D-94D6-C962FE60AA27}" dt="2021-01-19T10:50:27.369" v="264"/>
          <ac:spMkLst>
            <pc:docMk/>
            <pc:sldMk cId="328922889" sldId="1294"/>
            <ac:spMk id="28" creationId="{39A97088-2F34-4036-905F-E04A46B30E36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29" creationId="{C7533474-0DEE-42AD-AE06-73223B597067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0" creationId="{6FA3B3E0-86AA-4227-A66B-62C75128A311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2" creationId="{1B4492E1-4DBC-457E-B1D2-49DD896BF99B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3" creationId="{02098511-F35C-412A-8630-AF4EF65F6970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4" creationId="{3DCA75A6-66FF-4EE5-877A-B9ACC1D56EDE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5" creationId="{3461B8A6-FBDB-4D4C-863A-BB48C2267CC1}"/>
          </ac:spMkLst>
        </pc:spChg>
        <pc:spChg chg="del mod">
          <ac:chgData name="osamah almasarwah" userId="30efc0343ae0bb7c" providerId="LiveId" clId="{E4A15A1E-734B-412D-94D6-C962FE60AA27}" dt="2021-01-19T10:49:21.014" v="260" actId="478"/>
          <ac:spMkLst>
            <pc:docMk/>
            <pc:sldMk cId="328922889" sldId="1294"/>
            <ac:spMk id="36" creationId="{064E2AD0-74A2-4623-8A5A-8C8974B95303}"/>
          </ac:spMkLst>
        </pc:spChg>
        <pc:spChg chg="del">
          <ac:chgData name="osamah almasarwah" userId="30efc0343ae0bb7c" providerId="LiveId" clId="{E4A15A1E-734B-412D-94D6-C962FE60AA27}" dt="2021-01-19T10:49:16.696" v="257" actId="478"/>
          <ac:spMkLst>
            <pc:docMk/>
            <pc:sldMk cId="328922889" sldId="1294"/>
            <ac:spMk id="37" creationId="{0D8B8D3A-BE48-4452-8191-2D35D5671D5F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38" creationId="{1681AD8A-9A47-4BE3-A709-EAD5EB57EDFE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39" creationId="{FD7A9998-48A4-4690-8986-CBB3DB46AA43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40" creationId="{1EC7BB78-3AE2-4501-95EE-6BF954A09D25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41" creationId="{89872C08-2C88-43E5-AF55-B16FEB65B9EB}"/>
          </ac:spMkLst>
        </pc:spChg>
        <pc:spChg chg="del">
          <ac:chgData name="osamah almasarwah" userId="30efc0343ae0bb7c" providerId="LiveId" clId="{E4A15A1E-734B-412D-94D6-C962FE60AA27}" dt="2021-01-19T10:49:18.714" v="258" actId="478"/>
          <ac:spMkLst>
            <pc:docMk/>
            <pc:sldMk cId="328922889" sldId="1294"/>
            <ac:spMk id="42" creationId="{A87D6C60-64BF-4F40-A8D9-F269B4F16070}"/>
          </ac:spMkLst>
        </pc:spChg>
        <pc:spChg chg="add mod">
          <ac:chgData name="osamah almasarwah" userId="30efc0343ae0bb7c" providerId="LiveId" clId="{E4A15A1E-734B-412D-94D6-C962FE60AA27}" dt="2021-01-19T11:35:48.908" v="481" actId="1076"/>
          <ac:spMkLst>
            <pc:docMk/>
            <pc:sldMk cId="328922889" sldId="1294"/>
            <ac:spMk id="43" creationId="{FC76AF1F-C5B9-44E8-B646-EF0750CE0F74}"/>
          </ac:spMkLst>
        </pc:spChg>
        <pc:spChg chg="add mod">
          <ac:chgData name="osamah almasarwah" userId="30efc0343ae0bb7c" providerId="LiveId" clId="{E4A15A1E-734B-412D-94D6-C962FE60AA27}" dt="2021-01-19T11:35:48.908" v="481" actId="1076"/>
          <ac:spMkLst>
            <pc:docMk/>
            <pc:sldMk cId="328922889" sldId="1294"/>
            <ac:spMk id="44" creationId="{BCA82AEB-0370-4321-9765-47A321267F7E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45" creationId="{5DE5C62D-A79D-426A-9982-AF329603D8FF}"/>
          </ac:spMkLst>
        </pc:spChg>
        <pc:spChg chg="add mod">
          <ac:chgData name="osamah almasarwah" userId="30efc0343ae0bb7c" providerId="LiveId" clId="{E4A15A1E-734B-412D-94D6-C962FE60AA27}" dt="2021-01-19T11:35:48.908" v="481" actId="1076"/>
          <ac:spMkLst>
            <pc:docMk/>
            <pc:sldMk cId="328922889" sldId="1294"/>
            <ac:spMk id="46" creationId="{797F99EF-5EDC-4C96-A6E3-8E3960665423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47" creationId="{76244FB2-6E68-4BA7-9BC8-4513CB8ECD9E}"/>
          </ac:spMkLst>
        </pc:spChg>
        <pc:spChg chg="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49" creationId="{DC3F8F6D-674E-468B-98DA-92C11E81CFEE}"/>
          </ac:spMkLst>
        </pc:spChg>
        <pc:spChg chg="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50" creationId="{5366B9F7-B5A1-4EE9-88BD-282F2EE0AD0A}"/>
          </ac:spMkLst>
        </pc:spChg>
        <pc:spChg chg="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51" creationId="{769AF05A-6B77-461E-8DA6-7707B8CEAA2B}"/>
          </ac:spMkLst>
        </pc:spChg>
        <pc:spChg chg="add mod">
          <ac:chgData name="osamah almasarwah" userId="30efc0343ae0bb7c" providerId="LiveId" clId="{E4A15A1E-734B-412D-94D6-C962FE60AA27}" dt="2021-01-19T10:53:09.936" v="276" actId="20577"/>
          <ac:spMkLst>
            <pc:docMk/>
            <pc:sldMk cId="328922889" sldId="1294"/>
            <ac:spMk id="52" creationId="{2BFF18AB-E45C-4535-BFC6-0DFA0A1A9F81}"/>
          </ac:spMkLst>
        </pc:spChg>
        <pc:spChg chg="add mod">
          <ac:chgData name="osamah almasarwah" userId="30efc0343ae0bb7c" providerId="LiveId" clId="{E4A15A1E-734B-412D-94D6-C962FE60AA27}" dt="2021-01-19T10:53:00.621" v="273" actId="1076"/>
          <ac:spMkLst>
            <pc:docMk/>
            <pc:sldMk cId="328922889" sldId="1294"/>
            <ac:spMk id="53" creationId="{EE28529F-8C47-4F65-A375-52CB3A78777A}"/>
          </ac:spMkLst>
        </pc:spChg>
        <pc:spChg chg="add mod">
          <ac:chgData name="osamah almasarwah" userId="30efc0343ae0bb7c" providerId="LiveId" clId="{E4A15A1E-734B-412D-94D6-C962FE60AA27}" dt="2021-01-19T10:53:07.941" v="275" actId="20577"/>
          <ac:spMkLst>
            <pc:docMk/>
            <pc:sldMk cId="328922889" sldId="1294"/>
            <ac:spMk id="54" creationId="{924B9511-1A72-4210-898A-40C44CE0B8C7}"/>
          </ac:spMkLst>
        </pc:spChg>
        <pc:spChg chg="add mod">
          <ac:chgData name="osamah almasarwah" userId="30efc0343ae0bb7c" providerId="LiveId" clId="{E4A15A1E-734B-412D-94D6-C962FE60AA27}" dt="2021-01-19T10:53:05.062" v="274" actId="1076"/>
          <ac:spMkLst>
            <pc:docMk/>
            <pc:sldMk cId="328922889" sldId="1294"/>
            <ac:spMk id="55" creationId="{22BBECBA-CD33-4FF0-BF08-A55924758854}"/>
          </ac:spMkLst>
        </pc:spChg>
        <pc:spChg chg="add mod">
          <ac:chgData name="osamah almasarwah" userId="30efc0343ae0bb7c" providerId="LiveId" clId="{E4A15A1E-734B-412D-94D6-C962FE60AA27}" dt="2021-01-19T10:53:16.509" v="278" actId="20577"/>
          <ac:spMkLst>
            <pc:docMk/>
            <pc:sldMk cId="328922889" sldId="1294"/>
            <ac:spMk id="56" creationId="{202D6860-758A-4D2B-B37C-7E501B25D84F}"/>
          </ac:spMkLst>
        </pc:spChg>
        <pc:spChg chg="add mod">
          <ac:chgData name="osamah almasarwah" userId="30efc0343ae0bb7c" providerId="LiveId" clId="{E4A15A1E-734B-412D-94D6-C962FE60AA27}" dt="2021-01-19T10:50:54.291" v="266"/>
          <ac:spMkLst>
            <pc:docMk/>
            <pc:sldMk cId="328922889" sldId="1294"/>
            <ac:spMk id="57" creationId="{34AD59BC-ABD2-4C3D-A09D-F31AF738FE16}"/>
          </ac:spMkLst>
        </pc:spChg>
        <pc:grpChg chg="add mod">
          <ac:chgData name="osamah almasarwah" userId="30efc0343ae0bb7c" providerId="LiveId" clId="{E4A15A1E-734B-412D-94D6-C962FE60AA27}" dt="2021-01-19T10:49:42.985" v="263" actId="164"/>
          <ac:grpSpMkLst>
            <pc:docMk/>
            <pc:sldMk cId="328922889" sldId="1294"/>
            <ac:grpSpMk id="6" creationId="{70B272D1-D229-4829-B0D7-21BE073631DF}"/>
          </ac:grpSpMkLst>
        </pc:grpChg>
        <pc:grpChg chg="del">
          <ac:chgData name="osamah almasarwah" userId="30efc0343ae0bb7c" providerId="LiveId" clId="{E4A15A1E-734B-412D-94D6-C962FE60AA27}" dt="2021-01-19T10:49:11.484" v="256" actId="478"/>
          <ac:grpSpMkLst>
            <pc:docMk/>
            <pc:sldMk cId="328922889" sldId="1294"/>
            <ac:grpSpMk id="8" creationId="{99DD5F65-90A0-4602-A2FE-FC691DF5E24C}"/>
          </ac:grpSpMkLst>
        </pc:grpChg>
        <pc:grpChg chg="add mod">
          <ac:chgData name="osamah almasarwah" userId="30efc0343ae0bb7c" providerId="LiveId" clId="{E4A15A1E-734B-412D-94D6-C962FE60AA27}" dt="2021-01-19T11:35:48.908" v="481" actId="1076"/>
          <ac:grpSpMkLst>
            <pc:docMk/>
            <pc:sldMk cId="328922889" sldId="1294"/>
            <ac:grpSpMk id="26" creationId="{C68B3106-C30D-41AE-BAED-EB4D771D29B3}"/>
          </ac:grpSpMkLst>
        </pc:grpChg>
        <pc:grpChg chg="add mod">
          <ac:chgData name="osamah almasarwah" userId="30efc0343ae0bb7c" providerId="LiveId" clId="{E4A15A1E-734B-412D-94D6-C962FE60AA27}" dt="2021-01-19T10:50:54.291" v="266"/>
          <ac:grpSpMkLst>
            <pc:docMk/>
            <pc:sldMk cId="328922889" sldId="1294"/>
            <ac:grpSpMk id="48" creationId="{F9739931-DBDF-43A3-B979-3BEDD74E131E}"/>
          </ac:grpSpMkLst>
        </pc:grpChg>
        <pc:picChg chg="del topLvl">
          <ac:chgData name="osamah almasarwah" userId="30efc0343ae0bb7c" providerId="LiveId" clId="{E4A15A1E-734B-412D-94D6-C962FE60AA27}" dt="2021-01-19T10:49:11.484" v="256" actId="478"/>
          <ac:picMkLst>
            <pc:docMk/>
            <pc:sldMk cId="328922889" sldId="1294"/>
            <ac:picMk id="4" creationId="{DE30B806-F893-4334-807C-7E0B6ABC98CA}"/>
          </ac:picMkLst>
        </pc:picChg>
        <pc:picChg chg="add mod">
          <ac:chgData name="osamah almasarwah" userId="30efc0343ae0bb7c" providerId="LiveId" clId="{E4A15A1E-734B-412D-94D6-C962FE60AA27}" dt="2021-01-19T10:49:42.985" v="263" actId="164"/>
          <ac:picMkLst>
            <pc:docMk/>
            <pc:sldMk cId="328922889" sldId="1294"/>
            <ac:picMk id="5" creationId="{2DB5C405-8891-47C7-AD0C-1A6FAE90435B}"/>
          </ac:picMkLst>
        </pc:picChg>
        <pc:picChg chg="mod topLvl">
          <ac:chgData name="osamah almasarwah" userId="30efc0343ae0bb7c" providerId="LiveId" clId="{E4A15A1E-734B-412D-94D6-C962FE60AA27}" dt="2021-01-19T10:49:42.985" v="263" actId="164"/>
          <ac:picMkLst>
            <pc:docMk/>
            <pc:sldMk cId="328922889" sldId="1294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0:54:27.727" v="287" actId="20577"/>
        <pc:sldMkLst>
          <pc:docMk/>
          <pc:sldMk cId="1881852888" sldId="1295"/>
        </pc:sldMkLst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29" creationId="{C7533474-0DEE-42AD-AE06-73223B597067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0" creationId="{C8040BB9-1F36-489C-A9DD-EA8A0EB74523}"/>
          </ac:spMkLst>
        </pc:spChg>
        <pc:spChg chg="del">
          <ac:chgData name="osamah almasarwah" userId="30efc0343ae0bb7c" providerId="LiveId" clId="{E4A15A1E-734B-412D-94D6-C962FE60AA27}" dt="2021-01-19T10:54:01.105" v="284" actId="478"/>
          <ac:spMkLst>
            <pc:docMk/>
            <pc:sldMk cId="1881852888" sldId="1295"/>
            <ac:spMk id="31" creationId="{5FB43F53-C9C2-4C06-AA13-DEE423BD5674}"/>
          </ac:spMkLst>
        </pc:spChg>
        <pc:spChg chg="add mod">
          <ac:chgData name="osamah almasarwah" userId="30efc0343ae0bb7c" providerId="LiveId" clId="{E4A15A1E-734B-412D-94D6-C962FE60AA27}" dt="2021-01-19T10:54:27.727" v="287" actId="20577"/>
          <ac:spMkLst>
            <pc:docMk/>
            <pc:sldMk cId="1881852888" sldId="1295"/>
            <ac:spMk id="32" creationId="{369FDF52-11D1-4E6E-81B5-D1134BF01056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3" creationId="{AEB89C4D-26D4-4F2A-9BC6-50A9E00CA09D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4" creationId="{544D293C-A9D0-4CC6-BF8E-17B1BDC4213F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5" creationId="{1A97BD56-723B-4544-9A9A-3E9B7B570A3D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6" creationId="{BD6787DD-7B23-4DD0-A55F-809A0DA1977E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7" creationId="{04E090A6-9031-4EEF-8ACC-549A800A9E7B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8" creationId="{6D1110BF-B76A-450B-BF26-D85DDC210ACA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39" creationId="{E9BDCA3D-CD43-4846-8460-0B16F14B143F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40" creationId="{60AA5B86-B776-47E6-9785-DEBAD3204BF6}"/>
          </ac:spMkLst>
        </pc:spChg>
        <pc:spChg chg="add mod">
          <ac:chgData name="osamah almasarwah" userId="30efc0343ae0bb7c" providerId="LiveId" clId="{E4A15A1E-734B-412D-94D6-C962FE60AA27}" dt="2021-01-19T10:54:16.653" v="285"/>
          <ac:spMkLst>
            <pc:docMk/>
            <pc:sldMk cId="1881852888" sldId="1295"/>
            <ac:spMk id="41" creationId="{41D8C22F-D095-4110-B1DF-2BF7F50881B5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3" creationId="{FC76AF1F-C5B9-44E8-B646-EF0750CE0F74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4" creationId="{BCA82AEB-0370-4321-9765-47A321267F7E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5" creationId="{5DE5C62D-A79D-426A-9982-AF329603D8FF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6" creationId="{797F99EF-5EDC-4C96-A6E3-8E3960665423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47" creationId="{76244FB2-6E68-4BA7-9BC8-4513CB8ECD9E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2" creationId="{2BFF18AB-E45C-4535-BFC6-0DFA0A1A9F81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3" creationId="{EE28529F-8C47-4F65-A375-52CB3A78777A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4" creationId="{924B9511-1A72-4210-898A-40C44CE0B8C7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5" creationId="{22BBECBA-CD33-4FF0-BF08-A55924758854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6" creationId="{202D6860-758A-4D2B-B37C-7E501B25D84F}"/>
          </ac:spMkLst>
        </pc:spChg>
        <pc:spChg chg="del">
          <ac:chgData name="osamah almasarwah" userId="30efc0343ae0bb7c" providerId="LiveId" clId="{E4A15A1E-734B-412D-94D6-C962FE60AA27}" dt="2021-01-19T10:53:58.298" v="282" actId="478"/>
          <ac:spMkLst>
            <pc:docMk/>
            <pc:sldMk cId="1881852888" sldId="1295"/>
            <ac:spMk id="57" creationId="{34AD59BC-ABD2-4C3D-A09D-F31AF738FE16}"/>
          </ac:spMkLst>
        </pc:spChg>
        <pc:grpChg chg="del">
          <ac:chgData name="osamah almasarwah" userId="30efc0343ae0bb7c" providerId="LiveId" clId="{E4A15A1E-734B-412D-94D6-C962FE60AA27}" dt="2021-01-19T10:54:00.411" v="283" actId="478"/>
          <ac:grpSpMkLst>
            <pc:docMk/>
            <pc:sldMk cId="1881852888" sldId="1295"/>
            <ac:grpSpMk id="26" creationId="{C68B3106-C30D-41AE-BAED-EB4D771D29B3}"/>
          </ac:grpSpMkLst>
        </pc:grpChg>
        <pc:grpChg chg="del">
          <ac:chgData name="osamah almasarwah" userId="30efc0343ae0bb7c" providerId="LiveId" clId="{E4A15A1E-734B-412D-94D6-C962FE60AA27}" dt="2021-01-19T10:53:58.298" v="282" actId="478"/>
          <ac:grpSpMkLst>
            <pc:docMk/>
            <pc:sldMk cId="1881852888" sldId="1295"/>
            <ac:grpSpMk id="48" creationId="{F9739931-DBDF-43A3-B979-3BEDD74E131E}"/>
          </ac:grpSpMkLst>
        </pc:grpChg>
      </pc:sldChg>
      <pc:sldChg chg="addSp delSp modSp add mod delAnim modAnim">
        <pc:chgData name="osamah almasarwah" userId="30efc0343ae0bb7c" providerId="LiveId" clId="{E4A15A1E-734B-412D-94D6-C962FE60AA27}" dt="2021-01-19T11:01:41.798" v="354" actId="1076"/>
        <pc:sldMkLst>
          <pc:docMk/>
          <pc:sldMk cId="973773819" sldId="1296"/>
        </pc:sldMkLst>
        <pc:spChg chg="add mod">
          <ac:chgData name="osamah almasarwah" userId="30efc0343ae0bb7c" providerId="LiveId" clId="{E4A15A1E-734B-412D-94D6-C962FE60AA27}" dt="2021-01-19T10:55:33.680" v="296" actId="1076"/>
          <ac:spMkLst>
            <pc:docMk/>
            <pc:sldMk cId="973773819" sldId="1296"/>
            <ac:spMk id="22" creationId="{56C21F49-46B7-40B0-A33B-E2AD9AD44BB7}"/>
          </ac:spMkLst>
        </pc:spChg>
        <pc:spChg chg="mod">
          <ac:chgData name="osamah almasarwah" userId="30efc0343ae0bb7c" providerId="LiveId" clId="{E4A15A1E-734B-412D-94D6-C962FE60AA27}" dt="2021-01-19T10:55:31.691" v="295"/>
          <ac:spMkLst>
            <pc:docMk/>
            <pc:sldMk cId="973773819" sldId="1296"/>
            <ac:spMk id="25" creationId="{802F5AEA-DE88-4462-9DD2-766EB807BB8E}"/>
          </ac:spMkLst>
        </pc:spChg>
        <pc:spChg chg="mod">
          <ac:chgData name="osamah almasarwah" userId="30efc0343ae0bb7c" providerId="LiveId" clId="{E4A15A1E-734B-412D-94D6-C962FE60AA27}" dt="2021-01-19T10:55:31.691" v="295"/>
          <ac:spMkLst>
            <pc:docMk/>
            <pc:sldMk cId="973773819" sldId="1296"/>
            <ac:spMk id="26" creationId="{F193B1C2-B9F6-43FB-B4ED-61C1A5C9EF89}"/>
          </ac:spMkLst>
        </pc:spChg>
        <pc:spChg chg="mod">
          <ac:chgData name="osamah almasarwah" userId="30efc0343ae0bb7c" providerId="LiveId" clId="{E4A15A1E-734B-412D-94D6-C962FE60AA27}" dt="2021-01-19T10:56:53.328" v="308" actId="1076"/>
          <ac:spMkLst>
            <pc:docMk/>
            <pc:sldMk cId="973773819" sldId="1296"/>
            <ac:spMk id="28" creationId="{3F9CB5CE-6F03-41AD-A570-FDA02C48F880}"/>
          </ac:spMkLst>
        </pc:spChg>
        <pc:spChg chg="mod">
          <ac:chgData name="osamah almasarwah" userId="30efc0343ae0bb7c" providerId="LiveId" clId="{E4A15A1E-734B-412D-94D6-C962FE60AA27}" dt="2021-01-19T10:56:49.456" v="307" actId="20577"/>
          <ac:spMkLst>
            <pc:docMk/>
            <pc:sldMk cId="973773819" sldId="1296"/>
            <ac:spMk id="29" creationId="{321D4E9E-5007-4642-BA3C-AFBD4B12AD4F}"/>
          </ac:spMkLst>
        </pc:spChg>
        <pc:spChg chg="del">
          <ac:chgData name="osamah almasarwah" userId="30efc0343ae0bb7c" providerId="LiveId" clId="{E4A15A1E-734B-412D-94D6-C962FE60AA27}" dt="2021-01-19T10:54:48.628" v="289" actId="478"/>
          <ac:spMkLst>
            <pc:docMk/>
            <pc:sldMk cId="973773819" sldId="1296"/>
            <ac:spMk id="30" creationId="{C8040BB9-1F36-489C-A9DD-EA8A0EB74523}"/>
          </ac:spMkLst>
        </pc:spChg>
        <pc:spChg chg="mod">
          <ac:chgData name="osamah almasarwah" userId="30efc0343ae0bb7c" providerId="LiveId" clId="{E4A15A1E-734B-412D-94D6-C962FE60AA27}" dt="2021-01-19T10:56:56.461" v="309" actId="1076"/>
          <ac:spMkLst>
            <pc:docMk/>
            <pc:sldMk cId="973773819" sldId="1296"/>
            <ac:spMk id="31" creationId="{77D856F9-471B-4B07-BFD3-2D0E8685895E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2" creationId="{369FDF52-11D1-4E6E-81B5-D1134BF01056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3" creationId="{AEB89C4D-26D4-4F2A-9BC6-50A9E00CA09D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4" creationId="{544D293C-A9D0-4CC6-BF8E-17B1BDC4213F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5" creationId="{1A97BD56-723B-4544-9A9A-3E9B7B570A3D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6" creationId="{BD6787DD-7B23-4DD0-A55F-809A0DA1977E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7" creationId="{04E090A6-9031-4EEF-8ACC-549A800A9E7B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8" creationId="{6D1110BF-B76A-450B-BF26-D85DDC210ACA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39" creationId="{E9BDCA3D-CD43-4846-8460-0B16F14B143F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40" creationId="{60AA5B86-B776-47E6-9785-DEBAD3204BF6}"/>
          </ac:spMkLst>
        </pc:spChg>
        <pc:spChg chg="del">
          <ac:chgData name="osamah almasarwah" userId="30efc0343ae0bb7c" providerId="LiveId" clId="{E4A15A1E-734B-412D-94D6-C962FE60AA27}" dt="2021-01-19T10:54:50.882" v="290" actId="478"/>
          <ac:spMkLst>
            <pc:docMk/>
            <pc:sldMk cId="973773819" sldId="1296"/>
            <ac:spMk id="41" creationId="{41D8C22F-D095-4110-B1DF-2BF7F50881B5}"/>
          </ac:spMkLst>
        </pc:spChg>
        <pc:spChg chg="add del mod">
          <ac:chgData name="osamah almasarwah" userId="30efc0343ae0bb7c" providerId="LiveId" clId="{E4A15A1E-734B-412D-94D6-C962FE60AA27}" dt="2021-01-19T10:57:44.416" v="324" actId="478"/>
          <ac:spMkLst>
            <pc:docMk/>
            <pc:sldMk cId="973773819" sldId="1296"/>
            <ac:spMk id="42" creationId="{EA2F636B-0E1D-4C3F-BCFA-8CF31A526366}"/>
          </ac:spMkLst>
        </pc:spChg>
        <pc:spChg chg="add del mod">
          <ac:chgData name="osamah almasarwah" userId="30efc0343ae0bb7c" providerId="LiveId" clId="{E4A15A1E-734B-412D-94D6-C962FE60AA27}" dt="2021-01-19T10:57:44.416" v="324" actId="478"/>
          <ac:spMkLst>
            <pc:docMk/>
            <pc:sldMk cId="973773819" sldId="1296"/>
            <ac:spMk id="43" creationId="{596D83D0-9CC9-4C09-8E5A-9AF977DFB2D9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4" creationId="{C1F41379-DDD0-49F9-A346-4882CFD28834}"/>
          </ac:spMkLst>
        </pc:spChg>
        <pc:spChg chg="add del mod">
          <ac:chgData name="osamah almasarwah" userId="30efc0343ae0bb7c" providerId="LiveId" clId="{E4A15A1E-734B-412D-94D6-C962FE60AA27}" dt="2021-01-19T10:57:42.906" v="323" actId="478"/>
          <ac:spMkLst>
            <pc:docMk/>
            <pc:sldMk cId="973773819" sldId="1296"/>
            <ac:spMk id="45" creationId="{6C23C51E-A9B1-4F11-85E6-C135A957E236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6" creationId="{E292BAD5-5C41-4B32-A1AC-975083B1E5F5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7" creationId="{AE1440A2-B9CC-4D71-A75B-643F46265865}"/>
          </ac:spMkLst>
        </pc:spChg>
        <pc:spChg chg="add del mod">
          <ac:chgData name="osamah almasarwah" userId="30efc0343ae0bb7c" providerId="LiveId" clId="{E4A15A1E-734B-412D-94D6-C962FE60AA27}" dt="2021-01-19T10:57:44.416" v="324" actId="478"/>
          <ac:spMkLst>
            <pc:docMk/>
            <pc:sldMk cId="973773819" sldId="1296"/>
            <ac:spMk id="48" creationId="{610F5428-D52A-458A-96E7-DAE6C050B9E7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49" creationId="{E7F188DA-9315-454A-B7E6-A8364DCF48C5}"/>
          </ac:spMkLst>
        </pc:spChg>
        <pc:spChg chg="mod">
          <ac:chgData name="osamah almasarwah" userId="30efc0343ae0bb7c" providerId="LiveId" clId="{E4A15A1E-734B-412D-94D6-C962FE60AA27}" dt="2021-01-19T10:56:02.149" v="297"/>
          <ac:spMkLst>
            <pc:docMk/>
            <pc:sldMk cId="973773819" sldId="1296"/>
            <ac:spMk id="51" creationId="{CDE653C1-3A14-4681-91D7-630CE6261FAE}"/>
          </ac:spMkLst>
        </pc:spChg>
        <pc:spChg chg="mod">
          <ac:chgData name="osamah almasarwah" userId="30efc0343ae0bb7c" providerId="LiveId" clId="{E4A15A1E-734B-412D-94D6-C962FE60AA27}" dt="2021-01-19T10:56:02.149" v="297"/>
          <ac:spMkLst>
            <pc:docMk/>
            <pc:sldMk cId="973773819" sldId="1296"/>
            <ac:spMk id="52" creationId="{081B8FDB-E48D-4CFF-9C13-F192F1CDE2D5}"/>
          </ac:spMkLst>
        </pc:spChg>
        <pc:spChg chg="add del mod">
          <ac:chgData name="osamah almasarwah" userId="30efc0343ae0bb7c" providerId="LiveId" clId="{E4A15A1E-734B-412D-94D6-C962FE60AA27}" dt="2021-01-19T10:57:23.387" v="317" actId="478"/>
          <ac:spMkLst>
            <pc:docMk/>
            <pc:sldMk cId="973773819" sldId="1296"/>
            <ac:spMk id="53" creationId="{457BD786-0179-40A4-A1C3-CF61F08704BE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4" creationId="{6E8C48A5-0BAE-468C-9567-CDEB72DC9F5A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5" creationId="{40B31E09-F637-41DE-B5DA-91D04528E476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6" creationId="{E300AB98-845E-4BCA-892D-0A1BD3466E2F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7" creationId="{28D4E48A-A8A2-4E27-8802-A24CB5FCB6CF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8" creationId="{DC68D57E-5D72-4E39-80A3-DE34D74C8852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59" creationId="{40B7EB98-C4DD-4D08-9435-7FC833B1FE89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60" creationId="{2B28E721-DD8B-41B9-8498-0C55CF03C2C2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61" creationId="{2047CF8C-4581-4FCD-9011-6BC3E63C5167}"/>
          </ac:spMkLst>
        </pc:spChg>
        <pc:spChg chg="add del mod">
          <ac:chgData name="osamah almasarwah" userId="30efc0343ae0bb7c" providerId="LiveId" clId="{E4A15A1E-734B-412D-94D6-C962FE60AA27}" dt="2021-01-19T10:57:39.866" v="322" actId="478"/>
          <ac:spMkLst>
            <pc:docMk/>
            <pc:sldMk cId="973773819" sldId="1296"/>
            <ac:spMk id="62" creationId="{4A2A924E-A9A3-4CAC-BD00-F60FBF1A3022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3" creationId="{D2982C28-57BD-400A-B324-32945DE56C8B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4" creationId="{B6662E22-F3FB-4BDF-8CF9-2085DD10B505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5" creationId="{DD27275E-7EE8-48E5-883C-A1F1CB49C14B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6" creationId="{B8B560AD-A5DE-4E55-AB53-880E54E92FFF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7" creationId="{020FECEB-3756-4AD1-B615-4A8B5C34F2B1}"/>
          </ac:spMkLst>
        </pc:spChg>
        <pc:spChg chg="add mod">
          <ac:chgData name="osamah almasarwah" userId="30efc0343ae0bb7c" providerId="LiveId" clId="{E4A15A1E-734B-412D-94D6-C962FE60AA27}" dt="2021-01-19T11:00:24.885" v="344" actId="1076"/>
          <ac:spMkLst>
            <pc:docMk/>
            <pc:sldMk cId="973773819" sldId="1296"/>
            <ac:spMk id="68" creationId="{CA96789C-A6C4-4420-B1FD-CE8C8355C09D}"/>
          </ac:spMkLst>
        </pc:spChg>
        <pc:spChg chg="add mod">
          <ac:chgData name="osamah almasarwah" userId="30efc0343ae0bb7c" providerId="LiveId" clId="{E4A15A1E-734B-412D-94D6-C962FE60AA27}" dt="2021-01-19T11:00:38.076" v="347" actId="1076"/>
          <ac:spMkLst>
            <pc:docMk/>
            <pc:sldMk cId="973773819" sldId="1296"/>
            <ac:spMk id="69" creationId="{95EBBFA3-AD91-45DC-BEB0-BF6D04447CB9}"/>
          </ac:spMkLst>
        </pc:spChg>
        <pc:spChg chg="add mod">
          <ac:chgData name="osamah almasarwah" userId="30efc0343ae0bb7c" providerId="LiveId" clId="{E4A15A1E-734B-412D-94D6-C962FE60AA27}" dt="2021-01-19T11:00:53.994" v="350" actId="1076"/>
          <ac:spMkLst>
            <pc:docMk/>
            <pc:sldMk cId="973773819" sldId="1296"/>
            <ac:spMk id="70" creationId="{8E03CCF7-99F3-4130-9FAD-9011543364EA}"/>
          </ac:spMkLst>
        </pc:spChg>
        <pc:spChg chg="add mod">
          <ac:chgData name="osamah almasarwah" userId="30efc0343ae0bb7c" providerId="LiveId" clId="{E4A15A1E-734B-412D-94D6-C962FE60AA27}" dt="2021-01-19T11:01:09.394" v="352" actId="1076"/>
          <ac:spMkLst>
            <pc:docMk/>
            <pc:sldMk cId="973773819" sldId="1296"/>
            <ac:spMk id="71" creationId="{11DB6006-0679-40A8-BC3D-8E7E9DDA2F85}"/>
          </ac:spMkLst>
        </pc:spChg>
        <pc:spChg chg="add mod">
          <ac:chgData name="osamah almasarwah" userId="30efc0343ae0bb7c" providerId="LiveId" clId="{E4A15A1E-734B-412D-94D6-C962FE60AA27}" dt="2021-01-19T11:00:28.119" v="345" actId="1076"/>
          <ac:spMkLst>
            <pc:docMk/>
            <pc:sldMk cId="973773819" sldId="1296"/>
            <ac:spMk id="72" creationId="{C7062DFF-71EB-4D50-8B2C-85A3AA68C710}"/>
          </ac:spMkLst>
        </pc:spChg>
        <pc:spChg chg="add mod">
          <ac:chgData name="osamah almasarwah" userId="30efc0343ae0bb7c" providerId="LiveId" clId="{E4A15A1E-734B-412D-94D6-C962FE60AA27}" dt="2021-01-19T11:00:32.623" v="346" actId="1076"/>
          <ac:spMkLst>
            <pc:docMk/>
            <pc:sldMk cId="973773819" sldId="1296"/>
            <ac:spMk id="73" creationId="{5064AD52-E367-4257-A331-9B8DA16D3E6C}"/>
          </ac:spMkLst>
        </pc:spChg>
        <pc:spChg chg="add mod">
          <ac:chgData name="osamah almasarwah" userId="30efc0343ae0bb7c" providerId="LiveId" clId="{E4A15A1E-734B-412D-94D6-C962FE60AA27}" dt="2021-01-19T11:00:57.120" v="351" actId="1076"/>
          <ac:spMkLst>
            <pc:docMk/>
            <pc:sldMk cId="973773819" sldId="1296"/>
            <ac:spMk id="74" creationId="{55A27E2F-9125-40B7-8C64-5A55AF49F975}"/>
          </ac:spMkLst>
        </pc:spChg>
        <pc:spChg chg="add mod">
          <ac:chgData name="osamah almasarwah" userId="30efc0343ae0bb7c" providerId="LiveId" clId="{E4A15A1E-734B-412D-94D6-C962FE60AA27}" dt="2021-01-19T11:01:41.798" v="354" actId="1076"/>
          <ac:spMkLst>
            <pc:docMk/>
            <pc:sldMk cId="973773819" sldId="1296"/>
            <ac:spMk id="75" creationId="{AC4EEE29-B34A-4C1E-99A1-118FFBF7D5A0}"/>
          </ac:spMkLst>
        </pc:spChg>
        <pc:grpChg chg="del">
          <ac:chgData name="osamah almasarwah" userId="30efc0343ae0bb7c" providerId="LiveId" clId="{E4A15A1E-734B-412D-94D6-C962FE60AA27}" dt="2021-01-19T10:54:52.698" v="291" actId="478"/>
          <ac:grpSpMkLst>
            <pc:docMk/>
            <pc:sldMk cId="973773819" sldId="1296"/>
            <ac:grpSpMk id="6" creationId="{70B272D1-D229-4829-B0D7-21BE073631DF}"/>
          </ac:grpSpMkLst>
        </pc:grpChg>
        <pc:grpChg chg="add mod">
          <ac:chgData name="osamah almasarwah" userId="30efc0343ae0bb7c" providerId="LiveId" clId="{E4A15A1E-734B-412D-94D6-C962FE60AA27}" dt="2021-01-19T10:55:22.247" v="294" actId="164"/>
          <ac:grpSpMkLst>
            <pc:docMk/>
            <pc:sldMk cId="973773819" sldId="1296"/>
            <ac:grpSpMk id="8" creationId="{0C9584A8-4C65-4394-B1B7-AECBD74F6543}"/>
          </ac:grpSpMkLst>
        </pc:grpChg>
        <pc:grpChg chg="add mod">
          <ac:chgData name="osamah almasarwah" userId="30efc0343ae0bb7c" providerId="LiveId" clId="{E4A15A1E-734B-412D-94D6-C962FE60AA27}" dt="2021-01-19T10:55:33.680" v="296" actId="1076"/>
          <ac:grpSpMkLst>
            <pc:docMk/>
            <pc:sldMk cId="973773819" sldId="1296"/>
            <ac:grpSpMk id="23" creationId="{A4ECB929-0A86-46B1-BDD1-CFDF8D477AE6}"/>
          </ac:grpSpMkLst>
        </pc:grpChg>
        <pc:grpChg chg="add mod">
          <ac:chgData name="osamah almasarwah" userId="30efc0343ae0bb7c" providerId="LiveId" clId="{E4A15A1E-734B-412D-94D6-C962FE60AA27}" dt="2021-01-19T10:56:49.456" v="307" actId="20577"/>
          <ac:grpSpMkLst>
            <pc:docMk/>
            <pc:sldMk cId="973773819" sldId="1296"/>
            <ac:grpSpMk id="27" creationId="{E20279F6-606E-4A33-9D81-EF04AA4A459A}"/>
          </ac:grpSpMkLst>
        </pc:grpChg>
        <pc:grpChg chg="add del mod">
          <ac:chgData name="osamah almasarwah" userId="30efc0343ae0bb7c" providerId="LiveId" clId="{E4A15A1E-734B-412D-94D6-C962FE60AA27}" dt="2021-01-19T10:56:05.764" v="298" actId="478"/>
          <ac:grpSpMkLst>
            <pc:docMk/>
            <pc:sldMk cId="973773819" sldId="1296"/>
            <ac:grpSpMk id="50" creationId="{4A1ACBD9-8A4B-43D8-8122-1EDA46743515}"/>
          </ac:grpSpMkLst>
        </pc:grpChg>
        <pc:picChg chg="add mod">
          <ac:chgData name="osamah almasarwah" userId="30efc0343ae0bb7c" providerId="LiveId" clId="{E4A15A1E-734B-412D-94D6-C962FE60AA27}" dt="2021-01-19T10:55:22.247" v="294" actId="164"/>
          <ac:picMkLst>
            <pc:docMk/>
            <pc:sldMk cId="973773819" sldId="1296"/>
            <ac:picMk id="4" creationId="{2C35FB27-1961-4F38-93C4-74C4B8C067EA}"/>
          </ac:picMkLst>
        </pc:picChg>
        <pc:picChg chg="del topLvl">
          <ac:chgData name="osamah almasarwah" userId="30efc0343ae0bb7c" providerId="LiveId" clId="{E4A15A1E-734B-412D-94D6-C962FE60AA27}" dt="2021-01-19T10:54:52.698" v="291" actId="478"/>
          <ac:picMkLst>
            <pc:docMk/>
            <pc:sldMk cId="973773819" sldId="1296"/>
            <ac:picMk id="5" creationId="{2DB5C405-8891-47C7-AD0C-1A6FAE90435B}"/>
          </ac:picMkLst>
        </pc:picChg>
        <pc:picChg chg="mod topLvl">
          <ac:chgData name="osamah almasarwah" userId="30efc0343ae0bb7c" providerId="LiveId" clId="{E4A15A1E-734B-412D-94D6-C962FE60AA27}" dt="2021-01-19T10:55:22.247" v="294" actId="164"/>
          <ac:picMkLst>
            <pc:docMk/>
            <pc:sldMk cId="973773819" sldId="1296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1:07:04.107" v="434" actId="1076"/>
        <pc:sldMkLst>
          <pc:docMk/>
          <pc:sldMk cId="498049947" sldId="1297"/>
        </pc:sldMkLst>
        <pc:spChg chg="mod">
          <ac:chgData name="osamah almasarwah" userId="30efc0343ae0bb7c" providerId="LiveId" clId="{E4A15A1E-734B-412D-94D6-C962FE60AA27}" dt="2021-01-19T11:06:42.048" v="430" actId="1076"/>
          <ac:spMkLst>
            <pc:docMk/>
            <pc:sldMk cId="498049947" sldId="1297"/>
            <ac:spMk id="22" creationId="{56C21F49-46B7-40B0-A33B-E2AD9AD44BB7}"/>
          </ac:spMkLst>
        </pc:spChg>
        <pc:spChg chg="mod">
          <ac:chgData name="osamah almasarwah" userId="30efc0343ae0bb7c" providerId="LiveId" clId="{E4A15A1E-734B-412D-94D6-C962FE60AA27}" dt="2021-01-19T11:03:33.880" v="389" actId="14100"/>
          <ac:spMkLst>
            <pc:docMk/>
            <pc:sldMk cId="498049947" sldId="1297"/>
            <ac:spMk id="33" creationId="{9D6FFD40-DDF7-4E61-9DDD-021C1B22DA70}"/>
          </ac:spMkLst>
        </pc:spChg>
        <pc:spChg chg="mod">
          <ac:chgData name="osamah almasarwah" userId="30efc0343ae0bb7c" providerId="LiveId" clId="{E4A15A1E-734B-412D-94D6-C962FE60AA27}" dt="2021-01-19T11:03:37.850" v="390" actId="1076"/>
          <ac:spMkLst>
            <pc:docMk/>
            <pc:sldMk cId="498049947" sldId="1297"/>
            <ac:spMk id="34" creationId="{8AF839F9-FFF1-4C2F-B1A2-BB40837345BA}"/>
          </ac:spMkLst>
        </pc:spChg>
        <pc:spChg chg="mod">
          <ac:chgData name="osamah almasarwah" userId="30efc0343ae0bb7c" providerId="LiveId" clId="{E4A15A1E-734B-412D-94D6-C962FE60AA27}" dt="2021-01-19T11:04:07.483" v="391"/>
          <ac:spMkLst>
            <pc:docMk/>
            <pc:sldMk cId="498049947" sldId="1297"/>
            <ac:spMk id="36" creationId="{2BCE15A9-3CDF-4A4C-B95C-1A4D5EDF7AC1}"/>
          </ac:spMkLst>
        </pc:spChg>
        <pc:spChg chg="mod">
          <ac:chgData name="osamah almasarwah" userId="30efc0343ae0bb7c" providerId="LiveId" clId="{E4A15A1E-734B-412D-94D6-C962FE60AA27}" dt="2021-01-19T11:04:07.483" v="391"/>
          <ac:spMkLst>
            <pc:docMk/>
            <pc:sldMk cId="498049947" sldId="1297"/>
            <ac:spMk id="37" creationId="{E8FCEDAC-B644-40ED-A5CC-A5ECDE78F5A9}"/>
          </ac:spMkLst>
        </pc:spChg>
        <pc:spChg chg="add del mod">
          <ac:chgData name="osamah almasarwah" userId="30efc0343ae0bb7c" providerId="LiveId" clId="{E4A15A1E-734B-412D-94D6-C962FE60AA27}" dt="2021-01-19T11:04:11.431" v="393" actId="478"/>
          <ac:spMkLst>
            <pc:docMk/>
            <pc:sldMk cId="498049947" sldId="1297"/>
            <ac:spMk id="38" creationId="{835FD990-3F09-4260-9EB3-D7A3E53D78ED}"/>
          </ac:spMkLst>
        </pc:spChg>
        <pc:spChg chg="mod">
          <ac:chgData name="osamah almasarwah" userId="30efc0343ae0bb7c" providerId="LiveId" clId="{E4A15A1E-734B-412D-94D6-C962FE60AA27}" dt="2021-01-19T11:04:35.728" v="397" actId="20577"/>
          <ac:spMkLst>
            <pc:docMk/>
            <pc:sldMk cId="498049947" sldId="1297"/>
            <ac:spMk id="40" creationId="{8557980A-5E6A-4676-8FB9-96704DEFBB67}"/>
          </ac:spMkLst>
        </pc:spChg>
        <pc:spChg chg="mod">
          <ac:chgData name="osamah almasarwah" userId="30efc0343ae0bb7c" providerId="LiveId" clId="{E4A15A1E-734B-412D-94D6-C962FE60AA27}" dt="2021-01-19T11:04:39.374" v="399" actId="1076"/>
          <ac:spMkLst>
            <pc:docMk/>
            <pc:sldMk cId="498049947" sldId="1297"/>
            <ac:spMk id="41" creationId="{25B9FFF0-06B6-4508-9AAB-7F66676D73C4}"/>
          </ac:spMkLst>
        </pc:spChg>
        <pc:spChg chg="mod">
          <ac:chgData name="osamah almasarwah" userId="30efc0343ae0bb7c" providerId="LiveId" clId="{E4A15A1E-734B-412D-94D6-C962FE60AA27}" dt="2021-01-19T11:04:41.542" v="400" actId="20577"/>
          <ac:spMkLst>
            <pc:docMk/>
            <pc:sldMk cId="498049947" sldId="1297"/>
            <ac:spMk id="42" creationId="{A2D9E06A-54B2-4C87-B59C-739195F1B286}"/>
          </ac:spMkLst>
        </pc:spChg>
        <pc:spChg chg="add mod">
          <ac:chgData name="osamah almasarwah" userId="30efc0343ae0bb7c" providerId="LiveId" clId="{E4A15A1E-734B-412D-94D6-C962FE60AA27}" dt="2021-01-19T11:06:57.310" v="433" actId="1076"/>
          <ac:spMkLst>
            <pc:docMk/>
            <pc:sldMk cId="498049947" sldId="1297"/>
            <ac:spMk id="43" creationId="{A8F044C6-22F6-4EEE-87B1-F24246B19FC8}"/>
          </ac:spMkLst>
        </pc:spChg>
        <pc:spChg chg="add mod">
          <ac:chgData name="osamah almasarwah" userId="30efc0343ae0bb7c" providerId="LiveId" clId="{E4A15A1E-734B-412D-94D6-C962FE60AA27}" dt="2021-01-19T11:06:57.310" v="433" actId="1076"/>
          <ac:spMkLst>
            <pc:docMk/>
            <pc:sldMk cId="498049947" sldId="1297"/>
            <ac:spMk id="44" creationId="{BE62C4EB-C16D-4ABB-A1A8-C563ECE2800E}"/>
          </ac:spMkLst>
        </pc:spChg>
        <pc:spChg chg="add mod">
          <ac:chgData name="osamah almasarwah" userId="30efc0343ae0bb7c" providerId="LiveId" clId="{E4A15A1E-734B-412D-94D6-C962FE60AA27}" dt="2021-01-19T11:06:34.201" v="428" actId="1076"/>
          <ac:spMkLst>
            <pc:docMk/>
            <pc:sldMk cId="498049947" sldId="1297"/>
            <ac:spMk id="45" creationId="{08E8D07F-1266-477E-8FF7-4767514F0C52}"/>
          </ac:spMkLst>
        </pc:spChg>
        <pc:spChg chg="add mod">
          <ac:chgData name="osamah almasarwah" userId="30efc0343ae0bb7c" providerId="LiveId" clId="{E4A15A1E-734B-412D-94D6-C962FE60AA27}" dt="2021-01-19T11:06:34.201" v="428" actId="1076"/>
          <ac:spMkLst>
            <pc:docMk/>
            <pc:sldMk cId="498049947" sldId="1297"/>
            <ac:spMk id="46" creationId="{9771D846-C118-4905-AE2A-F198649C8694}"/>
          </ac:spMkLst>
        </pc:spChg>
        <pc:spChg chg="add mod">
          <ac:chgData name="osamah almasarwah" userId="30efc0343ae0bb7c" providerId="LiveId" clId="{E4A15A1E-734B-412D-94D6-C962FE60AA27}" dt="2021-01-19T11:07:04.107" v="434" actId="1076"/>
          <ac:spMkLst>
            <pc:docMk/>
            <pc:sldMk cId="498049947" sldId="1297"/>
            <ac:spMk id="47" creationId="{54596963-DAD2-4165-80A4-C60D46E02B1C}"/>
          </ac:spMkLst>
        </pc:spChg>
        <pc:spChg chg="add mod">
          <ac:chgData name="osamah almasarwah" userId="30efc0343ae0bb7c" providerId="LiveId" clId="{E4A15A1E-734B-412D-94D6-C962FE60AA27}" dt="2021-01-19T11:07:04.107" v="434" actId="1076"/>
          <ac:spMkLst>
            <pc:docMk/>
            <pc:sldMk cId="498049947" sldId="1297"/>
            <ac:spMk id="48" creationId="{3D5BE558-7F02-43A9-A503-60089E3669AF}"/>
          </ac:spMkLst>
        </pc:spChg>
        <pc:spChg chg="add del mod">
          <ac:chgData name="osamah almasarwah" userId="30efc0343ae0bb7c" providerId="LiveId" clId="{E4A15A1E-734B-412D-94D6-C962FE60AA27}" dt="2021-01-19T11:06:28.472" v="427" actId="478"/>
          <ac:spMkLst>
            <pc:docMk/>
            <pc:sldMk cId="498049947" sldId="1297"/>
            <ac:spMk id="49" creationId="{FCB808D9-D423-45CB-8851-5FAF3E2DB517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0" creationId="{C57A3B1B-CE80-4E90-A89D-CA980F66CA7C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1" creationId="{8E6D4ABC-5741-4A3D-B029-D8CB5E54F5F1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2" creationId="{78D140C4-4301-4975-8C86-203E89A34CF3}"/>
          </ac:spMkLst>
        </pc:spChg>
        <pc:spChg chg="add del mod">
          <ac:chgData name="osamah almasarwah" userId="30efc0343ae0bb7c" providerId="LiveId" clId="{E4A15A1E-734B-412D-94D6-C962FE60AA27}" dt="2021-01-19T11:06:26.862" v="426" actId="478"/>
          <ac:spMkLst>
            <pc:docMk/>
            <pc:sldMk cId="498049947" sldId="1297"/>
            <ac:spMk id="53" creationId="{90D78D07-A473-4908-91B3-190E5AEF3B79}"/>
          </ac:spMkLst>
        </pc:spChg>
        <pc:spChg chg="add del mod">
          <ac:chgData name="osamah almasarwah" userId="30efc0343ae0bb7c" providerId="LiveId" clId="{E4A15A1E-734B-412D-94D6-C962FE60AA27}" dt="2021-01-19T11:06:22.485" v="424" actId="478"/>
          <ac:spMkLst>
            <pc:docMk/>
            <pc:sldMk cId="498049947" sldId="1297"/>
            <ac:spMk id="54" creationId="{2267EEDF-9FCD-4BA1-BFAD-3D4B3979B19E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5" creationId="{27C14ACF-AB87-49C1-9F12-0E4F41D0AABE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6" creationId="{66D7B1C5-3077-46E6-BA37-B63FFF771B14}"/>
          </ac:spMkLst>
        </pc:spChg>
        <pc:spChg chg="add del mod">
          <ac:chgData name="osamah almasarwah" userId="30efc0343ae0bb7c" providerId="LiveId" clId="{E4A15A1E-734B-412D-94D6-C962FE60AA27}" dt="2021-01-19T11:06:24.518" v="425" actId="478"/>
          <ac:spMkLst>
            <pc:docMk/>
            <pc:sldMk cId="498049947" sldId="1297"/>
            <ac:spMk id="57" creationId="{16F6E243-8DA9-4B9F-A749-F7B708C66CB3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3" creationId="{D2982C28-57BD-400A-B324-32945DE56C8B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4" creationId="{B6662E22-F3FB-4BDF-8CF9-2085DD10B505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5" creationId="{DD27275E-7EE8-48E5-883C-A1F1CB49C14B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6" creationId="{B8B560AD-A5DE-4E55-AB53-880E54E92FFF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7" creationId="{020FECEB-3756-4AD1-B615-4A8B5C34F2B1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68" creationId="{CA96789C-A6C4-4420-B1FD-CE8C8355C09D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69" creationId="{95EBBFA3-AD91-45DC-BEB0-BF6D04447CB9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0" creationId="{8E03CCF7-99F3-4130-9FAD-9011543364EA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1" creationId="{11DB6006-0679-40A8-BC3D-8E7E9DDA2F85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72" creationId="{C7062DFF-71EB-4D50-8B2C-85A3AA68C710}"/>
          </ac:spMkLst>
        </pc:spChg>
        <pc:spChg chg="del">
          <ac:chgData name="osamah almasarwah" userId="30efc0343ae0bb7c" providerId="LiveId" clId="{E4A15A1E-734B-412D-94D6-C962FE60AA27}" dt="2021-01-19T11:01:55.743" v="357" actId="478"/>
          <ac:spMkLst>
            <pc:docMk/>
            <pc:sldMk cId="498049947" sldId="1297"/>
            <ac:spMk id="73" creationId="{5064AD52-E367-4257-A331-9B8DA16D3E6C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4" creationId="{55A27E2F-9125-40B7-8C64-5A55AF49F975}"/>
          </ac:spMkLst>
        </pc:spChg>
        <pc:spChg chg="del">
          <ac:chgData name="osamah almasarwah" userId="30efc0343ae0bb7c" providerId="LiveId" clId="{E4A15A1E-734B-412D-94D6-C962FE60AA27}" dt="2021-01-19T11:02:00.195" v="360" actId="478"/>
          <ac:spMkLst>
            <pc:docMk/>
            <pc:sldMk cId="498049947" sldId="1297"/>
            <ac:spMk id="75" creationId="{AC4EEE29-B34A-4C1E-99A1-118FFBF7D5A0}"/>
          </ac:spMkLst>
        </pc:spChg>
        <pc:grpChg chg="add mod">
          <ac:chgData name="osamah almasarwah" userId="30efc0343ae0bb7c" providerId="LiveId" clId="{E4A15A1E-734B-412D-94D6-C962FE60AA27}" dt="2021-01-19T11:02:18.549" v="363" actId="164"/>
          <ac:grpSpMkLst>
            <pc:docMk/>
            <pc:sldMk cId="498049947" sldId="1297"/>
            <ac:grpSpMk id="6" creationId="{B8B5BEEC-4172-47D7-A16E-461B12F09A28}"/>
          </ac:grpSpMkLst>
        </pc:grpChg>
        <pc:grpChg chg="del">
          <ac:chgData name="osamah almasarwah" userId="30efc0343ae0bb7c" providerId="LiveId" clId="{E4A15A1E-734B-412D-94D6-C962FE60AA27}" dt="2021-01-19T11:01:53.608" v="356" actId="478"/>
          <ac:grpSpMkLst>
            <pc:docMk/>
            <pc:sldMk cId="498049947" sldId="1297"/>
            <ac:grpSpMk id="8" creationId="{0C9584A8-4C65-4394-B1B7-AECBD74F6543}"/>
          </ac:grpSpMkLst>
        </pc:grpChg>
        <pc:grpChg chg="del">
          <ac:chgData name="osamah almasarwah" userId="30efc0343ae0bb7c" providerId="LiveId" clId="{E4A15A1E-734B-412D-94D6-C962FE60AA27}" dt="2021-01-19T11:01:58.802" v="359" actId="478"/>
          <ac:grpSpMkLst>
            <pc:docMk/>
            <pc:sldMk cId="498049947" sldId="1297"/>
            <ac:grpSpMk id="23" creationId="{A4ECB929-0A86-46B1-BDD1-CFDF8D477AE6}"/>
          </ac:grpSpMkLst>
        </pc:grpChg>
        <pc:grpChg chg="del">
          <ac:chgData name="osamah almasarwah" userId="30efc0343ae0bb7c" providerId="LiveId" clId="{E4A15A1E-734B-412D-94D6-C962FE60AA27}" dt="2021-01-19T11:01:57.268" v="358" actId="478"/>
          <ac:grpSpMkLst>
            <pc:docMk/>
            <pc:sldMk cId="498049947" sldId="1297"/>
            <ac:grpSpMk id="27" creationId="{E20279F6-606E-4A33-9D81-EF04AA4A459A}"/>
          </ac:grpSpMkLst>
        </pc:grpChg>
        <pc:grpChg chg="add mod">
          <ac:chgData name="osamah almasarwah" userId="30efc0343ae0bb7c" providerId="LiveId" clId="{E4A15A1E-734B-412D-94D6-C962FE60AA27}" dt="2021-01-19T11:06:39.281" v="429" actId="1076"/>
          <ac:grpSpMkLst>
            <pc:docMk/>
            <pc:sldMk cId="498049947" sldId="1297"/>
            <ac:grpSpMk id="32" creationId="{41C96294-0F76-46BE-AFD7-FC3A40A860AC}"/>
          </ac:grpSpMkLst>
        </pc:grpChg>
        <pc:grpChg chg="add mod">
          <ac:chgData name="osamah almasarwah" userId="30efc0343ae0bb7c" providerId="LiveId" clId="{E4A15A1E-734B-412D-94D6-C962FE60AA27}" dt="2021-01-19T11:06:49.229" v="432" actId="1076"/>
          <ac:grpSpMkLst>
            <pc:docMk/>
            <pc:sldMk cId="498049947" sldId="1297"/>
            <ac:grpSpMk id="35" creationId="{0CDAB5F0-C0BA-4287-8C50-FD2CF34F42DC}"/>
          </ac:grpSpMkLst>
        </pc:grpChg>
        <pc:grpChg chg="add mod">
          <ac:chgData name="osamah almasarwah" userId="30efc0343ae0bb7c" providerId="LiveId" clId="{E4A15A1E-734B-412D-94D6-C962FE60AA27}" dt="2021-01-19T11:06:46.339" v="431" actId="1076"/>
          <ac:grpSpMkLst>
            <pc:docMk/>
            <pc:sldMk cId="498049947" sldId="1297"/>
            <ac:grpSpMk id="39" creationId="{F492DC35-359D-4B08-BC22-171FD8620A9A}"/>
          </ac:grpSpMkLst>
        </pc:grpChg>
        <pc:picChg chg="del topLvl">
          <ac:chgData name="osamah almasarwah" userId="30efc0343ae0bb7c" providerId="LiveId" clId="{E4A15A1E-734B-412D-94D6-C962FE60AA27}" dt="2021-01-19T11:01:53.608" v="356" actId="478"/>
          <ac:picMkLst>
            <pc:docMk/>
            <pc:sldMk cId="498049947" sldId="1297"/>
            <ac:picMk id="4" creationId="{2C35FB27-1961-4F38-93C4-74C4B8C067EA}"/>
          </ac:picMkLst>
        </pc:picChg>
        <pc:picChg chg="add mod">
          <ac:chgData name="osamah almasarwah" userId="30efc0343ae0bb7c" providerId="LiveId" clId="{E4A15A1E-734B-412D-94D6-C962FE60AA27}" dt="2021-01-19T11:02:18.549" v="363" actId="164"/>
          <ac:picMkLst>
            <pc:docMk/>
            <pc:sldMk cId="498049947" sldId="1297"/>
            <ac:picMk id="5" creationId="{97FE7B1F-9BBD-4971-B26C-F96C0AE8E0AC}"/>
          </ac:picMkLst>
        </pc:picChg>
        <pc:picChg chg="mod topLvl">
          <ac:chgData name="osamah almasarwah" userId="30efc0343ae0bb7c" providerId="LiveId" clId="{E4A15A1E-734B-412D-94D6-C962FE60AA27}" dt="2021-01-19T11:02:18.549" v="363" actId="164"/>
          <ac:picMkLst>
            <pc:docMk/>
            <pc:sldMk cId="498049947" sldId="1297"/>
            <ac:picMk id="7" creationId="{844C78DB-9AAC-4200-A5D1-EF34E3D7402D}"/>
          </ac:picMkLst>
        </pc:picChg>
      </pc:sldChg>
      <pc:sldChg chg="addSp delSp modSp add mod ord delAnim modAnim">
        <pc:chgData name="osamah almasarwah" userId="30efc0343ae0bb7c" providerId="LiveId" clId="{E4A15A1E-734B-412D-94D6-C962FE60AA27}" dt="2021-01-19T11:08:38.805" v="465" actId="1076"/>
        <pc:sldMkLst>
          <pc:docMk/>
          <pc:sldMk cId="1160675636" sldId="1298"/>
        </pc:sldMkLst>
        <pc:spChg chg="mod">
          <ac:chgData name="osamah almasarwah" userId="30efc0343ae0bb7c" providerId="LiveId" clId="{E4A15A1E-734B-412D-94D6-C962FE60AA27}" dt="2021-01-19T11:07:29.963" v="451" actId="1076"/>
          <ac:spMkLst>
            <pc:docMk/>
            <pc:sldMk cId="1160675636" sldId="1298"/>
            <ac:spMk id="22" creationId="{56C21F49-46B7-40B0-A33B-E2AD9AD44BB7}"/>
          </ac:spMkLst>
        </pc:spChg>
        <pc:spChg chg="add mod">
          <ac:chgData name="osamah almasarwah" userId="30efc0343ae0bb7c" providerId="LiveId" clId="{E4A15A1E-734B-412D-94D6-C962FE60AA27}" dt="2021-01-19T11:08:38.805" v="465" actId="1076"/>
          <ac:spMkLst>
            <pc:docMk/>
            <pc:sldMk cId="1160675636" sldId="1298"/>
            <ac:spMk id="38" creationId="{178C7EEE-3B18-40CD-8BEF-5D1BB6EAB469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3" creationId="{A8F044C6-22F6-4EEE-87B1-F24246B19FC8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4" creationId="{BE62C4EB-C16D-4ABB-A1A8-C563ECE2800E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5" creationId="{08E8D07F-1266-477E-8FF7-4767514F0C52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6" creationId="{9771D846-C118-4905-AE2A-F198649C8694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7" creationId="{54596963-DAD2-4165-80A4-C60D46E02B1C}"/>
          </ac:spMkLst>
        </pc:spChg>
        <pc:spChg chg="del">
          <ac:chgData name="osamah almasarwah" userId="30efc0343ae0bb7c" providerId="LiveId" clId="{E4A15A1E-734B-412D-94D6-C962FE60AA27}" dt="2021-01-19T11:07:11.199" v="435" actId="478"/>
          <ac:spMkLst>
            <pc:docMk/>
            <pc:sldMk cId="1160675636" sldId="1298"/>
            <ac:spMk id="48" creationId="{3D5BE558-7F02-43A9-A503-60089E3669AF}"/>
          </ac:spMkLst>
        </pc:spChg>
        <pc:spChg chg="mod">
          <ac:chgData name="osamah almasarwah" userId="30efc0343ae0bb7c" providerId="LiveId" clId="{E4A15A1E-734B-412D-94D6-C962FE60AA27}" dt="2021-01-19T11:07:33.537" v="452" actId="1076"/>
          <ac:spMkLst>
            <pc:docMk/>
            <pc:sldMk cId="1160675636" sldId="1298"/>
            <ac:spMk id="49" creationId="{FCB808D9-D423-45CB-8851-5FAF3E2DB517}"/>
          </ac:spMkLst>
        </pc:spChg>
        <pc:spChg chg="mod">
          <ac:chgData name="osamah almasarwah" userId="30efc0343ae0bb7c" providerId="LiveId" clId="{E4A15A1E-734B-412D-94D6-C962FE60AA27}" dt="2021-01-19T11:08:05.800" v="458" actId="207"/>
          <ac:spMkLst>
            <pc:docMk/>
            <pc:sldMk cId="1160675636" sldId="1298"/>
            <ac:spMk id="50" creationId="{C57A3B1B-CE80-4E90-A89D-CA980F66CA7C}"/>
          </ac:spMkLst>
        </pc:spChg>
        <pc:spChg chg="mod">
          <ac:chgData name="osamah almasarwah" userId="30efc0343ae0bb7c" providerId="LiveId" clId="{E4A15A1E-734B-412D-94D6-C962FE60AA27}" dt="2021-01-19T11:08:14.802" v="460" actId="207"/>
          <ac:spMkLst>
            <pc:docMk/>
            <pc:sldMk cId="1160675636" sldId="1298"/>
            <ac:spMk id="51" creationId="{8E6D4ABC-5741-4A3D-B029-D8CB5E54F5F1}"/>
          </ac:spMkLst>
        </pc:spChg>
        <pc:spChg chg="mod">
          <ac:chgData name="osamah almasarwah" userId="30efc0343ae0bb7c" providerId="LiveId" clId="{E4A15A1E-734B-412D-94D6-C962FE60AA27}" dt="2021-01-19T11:08:27.490" v="463" actId="1076"/>
          <ac:spMkLst>
            <pc:docMk/>
            <pc:sldMk cId="1160675636" sldId="1298"/>
            <ac:spMk id="52" creationId="{78D140C4-4301-4975-8C86-203E89A34CF3}"/>
          </ac:spMkLst>
        </pc:spChg>
        <pc:spChg chg="mod">
          <ac:chgData name="osamah almasarwah" userId="30efc0343ae0bb7c" providerId="LiveId" clId="{E4A15A1E-734B-412D-94D6-C962FE60AA27}" dt="2021-01-19T11:07:39.024" v="453" actId="1076"/>
          <ac:spMkLst>
            <pc:docMk/>
            <pc:sldMk cId="1160675636" sldId="1298"/>
            <ac:spMk id="53" creationId="{90D78D07-A473-4908-91B3-190E5AEF3B79}"/>
          </ac:spMkLst>
        </pc:spChg>
        <pc:spChg chg="mod">
          <ac:chgData name="osamah almasarwah" userId="30efc0343ae0bb7c" providerId="LiveId" clId="{E4A15A1E-734B-412D-94D6-C962FE60AA27}" dt="2021-01-19T11:07:42.328" v="454" actId="1076"/>
          <ac:spMkLst>
            <pc:docMk/>
            <pc:sldMk cId="1160675636" sldId="1298"/>
            <ac:spMk id="54" creationId="{2267EEDF-9FCD-4BA1-BFAD-3D4B3979B19E}"/>
          </ac:spMkLst>
        </pc:spChg>
        <pc:spChg chg="mod">
          <ac:chgData name="osamah almasarwah" userId="30efc0343ae0bb7c" providerId="LiveId" clId="{E4A15A1E-734B-412D-94D6-C962FE60AA27}" dt="2021-01-19T11:07:58.480" v="456" actId="1076"/>
          <ac:spMkLst>
            <pc:docMk/>
            <pc:sldMk cId="1160675636" sldId="1298"/>
            <ac:spMk id="55" creationId="{27C14ACF-AB87-49C1-9F12-0E4F41D0AABE}"/>
          </ac:spMkLst>
        </pc:spChg>
        <pc:spChg chg="mod">
          <ac:chgData name="osamah almasarwah" userId="30efc0343ae0bb7c" providerId="LiveId" clId="{E4A15A1E-734B-412D-94D6-C962FE60AA27}" dt="2021-01-19T11:08:21.306" v="462" actId="207"/>
          <ac:spMkLst>
            <pc:docMk/>
            <pc:sldMk cId="1160675636" sldId="1298"/>
            <ac:spMk id="56" creationId="{66D7B1C5-3077-46E6-BA37-B63FFF771B14}"/>
          </ac:spMkLst>
        </pc:spChg>
        <pc:spChg chg="mod">
          <ac:chgData name="osamah almasarwah" userId="30efc0343ae0bb7c" providerId="LiveId" clId="{E4A15A1E-734B-412D-94D6-C962FE60AA27}" dt="2021-01-19T11:07:52.651" v="455" actId="1076"/>
          <ac:spMkLst>
            <pc:docMk/>
            <pc:sldMk cId="1160675636" sldId="1298"/>
            <ac:spMk id="57" creationId="{16F6E243-8DA9-4B9F-A749-F7B708C66CB3}"/>
          </ac:spMkLst>
        </pc:spChg>
        <pc:grpChg chg="del">
          <ac:chgData name="osamah almasarwah" userId="30efc0343ae0bb7c" providerId="LiveId" clId="{E4A15A1E-734B-412D-94D6-C962FE60AA27}" dt="2021-01-19T11:07:13.866" v="436" actId="478"/>
          <ac:grpSpMkLst>
            <pc:docMk/>
            <pc:sldMk cId="1160675636" sldId="1298"/>
            <ac:grpSpMk id="32" creationId="{41C96294-0F76-46BE-AFD7-FC3A40A860AC}"/>
          </ac:grpSpMkLst>
        </pc:grpChg>
        <pc:grpChg chg="del">
          <ac:chgData name="osamah almasarwah" userId="30efc0343ae0bb7c" providerId="LiveId" clId="{E4A15A1E-734B-412D-94D6-C962FE60AA27}" dt="2021-01-19T11:07:13.866" v="436" actId="478"/>
          <ac:grpSpMkLst>
            <pc:docMk/>
            <pc:sldMk cId="1160675636" sldId="1298"/>
            <ac:grpSpMk id="35" creationId="{0CDAB5F0-C0BA-4287-8C50-FD2CF34F42DC}"/>
          </ac:grpSpMkLst>
        </pc:grpChg>
        <pc:grpChg chg="del">
          <ac:chgData name="osamah almasarwah" userId="30efc0343ae0bb7c" providerId="LiveId" clId="{E4A15A1E-734B-412D-94D6-C962FE60AA27}" dt="2021-01-19T11:07:13.866" v="436" actId="478"/>
          <ac:grpSpMkLst>
            <pc:docMk/>
            <pc:sldMk cId="1160675636" sldId="1298"/>
            <ac:grpSpMk id="39" creationId="{F492DC35-359D-4B08-BC22-171FD8620A9A}"/>
          </ac:grpSpMkLst>
        </pc:grpChg>
      </pc:sldChg>
      <pc:sldChg chg="addSp delSp modSp add mod ord delAnim modAnim">
        <pc:chgData name="osamah almasarwah" userId="30efc0343ae0bb7c" providerId="LiveId" clId="{E4A15A1E-734B-412D-94D6-C962FE60AA27}" dt="2021-01-19T11:50:26.696" v="684" actId="14100"/>
        <pc:sldMkLst>
          <pc:docMk/>
          <pc:sldMk cId="3574975847" sldId="1299"/>
        </pc:sldMkLst>
        <pc:spChg chg="del mod">
          <ac:chgData name="osamah almasarwah" userId="30efc0343ae0bb7c" providerId="LiveId" clId="{E4A15A1E-734B-412D-94D6-C962FE60AA27}" dt="2021-01-19T11:09:07.489" v="476" actId="478"/>
          <ac:spMkLst>
            <pc:docMk/>
            <pc:sldMk cId="3574975847" sldId="1299"/>
            <ac:spMk id="22" creationId="{56C21F49-46B7-40B0-A33B-E2AD9AD44BB7}"/>
          </ac:spMkLst>
        </pc:spChg>
        <pc:spChg chg="add mod">
          <ac:chgData name="osamah almasarwah" userId="30efc0343ae0bb7c" providerId="LiveId" clId="{E4A15A1E-734B-412D-94D6-C962FE60AA27}" dt="2021-01-19T11:09:38.509" v="480"/>
          <ac:spMkLst>
            <pc:docMk/>
            <pc:sldMk cId="3574975847" sldId="1299"/>
            <ac:spMk id="23" creationId="{860E8257-D4B8-4C4F-A908-1FEA2783984D}"/>
          </ac:spMkLst>
        </pc:spChg>
        <pc:spChg chg="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6" creationId="{3042A9CC-A3B7-4A1A-BDDF-7FE26A4CA74F}"/>
          </ac:spMkLst>
        </pc:spChg>
        <pc:spChg chg="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7" creationId="{E04C4E4E-B1D4-4958-96E7-DDCDC44B6410}"/>
          </ac:spMkLst>
        </pc:spChg>
        <pc:spChg chg="add 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8" creationId="{EC331C64-B191-491B-A625-0CD8B8C9F6A3}"/>
          </ac:spMkLst>
        </pc:spChg>
        <pc:spChg chg="add mod">
          <ac:chgData name="osamah almasarwah" userId="30efc0343ae0bb7c" providerId="LiveId" clId="{E4A15A1E-734B-412D-94D6-C962FE60AA27}" dt="2021-01-19T11:36:00.256" v="482"/>
          <ac:spMkLst>
            <pc:docMk/>
            <pc:sldMk cId="3574975847" sldId="1299"/>
            <ac:spMk id="29" creationId="{834D0F5B-1ABF-4DDC-BD8E-AC68D7AC110E}"/>
          </ac:spMkLst>
        </pc:spChg>
        <pc:spChg chg="add mod">
          <ac:chgData name="osamah almasarwah" userId="30efc0343ae0bb7c" providerId="LiveId" clId="{E4A15A1E-734B-412D-94D6-C962FE60AA27}" dt="2021-01-19T11:36:15.467" v="486" actId="1076"/>
          <ac:spMkLst>
            <pc:docMk/>
            <pc:sldMk cId="3574975847" sldId="1299"/>
            <ac:spMk id="30" creationId="{D3788A70-A52F-41CE-BE93-56EDDD992192}"/>
          </ac:spMkLst>
        </pc:spChg>
        <pc:spChg chg="add del mod">
          <ac:chgData name="osamah almasarwah" userId="30efc0343ae0bb7c" providerId="LiveId" clId="{E4A15A1E-734B-412D-94D6-C962FE60AA27}" dt="2021-01-19T11:36:07.326" v="483" actId="478"/>
          <ac:spMkLst>
            <pc:docMk/>
            <pc:sldMk cId="3574975847" sldId="1299"/>
            <ac:spMk id="31" creationId="{4A701918-DD91-4D25-BF3C-4944132800CB}"/>
          </ac:spMkLst>
        </pc:spChg>
        <pc:spChg chg="mod">
          <ac:chgData name="osamah almasarwah" userId="30efc0343ae0bb7c" providerId="LiveId" clId="{E4A15A1E-734B-412D-94D6-C962FE60AA27}" dt="2021-01-19T11:36:59.414" v="487"/>
          <ac:spMkLst>
            <pc:docMk/>
            <pc:sldMk cId="3574975847" sldId="1299"/>
            <ac:spMk id="33" creationId="{1256E3D0-8ECD-4A66-B2CC-93EF4DE02D55}"/>
          </ac:spMkLst>
        </pc:spChg>
        <pc:spChg chg="mod">
          <ac:chgData name="osamah almasarwah" userId="30efc0343ae0bb7c" providerId="LiveId" clId="{E4A15A1E-734B-412D-94D6-C962FE60AA27}" dt="2021-01-19T11:37:07.549" v="490" actId="20577"/>
          <ac:spMkLst>
            <pc:docMk/>
            <pc:sldMk cId="3574975847" sldId="1299"/>
            <ac:spMk id="34" creationId="{95015234-83D3-469F-A8E5-FCDDECA0C293}"/>
          </ac:spMkLst>
        </pc:spChg>
        <pc:spChg chg="mod">
          <ac:chgData name="osamah almasarwah" userId="30efc0343ae0bb7c" providerId="LiveId" clId="{E4A15A1E-734B-412D-94D6-C962FE60AA27}" dt="2021-01-19T11:37:54.891" v="504" actId="20577"/>
          <ac:spMkLst>
            <pc:docMk/>
            <pc:sldMk cId="3574975847" sldId="1299"/>
            <ac:spMk id="36" creationId="{BA6E4E46-74B4-48BE-926A-A7B23C50CAAB}"/>
          </ac:spMkLst>
        </pc:spChg>
        <pc:spChg chg="mod">
          <ac:chgData name="osamah almasarwah" userId="30efc0343ae0bb7c" providerId="LiveId" clId="{E4A15A1E-734B-412D-94D6-C962FE60AA27}" dt="2021-01-19T11:37:54.891" v="504" actId="20577"/>
          <ac:spMkLst>
            <pc:docMk/>
            <pc:sldMk cId="3574975847" sldId="1299"/>
            <ac:spMk id="37" creationId="{9652710F-C8AA-4814-A36F-651D7A67D915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38" creationId="{178C7EEE-3B18-40CD-8BEF-5D1BB6EAB469}"/>
          </ac:spMkLst>
        </pc:spChg>
        <pc:spChg chg="mod">
          <ac:chgData name="osamah almasarwah" userId="30efc0343ae0bb7c" providerId="LiveId" clId="{E4A15A1E-734B-412D-94D6-C962FE60AA27}" dt="2021-01-19T11:37:58.229" v="505" actId="1076"/>
          <ac:spMkLst>
            <pc:docMk/>
            <pc:sldMk cId="3574975847" sldId="1299"/>
            <ac:spMk id="39" creationId="{0A1F280B-C7B3-4B49-B6BB-9207A436E3BA}"/>
          </ac:spMkLst>
        </pc:spChg>
        <pc:spChg chg="add mod">
          <ac:chgData name="osamah almasarwah" userId="30efc0343ae0bb7c" providerId="LiveId" clId="{E4A15A1E-734B-412D-94D6-C962FE60AA27}" dt="2021-01-19T11:39:12.109" v="533" actId="1076"/>
          <ac:spMkLst>
            <pc:docMk/>
            <pc:sldMk cId="3574975847" sldId="1299"/>
            <ac:spMk id="40" creationId="{A51CACEF-7062-49AC-AB7C-6C5F2B52DFC4}"/>
          </ac:spMkLst>
        </pc:spChg>
        <pc:spChg chg="add del mod">
          <ac:chgData name="osamah almasarwah" userId="30efc0343ae0bb7c" providerId="LiveId" clId="{E4A15A1E-734B-412D-94D6-C962FE60AA27}" dt="2021-01-19T11:38:38.722" v="521" actId="478"/>
          <ac:spMkLst>
            <pc:docMk/>
            <pc:sldMk cId="3574975847" sldId="1299"/>
            <ac:spMk id="41" creationId="{729BD68D-CBB7-49B6-B764-DC20D0529AF0}"/>
          </ac:spMkLst>
        </pc:spChg>
        <pc:spChg chg="add mod">
          <ac:chgData name="osamah almasarwah" userId="30efc0343ae0bb7c" providerId="LiveId" clId="{E4A15A1E-734B-412D-94D6-C962FE60AA27}" dt="2021-01-19T11:38:24.872" v="515" actId="1076"/>
          <ac:spMkLst>
            <pc:docMk/>
            <pc:sldMk cId="3574975847" sldId="1299"/>
            <ac:spMk id="42" creationId="{CC426015-A1A9-4F40-9CEB-8C3FAD7100AF}"/>
          </ac:spMkLst>
        </pc:spChg>
        <pc:spChg chg="add del mod">
          <ac:chgData name="osamah almasarwah" userId="30efc0343ae0bb7c" providerId="LiveId" clId="{E4A15A1E-734B-412D-94D6-C962FE60AA27}" dt="2021-01-19T11:38:22.271" v="514" actId="478"/>
          <ac:spMkLst>
            <pc:docMk/>
            <pc:sldMk cId="3574975847" sldId="1299"/>
            <ac:spMk id="43" creationId="{55EB31CF-9CFA-438B-AF83-57ADC5930BCC}"/>
          </ac:spMkLst>
        </pc:spChg>
        <pc:spChg chg="add mod">
          <ac:chgData name="osamah almasarwah" userId="30efc0343ae0bb7c" providerId="LiveId" clId="{E4A15A1E-734B-412D-94D6-C962FE60AA27}" dt="2021-01-19T11:41:59.459" v="566" actId="1076"/>
          <ac:spMkLst>
            <pc:docMk/>
            <pc:sldMk cId="3574975847" sldId="1299"/>
            <ac:spMk id="44" creationId="{B02E0664-AA3F-48D3-8290-61E12DED8B79}"/>
          </ac:spMkLst>
        </pc:spChg>
        <pc:spChg chg="add mod">
          <ac:chgData name="osamah almasarwah" userId="30efc0343ae0bb7c" providerId="LiveId" clId="{E4A15A1E-734B-412D-94D6-C962FE60AA27}" dt="2021-01-19T11:41:59.459" v="566" actId="1076"/>
          <ac:spMkLst>
            <pc:docMk/>
            <pc:sldMk cId="3574975847" sldId="1299"/>
            <ac:spMk id="45" creationId="{25D59BBB-98E6-41A8-91A3-817EA2ECF51F}"/>
          </ac:spMkLst>
        </pc:spChg>
        <pc:spChg chg="add mod">
          <ac:chgData name="osamah almasarwah" userId="30efc0343ae0bb7c" providerId="LiveId" clId="{E4A15A1E-734B-412D-94D6-C962FE60AA27}" dt="2021-01-19T11:42:04.335" v="567" actId="1076"/>
          <ac:spMkLst>
            <pc:docMk/>
            <pc:sldMk cId="3574975847" sldId="1299"/>
            <ac:spMk id="46" creationId="{900B07BC-836B-49C2-B6C1-F7125A7CEAE4}"/>
          </ac:spMkLst>
        </pc:spChg>
        <pc:spChg chg="add mod">
          <ac:chgData name="osamah almasarwah" userId="30efc0343ae0bb7c" providerId="LiveId" clId="{E4A15A1E-734B-412D-94D6-C962FE60AA27}" dt="2021-01-19T11:42:11.600" v="570" actId="1076"/>
          <ac:spMkLst>
            <pc:docMk/>
            <pc:sldMk cId="3574975847" sldId="1299"/>
            <ac:spMk id="47" creationId="{20C24FCA-E0E9-490E-A2AC-EE9FFF723E65}"/>
          </ac:spMkLst>
        </pc:spChg>
        <pc:spChg chg="add mod">
          <ac:chgData name="osamah almasarwah" userId="30efc0343ae0bb7c" providerId="LiveId" clId="{E4A15A1E-734B-412D-94D6-C962FE60AA27}" dt="2021-01-19T11:42:17.825" v="572" actId="1076"/>
          <ac:spMkLst>
            <pc:docMk/>
            <pc:sldMk cId="3574975847" sldId="1299"/>
            <ac:spMk id="48" creationId="{230D1A4C-D398-47F3-9574-B025A077A488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49" creationId="{FCB808D9-D423-45CB-8851-5FAF3E2DB517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0" creationId="{C57A3B1B-CE80-4E90-A89D-CA980F66CA7C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1" creationId="{8E6D4ABC-5741-4A3D-B029-D8CB5E54F5F1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2" creationId="{78D140C4-4301-4975-8C86-203E89A34CF3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3" creationId="{90D78D07-A473-4908-91B3-190E5AEF3B79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4" creationId="{2267EEDF-9FCD-4BA1-BFAD-3D4B3979B19E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5" creationId="{27C14ACF-AB87-49C1-9F12-0E4F41D0AABE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6" creationId="{66D7B1C5-3077-46E6-BA37-B63FFF771B14}"/>
          </ac:spMkLst>
        </pc:spChg>
        <pc:spChg chg="del">
          <ac:chgData name="osamah almasarwah" userId="30efc0343ae0bb7c" providerId="LiveId" clId="{E4A15A1E-734B-412D-94D6-C962FE60AA27}" dt="2021-01-19T11:09:03.889" v="474" actId="478"/>
          <ac:spMkLst>
            <pc:docMk/>
            <pc:sldMk cId="3574975847" sldId="1299"/>
            <ac:spMk id="57" creationId="{16F6E243-8DA9-4B9F-A749-F7B708C66CB3}"/>
          </ac:spMkLst>
        </pc:spChg>
        <pc:spChg chg="add mod">
          <ac:chgData name="osamah almasarwah" userId="30efc0343ae0bb7c" providerId="LiveId" clId="{E4A15A1E-734B-412D-94D6-C962FE60AA27}" dt="2021-01-19T11:42:21.243" v="573" actId="1076"/>
          <ac:spMkLst>
            <pc:docMk/>
            <pc:sldMk cId="3574975847" sldId="1299"/>
            <ac:spMk id="58" creationId="{D1156B5D-F00A-4C4F-BA0A-410BCD3388A5}"/>
          </ac:spMkLst>
        </pc:spChg>
        <pc:spChg chg="add mod">
          <ac:chgData name="osamah almasarwah" userId="30efc0343ae0bb7c" providerId="LiveId" clId="{E4A15A1E-734B-412D-94D6-C962FE60AA27}" dt="2021-01-19T11:42:31.258" v="575" actId="1076"/>
          <ac:spMkLst>
            <pc:docMk/>
            <pc:sldMk cId="3574975847" sldId="1299"/>
            <ac:spMk id="59" creationId="{95C85B17-AF67-4EAD-B8EE-9EEEF72E017C}"/>
          </ac:spMkLst>
        </pc:spChg>
        <pc:spChg chg="add mod">
          <ac:chgData name="osamah almasarwah" userId="30efc0343ae0bb7c" providerId="LiveId" clId="{E4A15A1E-734B-412D-94D6-C962FE60AA27}" dt="2021-01-19T11:42:14.954" v="571" actId="1076"/>
          <ac:spMkLst>
            <pc:docMk/>
            <pc:sldMk cId="3574975847" sldId="1299"/>
            <ac:spMk id="60" creationId="{589650B1-E593-40F9-AC0E-A82E41B6464C}"/>
          </ac:spMkLst>
        </pc:spChg>
        <pc:spChg chg="add mod">
          <ac:chgData name="osamah almasarwah" userId="30efc0343ae0bb7c" providerId="LiveId" clId="{E4A15A1E-734B-412D-94D6-C962FE60AA27}" dt="2021-01-19T11:42:26.151" v="574" actId="1076"/>
          <ac:spMkLst>
            <pc:docMk/>
            <pc:sldMk cId="3574975847" sldId="1299"/>
            <ac:spMk id="61" creationId="{B3CB0D38-918A-4F30-8E82-1B5027A864CD}"/>
          </ac:spMkLst>
        </pc:spChg>
        <pc:spChg chg="add mod">
          <ac:chgData name="osamah almasarwah" userId="30efc0343ae0bb7c" providerId="LiveId" clId="{E4A15A1E-734B-412D-94D6-C962FE60AA27}" dt="2021-01-19T11:42:41.516" v="578" actId="1076"/>
          <ac:spMkLst>
            <pc:docMk/>
            <pc:sldMk cId="3574975847" sldId="1299"/>
            <ac:spMk id="62" creationId="{D40FE58D-73A6-4DBF-9852-2552B60444BA}"/>
          </ac:spMkLst>
        </pc:spChg>
        <pc:grpChg chg="del">
          <ac:chgData name="osamah almasarwah" userId="30efc0343ae0bb7c" providerId="LiveId" clId="{E4A15A1E-734B-412D-94D6-C962FE60AA27}" dt="2021-01-19T11:09:05.632" v="475" actId="478"/>
          <ac:grpSpMkLst>
            <pc:docMk/>
            <pc:sldMk cId="3574975847" sldId="1299"/>
            <ac:grpSpMk id="6" creationId="{B8B5BEEC-4172-47D7-A16E-461B12F09A28}"/>
          </ac:grpSpMkLst>
        </pc:grpChg>
        <pc:grpChg chg="add mod">
          <ac:chgData name="osamah almasarwah" userId="30efc0343ae0bb7c" providerId="LiveId" clId="{E4A15A1E-734B-412D-94D6-C962FE60AA27}" dt="2021-01-19T11:50:26.696" v="684" actId="14100"/>
          <ac:grpSpMkLst>
            <pc:docMk/>
            <pc:sldMk cId="3574975847" sldId="1299"/>
            <ac:grpSpMk id="8" creationId="{658D0A97-286A-4416-9310-EED57A01FA15}"/>
          </ac:grpSpMkLst>
        </pc:grpChg>
        <pc:grpChg chg="add mod">
          <ac:chgData name="osamah almasarwah" userId="30efc0343ae0bb7c" providerId="LiveId" clId="{E4A15A1E-734B-412D-94D6-C962FE60AA27}" dt="2021-01-19T11:36:00.256" v="482"/>
          <ac:grpSpMkLst>
            <pc:docMk/>
            <pc:sldMk cId="3574975847" sldId="1299"/>
            <ac:grpSpMk id="25" creationId="{0DEBB9A5-351D-4275-BC4C-942288680B11}"/>
          </ac:grpSpMkLst>
        </pc:grpChg>
        <pc:grpChg chg="add mod">
          <ac:chgData name="osamah almasarwah" userId="30efc0343ae0bb7c" providerId="LiveId" clId="{E4A15A1E-734B-412D-94D6-C962FE60AA27}" dt="2021-01-19T11:37:10.072" v="491" actId="1076"/>
          <ac:grpSpMkLst>
            <pc:docMk/>
            <pc:sldMk cId="3574975847" sldId="1299"/>
            <ac:grpSpMk id="32" creationId="{FE229B4A-6D7D-4565-9A4C-0C797FA657A7}"/>
          </ac:grpSpMkLst>
        </pc:grpChg>
        <pc:grpChg chg="add mod">
          <ac:chgData name="osamah almasarwah" userId="30efc0343ae0bb7c" providerId="LiveId" clId="{E4A15A1E-734B-412D-94D6-C962FE60AA27}" dt="2021-01-19T11:37:54.891" v="504" actId="20577"/>
          <ac:grpSpMkLst>
            <pc:docMk/>
            <pc:sldMk cId="3574975847" sldId="1299"/>
            <ac:grpSpMk id="35" creationId="{2F3065D8-3BBE-4DD9-A65C-BC6ACAE88701}"/>
          </ac:grpSpMkLst>
        </pc:grpChg>
        <pc:picChg chg="add mod">
          <ac:chgData name="osamah almasarwah" userId="30efc0343ae0bb7c" providerId="LiveId" clId="{E4A15A1E-734B-412D-94D6-C962FE60AA27}" dt="2021-01-19T11:09:30.281" v="479" actId="164"/>
          <ac:picMkLst>
            <pc:docMk/>
            <pc:sldMk cId="3574975847" sldId="1299"/>
            <ac:picMk id="4" creationId="{360A9686-A5FC-43D1-9E7B-365E9209D8D4}"/>
          </ac:picMkLst>
        </pc:picChg>
        <pc:picChg chg="del topLvl">
          <ac:chgData name="osamah almasarwah" userId="30efc0343ae0bb7c" providerId="LiveId" clId="{E4A15A1E-734B-412D-94D6-C962FE60AA27}" dt="2021-01-19T11:09:05.632" v="475" actId="478"/>
          <ac:picMkLst>
            <pc:docMk/>
            <pc:sldMk cId="3574975847" sldId="1299"/>
            <ac:picMk id="5" creationId="{97FE7B1F-9BBD-4971-B26C-F96C0AE8E0AC}"/>
          </ac:picMkLst>
        </pc:picChg>
        <pc:picChg chg="mod topLvl">
          <ac:chgData name="osamah almasarwah" userId="30efc0343ae0bb7c" providerId="LiveId" clId="{E4A15A1E-734B-412D-94D6-C962FE60AA27}" dt="2021-01-19T11:09:30.281" v="479" actId="164"/>
          <ac:picMkLst>
            <pc:docMk/>
            <pc:sldMk cId="3574975847" sldId="1299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3:55:59.332" v="2857"/>
        <pc:sldMkLst>
          <pc:docMk/>
          <pc:sldMk cId="3040926397" sldId="1300"/>
        </pc:sldMkLst>
        <pc:spChg chg="del">
          <ac:chgData name="osamah almasarwah" userId="30efc0343ae0bb7c" providerId="LiveId" clId="{E4A15A1E-734B-412D-94D6-C962FE60AA27}" dt="2021-01-19T11:43:44.977" v="587" actId="478"/>
          <ac:spMkLst>
            <pc:docMk/>
            <pc:sldMk cId="3040926397" sldId="1300"/>
            <ac:spMk id="23" creationId="{860E8257-D4B8-4C4F-A908-1FEA2783984D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28" creationId="{EC331C64-B191-491B-A625-0CD8B8C9F6A3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29" creationId="{834D0F5B-1ABF-4DDC-BD8E-AC68D7AC110E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30" creationId="{D3788A70-A52F-41CE-BE93-56EDDD992192}"/>
          </ac:spMkLst>
        </pc:spChg>
        <pc:spChg chg="add 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38" creationId="{7B52412D-D704-4386-A535-FE4A74CC47D9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40" creationId="{A51CACEF-7062-49AC-AB7C-6C5F2B52DFC4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42" creationId="{CC426015-A1A9-4F40-9CEB-8C3FAD7100AF}"/>
          </ac:spMkLst>
        </pc:spChg>
        <pc:spChg chg="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43" creationId="{39B38C6F-8265-47E2-944E-804DFEEAFD2D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4" creationId="{B02E0664-AA3F-48D3-8290-61E12DED8B79}"/>
          </ac:spMkLst>
        </pc:spChg>
        <pc:spChg chg="del">
          <ac:chgData name="osamah almasarwah" userId="30efc0343ae0bb7c" providerId="LiveId" clId="{E4A15A1E-734B-412D-94D6-C962FE60AA27}" dt="2021-01-19T11:42:58.619" v="581" actId="478"/>
          <ac:spMkLst>
            <pc:docMk/>
            <pc:sldMk cId="3040926397" sldId="1300"/>
            <ac:spMk id="45" creationId="{25D59BBB-98E6-41A8-91A3-817EA2ECF51F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6" creationId="{900B07BC-836B-49C2-B6C1-F7125A7CEAE4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7" creationId="{20C24FCA-E0E9-490E-A2AC-EE9FFF723E65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48" creationId="{230D1A4C-D398-47F3-9574-B025A077A488}"/>
          </ac:spMkLst>
        </pc:spChg>
        <pc:spChg chg="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49" creationId="{E147AF45-A591-49A0-A70F-1043F39BA7EB}"/>
          </ac:spMkLst>
        </pc:spChg>
        <pc:spChg chg="add 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50" creationId="{B9956568-1A88-458C-B637-2468C4563440}"/>
          </ac:spMkLst>
        </pc:spChg>
        <pc:spChg chg="add mod">
          <ac:chgData name="osamah almasarwah" userId="30efc0343ae0bb7c" providerId="LiveId" clId="{E4A15A1E-734B-412D-94D6-C962FE60AA27}" dt="2021-01-19T11:44:46.887" v="605" actId="1076"/>
          <ac:spMkLst>
            <pc:docMk/>
            <pc:sldMk cId="3040926397" sldId="1300"/>
            <ac:spMk id="51" creationId="{FC47C3FF-E2A6-460E-B72B-F26E1E18F582}"/>
          </ac:spMkLst>
        </pc:spChg>
        <pc:spChg chg="add mod">
          <ac:chgData name="osamah almasarwah" userId="30efc0343ae0bb7c" providerId="LiveId" clId="{E4A15A1E-734B-412D-94D6-C962FE60AA27}" dt="2021-01-19T11:45:18.001" v="611" actId="20577"/>
          <ac:spMkLst>
            <pc:docMk/>
            <pc:sldMk cId="3040926397" sldId="1300"/>
            <ac:spMk id="52" creationId="{B5400572-ACE3-4228-82D1-C446BB106563}"/>
          </ac:spMkLst>
        </pc:spChg>
        <pc:spChg chg="mod">
          <ac:chgData name="osamah almasarwah" userId="30efc0343ae0bb7c" providerId="LiveId" clId="{E4A15A1E-734B-412D-94D6-C962FE60AA27}" dt="2021-01-19T11:43:54.297" v="590"/>
          <ac:spMkLst>
            <pc:docMk/>
            <pc:sldMk cId="3040926397" sldId="1300"/>
            <ac:spMk id="54" creationId="{9847A083-0729-42E4-8E71-7CEF584309E3}"/>
          </ac:spMkLst>
        </pc:spChg>
        <pc:spChg chg="mod">
          <ac:chgData name="osamah almasarwah" userId="30efc0343ae0bb7c" providerId="LiveId" clId="{E4A15A1E-734B-412D-94D6-C962FE60AA27}" dt="2021-01-19T11:45:24.453" v="614" actId="20577"/>
          <ac:spMkLst>
            <pc:docMk/>
            <pc:sldMk cId="3040926397" sldId="1300"/>
            <ac:spMk id="55" creationId="{9F83CC75-55D9-4206-9A83-B7CDE01AD4ED}"/>
          </ac:spMkLst>
        </pc:spChg>
        <pc:spChg chg="mod">
          <ac:chgData name="osamah almasarwah" userId="30efc0343ae0bb7c" providerId="LiveId" clId="{E4A15A1E-734B-412D-94D6-C962FE60AA27}" dt="2021-01-19T11:45:31.127" v="616" actId="20577"/>
          <ac:spMkLst>
            <pc:docMk/>
            <pc:sldMk cId="3040926397" sldId="1300"/>
            <ac:spMk id="57" creationId="{DB994E46-A01C-4AC0-A280-DAF9680733CC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58" creationId="{D1156B5D-F00A-4C4F-BA0A-410BCD3388A5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59" creationId="{95C85B17-AF67-4EAD-B8EE-9EEEF72E017C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60" creationId="{589650B1-E593-40F9-AC0E-A82E41B6464C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61" creationId="{B3CB0D38-918A-4F30-8E82-1B5027A864CD}"/>
          </ac:spMkLst>
        </pc:spChg>
        <pc:spChg chg="del">
          <ac:chgData name="osamah almasarwah" userId="30efc0343ae0bb7c" providerId="LiveId" clId="{E4A15A1E-734B-412D-94D6-C962FE60AA27}" dt="2021-01-19T11:43:00.718" v="582" actId="478"/>
          <ac:spMkLst>
            <pc:docMk/>
            <pc:sldMk cId="3040926397" sldId="1300"/>
            <ac:spMk id="62" creationId="{D40FE58D-73A6-4DBF-9852-2552B60444BA}"/>
          </ac:spMkLst>
        </pc:spChg>
        <pc:spChg chg="mod">
          <ac:chgData name="osamah almasarwah" userId="30efc0343ae0bb7c" providerId="LiveId" clId="{E4A15A1E-734B-412D-94D6-C962FE60AA27}" dt="2021-01-19T11:45:31.127" v="616" actId="20577"/>
          <ac:spMkLst>
            <pc:docMk/>
            <pc:sldMk cId="3040926397" sldId="1300"/>
            <ac:spMk id="63" creationId="{28635C3E-0782-4871-9BF1-4084FDE2E539}"/>
          </ac:spMkLst>
        </pc:spChg>
        <pc:spChg chg="mod">
          <ac:chgData name="osamah almasarwah" userId="30efc0343ae0bb7c" providerId="LiveId" clId="{E4A15A1E-734B-412D-94D6-C962FE60AA27}" dt="2021-01-19T13:55:31.581" v="2856" actId="20577"/>
          <ac:spMkLst>
            <pc:docMk/>
            <pc:sldMk cId="3040926397" sldId="1300"/>
            <ac:spMk id="64" creationId="{D48800FB-F32C-4FE2-BA76-0C08F59D4AFD}"/>
          </ac:spMkLst>
        </pc:spChg>
        <pc:spChg chg="add mod">
          <ac:chgData name="osamah almasarwah" userId="30efc0343ae0bb7c" providerId="LiveId" clId="{E4A15A1E-734B-412D-94D6-C962FE60AA27}" dt="2021-01-19T11:47:20.941" v="642" actId="20577"/>
          <ac:spMkLst>
            <pc:docMk/>
            <pc:sldMk cId="3040926397" sldId="1300"/>
            <ac:spMk id="65" creationId="{488AB4B4-E0CA-44D3-ACAC-FE81F1389DEA}"/>
          </ac:spMkLst>
        </pc:spChg>
        <pc:spChg chg="add mod">
          <ac:chgData name="osamah almasarwah" userId="30efc0343ae0bb7c" providerId="LiveId" clId="{E4A15A1E-734B-412D-94D6-C962FE60AA27}" dt="2021-01-19T11:47:06.577" v="639" actId="1076"/>
          <ac:spMkLst>
            <pc:docMk/>
            <pc:sldMk cId="3040926397" sldId="1300"/>
            <ac:spMk id="66" creationId="{C0D49C3E-7D94-4336-8A14-48F4D2B78B61}"/>
          </ac:spMkLst>
        </pc:spChg>
        <pc:spChg chg="add mod">
          <ac:chgData name="osamah almasarwah" userId="30efc0343ae0bb7c" providerId="LiveId" clId="{E4A15A1E-734B-412D-94D6-C962FE60AA27}" dt="2021-01-19T11:46:28.316" v="630" actId="20577"/>
          <ac:spMkLst>
            <pc:docMk/>
            <pc:sldMk cId="3040926397" sldId="1300"/>
            <ac:spMk id="67" creationId="{69D4199D-6A37-4153-ACD7-B76FF66172CF}"/>
          </ac:spMkLst>
        </pc:spChg>
        <pc:spChg chg="add mod">
          <ac:chgData name="osamah almasarwah" userId="30efc0343ae0bb7c" providerId="LiveId" clId="{E4A15A1E-734B-412D-94D6-C962FE60AA27}" dt="2021-01-19T11:46:33.843" v="632" actId="20577"/>
          <ac:spMkLst>
            <pc:docMk/>
            <pc:sldMk cId="3040926397" sldId="1300"/>
            <ac:spMk id="68" creationId="{F7D57EE7-BFBE-431C-A86B-E4D0896A758C}"/>
          </ac:spMkLst>
        </pc:spChg>
        <pc:spChg chg="add mod">
          <ac:chgData name="osamah almasarwah" userId="30efc0343ae0bb7c" providerId="LiveId" clId="{E4A15A1E-734B-412D-94D6-C962FE60AA27}" dt="2021-01-19T11:47:39.081" v="646" actId="20577"/>
          <ac:spMkLst>
            <pc:docMk/>
            <pc:sldMk cId="3040926397" sldId="1300"/>
            <ac:spMk id="69" creationId="{22E8AC2A-D961-45C1-A123-1F7241178C83}"/>
          </ac:spMkLst>
        </pc:spChg>
        <pc:spChg chg="add mod">
          <ac:chgData name="osamah almasarwah" userId="30efc0343ae0bb7c" providerId="LiveId" clId="{E4A15A1E-734B-412D-94D6-C962FE60AA27}" dt="2021-01-19T11:48:08.112" v="651" actId="20577"/>
          <ac:spMkLst>
            <pc:docMk/>
            <pc:sldMk cId="3040926397" sldId="1300"/>
            <ac:spMk id="70" creationId="{0B3F834F-4351-4B73-87A9-1C02309C974F}"/>
          </ac:spMkLst>
        </pc:spChg>
        <pc:spChg chg="add mod">
          <ac:chgData name="osamah almasarwah" userId="30efc0343ae0bb7c" providerId="LiveId" clId="{E4A15A1E-734B-412D-94D6-C962FE60AA27}" dt="2021-01-19T11:48:32.102" v="660" actId="1076"/>
          <ac:spMkLst>
            <pc:docMk/>
            <pc:sldMk cId="3040926397" sldId="1300"/>
            <ac:spMk id="71" creationId="{3346C621-5DF8-45A9-B593-F90BA0741C28}"/>
          </ac:spMkLst>
        </pc:spChg>
        <pc:spChg chg="add mod">
          <ac:chgData name="osamah almasarwah" userId="30efc0343ae0bb7c" providerId="LiveId" clId="{E4A15A1E-734B-412D-94D6-C962FE60AA27}" dt="2021-01-19T11:49:44.554" v="675" actId="1076"/>
          <ac:spMkLst>
            <pc:docMk/>
            <pc:sldMk cId="3040926397" sldId="1300"/>
            <ac:spMk id="72" creationId="{E032AE3A-6823-4F9B-BD54-B72AEA590467}"/>
          </ac:spMkLst>
        </pc:spChg>
        <pc:spChg chg="add mod">
          <ac:chgData name="osamah almasarwah" userId="30efc0343ae0bb7c" providerId="LiveId" clId="{E4A15A1E-734B-412D-94D6-C962FE60AA27}" dt="2021-01-19T11:49:46.524" v="676" actId="1076"/>
          <ac:spMkLst>
            <pc:docMk/>
            <pc:sldMk cId="3040926397" sldId="1300"/>
            <ac:spMk id="73" creationId="{2279D626-4684-41F3-A33B-F67BF5157DE1}"/>
          </ac:spMkLst>
        </pc:spChg>
        <pc:spChg chg="add mod">
          <ac:chgData name="osamah almasarwah" userId="30efc0343ae0bb7c" providerId="LiveId" clId="{E4A15A1E-734B-412D-94D6-C962FE60AA27}" dt="2021-01-19T11:48:20.247" v="654" actId="20577"/>
          <ac:spMkLst>
            <pc:docMk/>
            <pc:sldMk cId="3040926397" sldId="1300"/>
            <ac:spMk id="74" creationId="{CF3AC4BB-0DA6-4658-A033-4F672951B073}"/>
          </ac:spMkLst>
        </pc:spChg>
        <pc:spChg chg="add del mod">
          <ac:chgData name="osamah almasarwah" userId="30efc0343ae0bb7c" providerId="LiveId" clId="{E4A15A1E-734B-412D-94D6-C962FE60AA27}" dt="2021-01-19T11:49:21.960" v="670" actId="478"/>
          <ac:spMkLst>
            <pc:docMk/>
            <pc:sldMk cId="3040926397" sldId="1300"/>
            <ac:spMk id="75" creationId="{159A8F7A-F671-4996-82B1-98FB66D4A056}"/>
          </ac:spMkLst>
        </pc:spChg>
        <pc:spChg chg="add mod">
          <ac:chgData name="osamah almasarwah" userId="30efc0343ae0bb7c" providerId="LiveId" clId="{E4A15A1E-734B-412D-94D6-C962FE60AA27}" dt="2021-01-19T11:49:53.931" v="680" actId="1076"/>
          <ac:spMkLst>
            <pc:docMk/>
            <pc:sldMk cId="3040926397" sldId="1300"/>
            <ac:spMk id="76" creationId="{F48AA61D-6B39-48E8-B3A8-E840A70D415A}"/>
          </ac:spMkLst>
        </pc:spChg>
        <pc:spChg chg="add mod">
          <ac:chgData name="osamah almasarwah" userId="30efc0343ae0bb7c" providerId="LiveId" clId="{E4A15A1E-734B-412D-94D6-C962FE60AA27}" dt="2021-01-19T11:45:19.823" v="612" actId="20577"/>
          <ac:spMkLst>
            <pc:docMk/>
            <pc:sldMk cId="3040926397" sldId="1300"/>
            <ac:spMk id="77" creationId="{F573560A-0465-4EB7-AD94-4209A48EDCCA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78" creationId="{9A505F9F-3573-42F7-A260-F5DDE3623B91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0" creationId="{77A3770C-09FA-4C7C-94B0-0323D65F439C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1" creationId="{AC24DF2F-DE13-410F-B072-77E468309ABB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82" creationId="{00C1DDFB-B291-422D-815D-42B1D9785706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83" creationId="{E92404E9-089C-47D5-8DB8-9BE778F8CFE3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84" creationId="{C1D7AA46-8B5F-44C2-BF1A-EFCBFCFBB0F7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6" creationId="{D030212A-8B54-46DA-943B-A4C3C84E4C62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7" creationId="{4B36F384-C023-48E9-BB7B-306CE4674A87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89" creationId="{9BFD4BBF-4EFB-4AB0-9083-4309861B0631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90" creationId="{8D68F03F-A63F-49F4-8EFD-47A8329BF290}"/>
          </ac:spMkLst>
        </pc:spChg>
        <pc:spChg chg="mod">
          <ac:chgData name="osamah almasarwah" userId="30efc0343ae0bb7c" providerId="LiveId" clId="{E4A15A1E-734B-412D-94D6-C962FE60AA27}" dt="2021-01-19T11:45:48.359" v="620"/>
          <ac:spMkLst>
            <pc:docMk/>
            <pc:sldMk cId="3040926397" sldId="1300"/>
            <ac:spMk id="91" creationId="{CF2C2DF5-FDC1-44AA-AE0B-A66033A04679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2" creationId="{858D59EB-FD1D-409B-A6C7-176B4FB782FE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3" creationId="{734A16DB-664B-483E-A5C4-360C7A9BE92C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4" creationId="{780C0A99-D08A-4E8A-B594-B5D5C533EB1D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5" creationId="{99582951-DCAD-4C47-8482-D76EC7C3C71D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6" creationId="{51711EE7-6829-410B-8EC2-843B32B1C943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7" creationId="{7C9F3C9B-8A55-412A-AC3E-5E111BBBE611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8" creationId="{69769998-B1CE-4C42-9A79-DE65E354011A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99" creationId="{D198A4E6-FF65-48B4-BCD9-69B92F84A896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0" creationId="{E46466B7-12C8-4523-AF2D-4CAE22FD0886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1" creationId="{E531E40B-3A80-41FF-9DC6-E4ACEAE60D0E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2" creationId="{350F0AE8-50CE-4F7C-B725-2C10E158F728}"/>
          </ac:spMkLst>
        </pc:spChg>
        <pc:spChg chg="add del mod">
          <ac:chgData name="osamah almasarwah" userId="30efc0343ae0bb7c" providerId="LiveId" clId="{E4A15A1E-734B-412D-94D6-C962FE60AA27}" dt="2021-01-19T11:45:50.450" v="621"/>
          <ac:spMkLst>
            <pc:docMk/>
            <pc:sldMk cId="3040926397" sldId="1300"/>
            <ac:spMk id="103" creationId="{2FF50599-0598-4FC8-AFD6-1DCC730BDB4D}"/>
          </ac:spMkLst>
        </pc:spChg>
        <pc:spChg chg="add mod">
          <ac:chgData name="osamah almasarwah" userId="30efc0343ae0bb7c" providerId="LiveId" clId="{E4A15A1E-734B-412D-94D6-C962FE60AA27}" dt="2021-01-19T11:47:03.318" v="638" actId="1076"/>
          <ac:spMkLst>
            <pc:docMk/>
            <pc:sldMk cId="3040926397" sldId="1300"/>
            <ac:spMk id="104" creationId="{55E2D388-D941-4A9B-8B89-43AB11BEE22E}"/>
          </ac:spMkLst>
        </pc:spChg>
        <pc:grpChg chg="add mod">
          <ac:chgData name="osamah almasarwah" userId="30efc0343ae0bb7c" providerId="LiveId" clId="{E4A15A1E-734B-412D-94D6-C962FE60AA27}" dt="2021-01-19T11:50:19.554" v="682" actId="1076"/>
          <ac:grpSpMkLst>
            <pc:docMk/>
            <pc:sldMk cId="3040926397" sldId="1300"/>
            <ac:grpSpMk id="6" creationId="{4EA1A47E-8F08-447C-BCF2-E306DCD04210}"/>
          </ac:grpSpMkLst>
        </pc:grpChg>
        <pc:grpChg chg="del">
          <ac:chgData name="osamah almasarwah" userId="30efc0343ae0bb7c" providerId="LiveId" clId="{E4A15A1E-734B-412D-94D6-C962FE60AA27}" dt="2021-01-19T11:42:56.796" v="580" actId="478"/>
          <ac:grpSpMkLst>
            <pc:docMk/>
            <pc:sldMk cId="3040926397" sldId="1300"/>
            <ac:grpSpMk id="8" creationId="{658D0A97-286A-4416-9310-EED57A01FA15}"/>
          </ac:grpSpMkLst>
        </pc:grpChg>
        <pc:grpChg chg="del">
          <ac:chgData name="osamah almasarwah" userId="30efc0343ae0bb7c" providerId="LiveId" clId="{E4A15A1E-734B-412D-94D6-C962FE60AA27}" dt="2021-01-19T11:43:02.587" v="583" actId="478"/>
          <ac:grpSpMkLst>
            <pc:docMk/>
            <pc:sldMk cId="3040926397" sldId="1300"/>
            <ac:grpSpMk id="25" creationId="{0DEBB9A5-351D-4275-BC4C-942288680B11}"/>
          </ac:grpSpMkLst>
        </pc:grpChg>
        <pc:grpChg chg="del">
          <ac:chgData name="osamah almasarwah" userId="30efc0343ae0bb7c" providerId="LiveId" clId="{E4A15A1E-734B-412D-94D6-C962FE60AA27}" dt="2021-01-19T11:42:58.619" v="581" actId="478"/>
          <ac:grpSpMkLst>
            <pc:docMk/>
            <pc:sldMk cId="3040926397" sldId="1300"/>
            <ac:grpSpMk id="32" creationId="{FE229B4A-6D7D-4565-9A4C-0C797FA657A7}"/>
          </ac:grpSpMkLst>
        </pc:grpChg>
        <pc:grpChg chg="del">
          <ac:chgData name="osamah almasarwah" userId="30efc0343ae0bb7c" providerId="LiveId" clId="{E4A15A1E-734B-412D-94D6-C962FE60AA27}" dt="2021-01-19T11:42:58.619" v="581" actId="478"/>
          <ac:grpSpMkLst>
            <pc:docMk/>
            <pc:sldMk cId="3040926397" sldId="1300"/>
            <ac:grpSpMk id="35" creationId="{2F3065D8-3BBE-4DD9-A65C-BC6ACAE88701}"/>
          </ac:grpSpMkLst>
        </pc:grpChg>
        <pc:grpChg chg="add mod">
          <ac:chgData name="osamah almasarwah" userId="30efc0343ae0bb7c" providerId="LiveId" clId="{E4A15A1E-734B-412D-94D6-C962FE60AA27}" dt="2021-01-19T11:43:54.297" v="590"/>
          <ac:grpSpMkLst>
            <pc:docMk/>
            <pc:sldMk cId="3040926397" sldId="1300"/>
            <ac:grpSpMk id="41" creationId="{AA957063-9462-4EBA-B8EF-80B5C807CE94}"/>
          </ac:grpSpMkLst>
        </pc:grpChg>
        <pc:grpChg chg="add mod">
          <ac:chgData name="osamah almasarwah" userId="30efc0343ae0bb7c" providerId="LiveId" clId="{E4A15A1E-734B-412D-94D6-C962FE60AA27}" dt="2021-01-19T11:44:52.478" v="607" actId="1076"/>
          <ac:grpSpMkLst>
            <pc:docMk/>
            <pc:sldMk cId="3040926397" sldId="1300"/>
            <ac:grpSpMk id="53" creationId="{28A97A90-C617-43E4-9D7F-E317CCE1FFC7}"/>
          </ac:grpSpMkLst>
        </pc:grpChg>
        <pc:grpChg chg="add mod">
          <ac:chgData name="osamah almasarwah" userId="30efc0343ae0bb7c" providerId="LiveId" clId="{E4A15A1E-734B-412D-94D6-C962FE60AA27}" dt="2021-01-19T11:45:39.032" v="618" actId="1076"/>
          <ac:grpSpMkLst>
            <pc:docMk/>
            <pc:sldMk cId="3040926397" sldId="1300"/>
            <ac:grpSpMk id="56" creationId="{0EDF1005-7E74-47B8-8568-77982F244315}"/>
          </ac:grpSpMkLst>
        </pc:grpChg>
        <pc:grpChg chg="add del mod">
          <ac:chgData name="osamah almasarwah" userId="30efc0343ae0bb7c" providerId="LiveId" clId="{E4A15A1E-734B-412D-94D6-C962FE60AA27}" dt="2021-01-19T11:45:50.450" v="621"/>
          <ac:grpSpMkLst>
            <pc:docMk/>
            <pc:sldMk cId="3040926397" sldId="1300"/>
            <ac:grpSpMk id="79" creationId="{74A19283-E007-4F1E-9F5A-D62D04ED4D66}"/>
          </ac:grpSpMkLst>
        </pc:grpChg>
        <pc:grpChg chg="add del mod">
          <ac:chgData name="osamah almasarwah" userId="30efc0343ae0bb7c" providerId="LiveId" clId="{E4A15A1E-734B-412D-94D6-C962FE60AA27}" dt="2021-01-19T11:45:50.450" v="621"/>
          <ac:grpSpMkLst>
            <pc:docMk/>
            <pc:sldMk cId="3040926397" sldId="1300"/>
            <ac:grpSpMk id="85" creationId="{954F4A0A-F26C-406E-97C1-A67DC86F7E75}"/>
          </ac:grpSpMkLst>
        </pc:grpChg>
        <pc:grpChg chg="add del mod">
          <ac:chgData name="osamah almasarwah" userId="30efc0343ae0bb7c" providerId="LiveId" clId="{E4A15A1E-734B-412D-94D6-C962FE60AA27}" dt="2021-01-19T11:45:50.450" v="621"/>
          <ac:grpSpMkLst>
            <pc:docMk/>
            <pc:sldMk cId="3040926397" sldId="1300"/>
            <ac:grpSpMk id="88" creationId="{1AB19AC4-51D1-443D-B6ED-672C1703D959}"/>
          </ac:grpSpMkLst>
        </pc:grpChg>
        <pc:picChg chg="del topLvl">
          <ac:chgData name="osamah almasarwah" userId="30efc0343ae0bb7c" providerId="LiveId" clId="{E4A15A1E-734B-412D-94D6-C962FE60AA27}" dt="2021-01-19T11:42:56.796" v="580" actId="478"/>
          <ac:picMkLst>
            <pc:docMk/>
            <pc:sldMk cId="3040926397" sldId="1300"/>
            <ac:picMk id="4" creationId="{360A9686-A5FC-43D1-9E7B-365E9209D8D4}"/>
          </ac:picMkLst>
        </pc:picChg>
        <pc:picChg chg="add mod">
          <ac:chgData name="osamah almasarwah" userId="30efc0343ae0bb7c" providerId="LiveId" clId="{E4A15A1E-734B-412D-94D6-C962FE60AA27}" dt="2021-01-19T11:43:24.209" v="586" actId="164"/>
          <ac:picMkLst>
            <pc:docMk/>
            <pc:sldMk cId="3040926397" sldId="1300"/>
            <ac:picMk id="5" creationId="{CDD51B28-8021-4B09-B8A9-72DFB03FB99D}"/>
          </ac:picMkLst>
        </pc:picChg>
        <pc:picChg chg="mod topLvl">
          <ac:chgData name="osamah almasarwah" userId="30efc0343ae0bb7c" providerId="LiveId" clId="{E4A15A1E-734B-412D-94D6-C962FE60AA27}" dt="2021-01-19T11:43:24.209" v="586" actId="164"/>
          <ac:picMkLst>
            <pc:docMk/>
            <pc:sldMk cId="3040926397" sldId="1300"/>
            <ac:picMk id="7" creationId="{844C78DB-9AAC-4200-A5D1-EF34E3D7402D}"/>
          </ac:picMkLst>
        </pc:picChg>
      </pc:sldChg>
      <pc:sldChg chg="addSp delSp modSp add mod delAnim modAnim">
        <pc:chgData name="osamah almasarwah" userId="30efc0343ae0bb7c" providerId="LiveId" clId="{E4A15A1E-734B-412D-94D6-C962FE60AA27}" dt="2021-01-19T13:57:33.071" v="2858"/>
        <pc:sldMkLst>
          <pc:docMk/>
          <pc:sldMk cId="3829431959" sldId="1301"/>
        </pc:sldMkLst>
        <pc:spChg chg="add mod">
          <ac:chgData name="osamah almasarwah" userId="30efc0343ae0bb7c" providerId="LiveId" clId="{E4A15A1E-734B-412D-94D6-C962FE60AA27}" dt="2021-01-19T11:51:49.892" v="692" actId="1076"/>
          <ac:spMkLst>
            <pc:docMk/>
            <pc:sldMk cId="3829431959" sldId="1301"/>
            <ac:spMk id="37" creationId="{F7868F10-61F7-4041-A609-5B73D871EEF5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38" creationId="{7B52412D-D704-4386-A535-FE4A74CC47D9}"/>
          </ac:spMkLst>
        </pc:spChg>
        <pc:spChg chg="add mod">
          <ac:chgData name="osamah almasarwah" userId="30efc0343ae0bb7c" providerId="LiveId" clId="{E4A15A1E-734B-412D-94D6-C962FE60AA27}" dt="2021-01-19T11:59:04.208" v="717" actId="20577"/>
          <ac:spMkLst>
            <pc:docMk/>
            <pc:sldMk cId="3829431959" sldId="1301"/>
            <ac:spMk id="42" creationId="{2919D2D9-437E-475A-9890-525EFA5FB648}"/>
          </ac:spMkLst>
        </pc:spChg>
        <pc:spChg chg="add mod">
          <ac:chgData name="osamah almasarwah" userId="30efc0343ae0bb7c" providerId="LiveId" clId="{E4A15A1E-734B-412D-94D6-C962FE60AA27}" dt="2021-01-19T11:59:54.408" v="749" actId="164"/>
          <ac:spMkLst>
            <pc:docMk/>
            <pc:sldMk cId="3829431959" sldId="1301"/>
            <ac:spMk id="44" creationId="{1EF3F484-871E-420E-AEE9-478F90E80897}"/>
          </ac:spMkLst>
        </pc:spChg>
        <pc:spChg chg="mod">
          <ac:chgData name="osamah almasarwah" userId="30efc0343ae0bb7c" providerId="LiveId" clId="{E4A15A1E-734B-412D-94D6-C962FE60AA27}" dt="2021-01-19T12:02:09.791" v="814" actId="20577"/>
          <ac:spMkLst>
            <pc:docMk/>
            <pc:sldMk cId="3829431959" sldId="1301"/>
            <ac:spMk id="46" creationId="{95EDD340-4500-44B0-B9C5-C906710CB328}"/>
          </ac:spMkLst>
        </pc:spChg>
        <pc:spChg chg="mod">
          <ac:chgData name="osamah almasarwah" userId="30efc0343ae0bb7c" providerId="LiveId" clId="{E4A15A1E-734B-412D-94D6-C962FE60AA27}" dt="2021-01-19T12:01:33.882" v="759" actId="1076"/>
          <ac:spMkLst>
            <pc:docMk/>
            <pc:sldMk cId="3829431959" sldId="1301"/>
            <ac:spMk id="47" creationId="{34126A22-CDB6-48D9-BE56-0ABE59C4464A}"/>
          </ac:spMkLst>
        </pc:spChg>
        <pc:spChg chg="mod">
          <ac:chgData name="osamah almasarwah" userId="30efc0343ae0bb7c" providerId="LiveId" clId="{E4A15A1E-734B-412D-94D6-C962FE60AA27}" dt="2021-01-19T12:01:43.403" v="773" actId="1076"/>
          <ac:spMkLst>
            <pc:docMk/>
            <pc:sldMk cId="3829431959" sldId="1301"/>
            <ac:spMk id="48" creationId="{CE993B26-558C-43EE-9DF2-991587DC0053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50" creationId="{B9956568-1A88-458C-B637-2468C4563440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51" creationId="{FC47C3FF-E2A6-460E-B72B-F26E1E18F582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52" creationId="{B5400572-ACE3-4228-82D1-C446BB106563}"/>
          </ac:spMkLst>
        </pc:spChg>
        <pc:spChg chg="add mod">
          <ac:chgData name="osamah almasarwah" userId="30efc0343ae0bb7c" providerId="LiveId" clId="{E4A15A1E-734B-412D-94D6-C962FE60AA27}" dt="2021-01-19T11:59:54.408" v="749" actId="164"/>
          <ac:spMkLst>
            <pc:docMk/>
            <pc:sldMk cId="3829431959" sldId="1301"/>
            <ac:spMk id="58" creationId="{CEE2B73B-E21C-4D20-A4AC-CCCC1226D812}"/>
          </ac:spMkLst>
        </pc:spChg>
        <pc:spChg chg="add mod">
          <ac:chgData name="osamah almasarwah" userId="30efc0343ae0bb7c" providerId="LiveId" clId="{E4A15A1E-734B-412D-94D6-C962FE60AA27}" dt="2021-01-19T12:13:05.235" v="818" actId="1076"/>
          <ac:spMkLst>
            <pc:docMk/>
            <pc:sldMk cId="3829431959" sldId="1301"/>
            <ac:spMk id="59" creationId="{9451BD50-E2FA-4F89-9966-02C38DDF928C}"/>
          </ac:spMkLst>
        </pc:spChg>
        <pc:spChg chg="add mod">
          <ac:chgData name="osamah almasarwah" userId="30efc0343ae0bb7c" providerId="LiveId" clId="{E4A15A1E-734B-412D-94D6-C962FE60AA27}" dt="2021-01-19T12:13:43.612" v="822" actId="1076"/>
          <ac:spMkLst>
            <pc:docMk/>
            <pc:sldMk cId="3829431959" sldId="1301"/>
            <ac:spMk id="60" creationId="{BDA1CF97-AD92-4E54-8611-0009FF1C05A8}"/>
          </ac:spMkLst>
        </pc:spChg>
        <pc:spChg chg="add mod">
          <ac:chgData name="osamah almasarwah" userId="30efc0343ae0bb7c" providerId="LiveId" clId="{E4A15A1E-734B-412D-94D6-C962FE60AA27}" dt="2021-01-19T12:17:03.964" v="872" actId="20577"/>
          <ac:spMkLst>
            <pc:docMk/>
            <pc:sldMk cId="3829431959" sldId="1301"/>
            <ac:spMk id="61" creationId="{07C94461-8642-4DC5-B478-84B1A455DCBC}"/>
          </ac:spMkLst>
        </pc:spChg>
        <pc:spChg chg="add mod">
          <ac:chgData name="osamah almasarwah" userId="30efc0343ae0bb7c" providerId="LiveId" clId="{E4A15A1E-734B-412D-94D6-C962FE60AA27}" dt="2021-01-19T12:17:05.958" v="873" actId="20577"/>
          <ac:spMkLst>
            <pc:docMk/>
            <pc:sldMk cId="3829431959" sldId="1301"/>
            <ac:spMk id="62" creationId="{2F1A52A4-3519-4ED4-84A4-A85097ABF5CD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5" creationId="{488AB4B4-E0CA-44D3-ACAC-FE81F1389DEA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6" creationId="{C0D49C3E-7D94-4336-8A14-48F4D2B78B61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7" creationId="{69D4199D-6A37-4153-ACD7-B76FF66172CF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8" creationId="{F7D57EE7-BFBE-431C-A86B-E4D0896A758C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69" creationId="{22E8AC2A-D961-45C1-A123-1F7241178C83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0" creationId="{0B3F834F-4351-4B73-87A9-1C02309C974F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1" creationId="{3346C621-5DF8-45A9-B593-F90BA0741C28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2" creationId="{E032AE3A-6823-4F9B-BD54-B72AEA590467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3" creationId="{2279D626-4684-41F3-A33B-F67BF5157DE1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4" creationId="{CF3AC4BB-0DA6-4658-A033-4F672951B073}"/>
          </ac:spMkLst>
        </pc:spChg>
        <pc:spChg chg="add mod">
          <ac:chgData name="osamah almasarwah" userId="30efc0343ae0bb7c" providerId="LiveId" clId="{E4A15A1E-734B-412D-94D6-C962FE60AA27}" dt="2021-01-19T12:25:54.035" v="891" actId="1076"/>
          <ac:spMkLst>
            <pc:docMk/>
            <pc:sldMk cId="3829431959" sldId="1301"/>
            <ac:spMk id="75" creationId="{5CCBD757-244C-4903-84B2-3A15979CC6EB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6" creationId="{F48AA61D-6B39-48E8-B3A8-E840A70D415A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77" creationId="{F573560A-0465-4EB7-AD94-4209A48EDCCA}"/>
          </ac:spMkLst>
        </pc:spChg>
        <pc:spChg chg="add mod">
          <ac:chgData name="osamah almasarwah" userId="30efc0343ae0bb7c" providerId="LiveId" clId="{E4A15A1E-734B-412D-94D6-C962FE60AA27}" dt="2021-01-19T12:25:04.405" v="878" actId="1076"/>
          <ac:spMkLst>
            <pc:docMk/>
            <pc:sldMk cId="3829431959" sldId="1301"/>
            <ac:spMk id="78" creationId="{EF1CED76-4C25-477E-8181-D8835D69AB77}"/>
          </ac:spMkLst>
        </pc:spChg>
        <pc:spChg chg="add mod">
          <ac:chgData name="osamah almasarwah" userId="30efc0343ae0bb7c" providerId="LiveId" clId="{E4A15A1E-734B-412D-94D6-C962FE60AA27}" dt="2021-01-19T12:25:58.033" v="892" actId="1076"/>
          <ac:spMkLst>
            <pc:docMk/>
            <pc:sldMk cId="3829431959" sldId="1301"/>
            <ac:spMk id="79" creationId="{8E4F3873-A7BA-49B0-8439-AF06B140529E}"/>
          </ac:spMkLst>
        </pc:spChg>
        <pc:spChg chg="add mod">
          <ac:chgData name="osamah almasarwah" userId="30efc0343ae0bb7c" providerId="LiveId" clId="{E4A15A1E-734B-412D-94D6-C962FE60AA27}" dt="2021-01-19T12:14:50.810" v="845" actId="1076"/>
          <ac:spMkLst>
            <pc:docMk/>
            <pc:sldMk cId="3829431959" sldId="1301"/>
            <ac:spMk id="80" creationId="{B79BA588-EE21-406F-B35B-F5083775CE9B}"/>
          </ac:spMkLst>
        </pc:spChg>
        <pc:spChg chg="add del mod">
          <ac:chgData name="osamah almasarwah" userId="30efc0343ae0bb7c" providerId="LiveId" clId="{E4A15A1E-734B-412D-94D6-C962FE60AA27}" dt="2021-01-19T12:15:21.888" v="847" actId="478"/>
          <ac:spMkLst>
            <pc:docMk/>
            <pc:sldMk cId="3829431959" sldId="1301"/>
            <ac:spMk id="81" creationId="{BE28E736-038A-48B9-BEDB-5DA7B45A0FE8}"/>
          </ac:spMkLst>
        </pc:spChg>
        <pc:spChg chg="del">
          <ac:chgData name="osamah almasarwah" userId="30efc0343ae0bb7c" providerId="LiveId" clId="{E4A15A1E-734B-412D-94D6-C962FE60AA27}" dt="2021-01-19T11:51:11.162" v="687" actId="478"/>
          <ac:spMkLst>
            <pc:docMk/>
            <pc:sldMk cId="3829431959" sldId="1301"/>
            <ac:spMk id="104" creationId="{55E2D388-D941-4A9B-8B89-43AB11BEE22E}"/>
          </ac:spMkLst>
        </pc:spChg>
        <pc:grpChg chg="del">
          <ac:chgData name="osamah almasarwah" userId="30efc0343ae0bb7c" providerId="LiveId" clId="{E4A15A1E-734B-412D-94D6-C962FE60AA27}" dt="2021-01-19T11:51:08.504" v="686" actId="478"/>
          <ac:grpSpMkLst>
            <pc:docMk/>
            <pc:sldMk cId="3829431959" sldId="1301"/>
            <ac:grpSpMk id="6" creationId="{4EA1A47E-8F08-447C-BCF2-E306DCD04210}"/>
          </ac:grpSpMkLst>
        </pc:grpChg>
        <pc:grpChg chg="add mod">
          <ac:chgData name="osamah almasarwah" userId="30efc0343ae0bb7c" providerId="LiveId" clId="{E4A15A1E-734B-412D-94D6-C962FE60AA27}" dt="2021-01-19T11:59:54.408" v="749" actId="164"/>
          <ac:grpSpMkLst>
            <pc:docMk/>
            <pc:sldMk cId="3829431959" sldId="1301"/>
            <ac:grpSpMk id="12" creationId="{CFD86B2B-1FC1-47C3-8B12-E506670D74A5}"/>
          </ac:grpSpMkLst>
        </pc:grpChg>
        <pc:grpChg chg="del">
          <ac:chgData name="osamah almasarwah" userId="30efc0343ae0bb7c" providerId="LiveId" clId="{E4A15A1E-734B-412D-94D6-C962FE60AA27}" dt="2021-01-19T11:51:11.162" v="687" actId="478"/>
          <ac:grpSpMkLst>
            <pc:docMk/>
            <pc:sldMk cId="3829431959" sldId="1301"/>
            <ac:grpSpMk id="41" creationId="{AA957063-9462-4EBA-B8EF-80B5C807CE94}"/>
          </ac:grpSpMkLst>
        </pc:grpChg>
        <pc:grpChg chg="add mod">
          <ac:chgData name="osamah almasarwah" userId="30efc0343ae0bb7c" providerId="LiveId" clId="{E4A15A1E-734B-412D-94D6-C962FE60AA27}" dt="2021-01-19T12:01:10.648" v="756" actId="1076"/>
          <ac:grpSpMkLst>
            <pc:docMk/>
            <pc:sldMk cId="3829431959" sldId="1301"/>
            <ac:grpSpMk id="45" creationId="{3BFC3F19-967B-45B4-8A73-A975FF2FA428}"/>
          </ac:grpSpMkLst>
        </pc:grpChg>
        <pc:grpChg chg="del">
          <ac:chgData name="osamah almasarwah" userId="30efc0343ae0bb7c" providerId="LiveId" clId="{E4A15A1E-734B-412D-94D6-C962FE60AA27}" dt="2021-01-19T11:51:11.162" v="687" actId="478"/>
          <ac:grpSpMkLst>
            <pc:docMk/>
            <pc:sldMk cId="3829431959" sldId="1301"/>
            <ac:grpSpMk id="53" creationId="{28A97A90-C617-43E4-9D7F-E317CCE1FFC7}"/>
          </ac:grpSpMkLst>
        </pc:grpChg>
        <pc:grpChg chg="del">
          <ac:chgData name="osamah almasarwah" userId="30efc0343ae0bb7c" providerId="LiveId" clId="{E4A15A1E-734B-412D-94D6-C962FE60AA27}" dt="2021-01-19T11:51:11.162" v="687" actId="478"/>
          <ac:grpSpMkLst>
            <pc:docMk/>
            <pc:sldMk cId="3829431959" sldId="1301"/>
            <ac:grpSpMk id="56" creationId="{0EDF1005-7E74-47B8-8568-77982F244315}"/>
          </ac:grpSpMkLst>
        </pc:grpChg>
        <pc:picChg chg="add mod">
          <ac:chgData name="osamah almasarwah" userId="30efc0343ae0bb7c" providerId="LiveId" clId="{E4A15A1E-734B-412D-94D6-C962FE60AA27}" dt="2021-01-19T11:51:38.642" v="690" actId="1076"/>
          <ac:picMkLst>
            <pc:docMk/>
            <pc:sldMk cId="3829431959" sldId="1301"/>
            <ac:picMk id="4" creationId="{F7278915-A7B7-414F-8DB2-4D77E82C54DD}"/>
          </ac:picMkLst>
        </pc:picChg>
        <pc:picChg chg="add mod ord">
          <ac:chgData name="osamah almasarwah" userId="30efc0343ae0bb7c" providerId="LiveId" clId="{E4A15A1E-734B-412D-94D6-C962FE60AA27}" dt="2021-01-19T11:56:52.883" v="699" actId="167"/>
          <ac:picMkLst>
            <pc:docMk/>
            <pc:sldMk cId="3829431959" sldId="1301"/>
            <ac:picMk id="9" creationId="{5121C363-55FB-4016-8757-C29DAE571055}"/>
          </ac:picMkLst>
        </pc:picChg>
        <pc:picChg chg="add mod">
          <ac:chgData name="osamah almasarwah" userId="30efc0343ae0bb7c" providerId="LiveId" clId="{E4A15A1E-734B-412D-94D6-C962FE60AA27}" dt="2021-01-19T11:56:59.328" v="702" actId="1076"/>
          <ac:picMkLst>
            <pc:docMk/>
            <pc:sldMk cId="3829431959" sldId="1301"/>
            <ac:picMk id="11" creationId="{85E371F9-BE0B-41D7-A420-7686A4153AA6}"/>
          </ac:picMkLst>
        </pc:picChg>
      </pc:sldChg>
      <pc:sldChg chg="addSp modSp add mod modAnim">
        <pc:chgData name="osamah almasarwah" userId="30efc0343ae0bb7c" providerId="LiveId" clId="{E4A15A1E-734B-412D-94D6-C962FE60AA27}" dt="2021-01-19T14:11:51.690" v="2876"/>
        <pc:sldMkLst>
          <pc:docMk/>
          <pc:sldMk cId="217838010" sldId="1302"/>
        </pc:sldMkLst>
        <pc:spChg chg="mod">
          <ac:chgData name="osamah almasarwah" userId="30efc0343ae0bb7c" providerId="LiveId" clId="{E4A15A1E-734B-412D-94D6-C962FE60AA27}" dt="2021-01-19T13:46:53.951" v="2800" actId="20577"/>
          <ac:spMkLst>
            <pc:docMk/>
            <pc:sldMk cId="217838010" sldId="1302"/>
            <ac:spMk id="3" creationId="{C0468004-4702-46A3-BF59-43CAE069B016}"/>
          </ac:spMkLst>
        </pc:spChg>
        <pc:spChg chg="mod">
          <ac:chgData name="osamah almasarwah" userId="30efc0343ae0bb7c" providerId="LiveId" clId="{E4A15A1E-734B-412D-94D6-C962FE60AA27}" dt="2021-01-19T13:31:18.103" v="2451" actId="207"/>
          <ac:spMkLst>
            <pc:docMk/>
            <pc:sldMk cId="217838010" sldId="1302"/>
            <ac:spMk id="47" creationId="{E1B6ECA5-A066-4AE3-8F37-11A7CE6C7D44}"/>
          </ac:spMkLst>
        </pc:spChg>
        <pc:spChg chg="mod">
          <ac:chgData name="osamah almasarwah" userId="30efc0343ae0bb7c" providerId="LiveId" clId="{E4A15A1E-734B-412D-94D6-C962FE60AA27}" dt="2021-01-19T13:31:23.129" v="2452" actId="207"/>
          <ac:spMkLst>
            <pc:docMk/>
            <pc:sldMk cId="217838010" sldId="1302"/>
            <ac:spMk id="50" creationId="{BEBF488B-B21A-4994-98C3-561DC2E7B5E6}"/>
          </ac:spMkLst>
        </pc:spChg>
        <pc:spChg chg="add mod">
          <ac:chgData name="osamah almasarwah" userId="30efc0343ae0bb7c" providerId="LiveId" clId="{E4A15A1E-734B-412D-94D6-C962FE60AA27}" dt="2021-01-19T13:30:07.393" v="2435" actId="1076"/>
          <ac:spMkLst>
            <pc:docMk/>
            <pc:sldMk cId="217838010" sldId="1302"/>
            <ac:spMk id="52" creationId="{17D94EA1-C752-40C8-A93A-79F6964A51E8}"/>
          </ac:spMkLst>
        </pc:spChg>
        <pc:spChg chg="add mod">
          <ac:chgData name="osamah almasarwah" userId="30efc0343ae0bb7c" providerId="LiveId" clId="{E4A15A1E-734B-412D-94D6-C962FE60AA27}" dt="2021-01-19T13:30:07.393" v="2435" actId="1076"/>
          <ac:spMkLst>
            <pc:docMk/>
            <pc:sldMk cId="217838010" sldId="1302"/>
            <ac:spMk id="53" creationId="{2D2C4480-D0D0-4948-ABE2-A7437BE18737}"/>
          </ac:spMkLst>
        </pc:spChg>
        <pc:spChg chg="mod">
          <ac:chgData name="osamah almasarwah" userId="30efc0343ae0bb7c" providerId="LiveId" clId="{E4A15A1E-734B-412D-94D6-C962FE60AA27}" dt="2021-01-19T13:30:37.455" v="2445" actId="20577"/>
          <ac:spMkLst>
            <pc:docMk/>
            <pc:sldMk cId="217838010" sldId="1302"/>
            <ac:spMk id="62" creationId="{FDBE9DFD-7471-463B-AC51-F9D188D9C024}"/>
          </ac:spMkLst>
        </pc:spChg>
        <pc:spChg chg="mod">
          <ac:chgData name="osamah almasarwah" userId="30efc0343ae0bb7c" providerId="LiveId" clId="{E4A15A1E-734B-412D-94D6-C962FE60AA27}" dt="2021-01-19T13:29:58.970" v="2433" actId="20577"/>
          <ac:spMkLst>
            <pc:docMk/>
            <pc:sldMk cId="217838010" sldId="1302"/>
            <ac:spMk id="63" creationId="{08BEBDED-49ED-4536-A7AE-902F0DBA4F9B}"/>
          </ac:spMkLst>
        </pc:spChg>
        <pc:spChg chg="mod">
          <ac:chgData name="osamah almasarwah" userId="30efc0343ae0bb7c" providerId="LiveId" clId="{E4A15A1E-734B-412D-94D6-C962FE60AA27}" dt="2021-01-19T13:29:49.675" v="2431" actId="20577"/>
          <ac:spMkLst>
            <pc:docMk/>
            <pc:sldMk cId="217838010" sldId="1302"/>
            <ac:spMk id="65" creationId="{7635D3AD-2208-4528-A67A-CAF0AFA87497}"/>
          </ac:spMkLst>
        </pc:spChg>
        <pc:spChg chg="mod">
          <ac:chgData name="osamah almasarwah" userId="30efc0343ae0bb7c" providerId="LiveId" clId="{E4A15A1E-734B-412D-94D6-C962FE60AA27}" dt="2021-01-19T13:36:01.147" v="2603" actId="20577"/>
          <ac:spMkLst>
            <pc:docMk/>
            <pc:sldMk cId="217838010" sldId="1302"/>
            <ac:spMk id="68" creationId="{F3807837-F90D-4F9A-BA40-70AE583D19ED}"/>
          </ac:spMkLst>
        </pc:spChg>
        <pc:spChg chg="mod">
          <ac:chgData name="osamah almasarwah" userId="30efc0343ae0bb7c" providerId="LiveId" clId="{E4A15A1E-734B-412D-94D6-C962FE60AA27}" dt="2021-01-19T13:36:01.147" v="2603" actId="20577"/>
          <ac:spMkLst>
            <pc:docMk/>
            <pc:sldMk cId="217838010" sldId="1302"/>
            <ac:spMk id="69" creationId="{C1E03C85-7B4A-4604-A6E3-FEF9CEAF4C4A}"/>
          </ac:spMkLst>
        </pc:spChg>
        <pc:spChg chg="mod">
          <ac:chgData name="osamah almasarwah" userId="30efc0343ae0bb7c" providerId="LiveId" clId="{E4A15A1E-734B-412D-94D6-C962FE60AA27}" dt="2021-01-19T13:36:01.147" v="2603" actId="20577"/>
          <ac:spMkLst>
            <pc:docMk/>
            <pc:sldMk cId="217838010" sldId="1302"/>
            <ac:spMk id="70" creationId="{4544DFBB-B547-4CDE-ADF4-6E68C4389308}"/>
          </ac:spMkLst>
        </pc:spChg>
        <pc:spChg chg="mod">
          <ac:chgData name="osamah almasarwah" userId="30efc0343ae0bb7c" providerId="LiveId" clId="{E4A15A1E-734B-412D-94D6-C962FE60AA27}" dt="2021-01-19T13:36:09.606" v="2605" actId="1076"/>
          <ac:spMkLst>
            <pc:docMk/>
            <pc:sldMk cId="217838010" sldId="1302"/>
            <ac:spMk id="71" creationId="{0990E9AF-E2B8-4164-9DC5-818DF2E8697E}"/>
          </ac:spMkLst>
        </pc:spChg>
        <pc:spChg chg="mod">
          <ac:chgData name="osamah almasarwah" userId="30efc0343ae0bb7c" providerId="LiveId" clId="{E4A15A1E-734B-412D-94D6-C962FE60AA27}" dt="2021-01-19T13:30:17.612" v="2443" actId="1035"/>
          <ac:spMkLst>
            <pc:docMk/>
            <pc:sldMk cId="217838010" sldId="1302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30:34.936" v="2444" actId="20577"/>
          <ac:spMkLst>
            <pc:docMk/>
            <pc:sldMk cId="217838010" sldId="1302"/>
            <ac:spMk id="95" creationId="{DB8A33A8-7B94-4ACA-B60F-33A0FA9B0B30}"/>
          </ac:spMkLst>
        </pc:spChg>
        <pc:spChg chg="mod">
          <ac:chgData name="osamah almasarwah" userId="30efc0343ae0bb7c" providerId="LiveId" clId="{E4A15A1E-734B-412D-94D6-C962FE60AA27}" dt="2021-01-19T13:30:40.125" v="2446" actId="20577"/>
          <ac:spMkLst>
            <pc:docMk/>
            <pc:sldMk cId="217838010" sldId="1302"/>
            <ac:spMk id="97" creationId="{64677D07-E64C-45D0-865F-0D5C33BBC2E8}"/>
          </ac:spMkLst>
        </pc:spChg>
        <pc:spChg chg="mod">
          <ac:chgData name="osamah almasarwah" userId="30efc0343ae0bb7c" providerId="LiveId" clId="{E4A15A1E-734B-412D-94D6-C962FE60AA27}" dt="2021-01-19T13:30:44.115" v="2447" actId="1076"/>
          <ac:spMkLst>
            <pc:docMk/>
            <pc:sldMk cId="217838010" sldId="1302"/>
            <ac:spMk id="98" creationId="{719BC846-4865-4CAA-9CF9-FCA240DF7C0B}"/>
          </ac:spMkLst>
        </pc:spChg>
        <pc:spChg chg="mod">
          <ac:chgData name="osamah almasarwah" userId="30efc0343ae0bb7c" providerId="LiveId" clId="{E4A15A1E-734B-412D-94D6-C962FE60AA27}" dt="2021-01-19T13:30:52.475" v="2448" actId="20577"/>
          <ac:spMkLst>
            <pc:docMk/>
            <pc:sldMk cId="217838010" sldId="1302"/>
            <ac:spMk id="100" creationId="{84479D0B-02F0-479A-AFC8-37A839F385D3}"/>
          </ac:spMkLst>
        </pc:spChg>
        <pc:spChg chg="mod">
          <ac:chgData name="osamah almasarwah" userId="30efc0343ae0bb7c" providerId="LiveId" clId="{E4A15A1E-734B-412D-94D6-C962FE60AA27}" dt="2021-01-19T13:30:59.252" v="2450" actId="1076"/>
          <ac:spMkLst>
            <pc:docMk/>
            <pc:sldMk cId="217838010" sldId="1302"/>
            <ac:spMk id="101" creationId="{A7386502-66A3-4DB0-B365-526F59DEDDD4}"/>
          </ac:spMkLst>
        </pc:spChg>
        <pc:spChg chg="mod">
          <ac:chgData name="osamah almasarwah" userId="30efc0343ae0bb7c" providerId="LiveId" clId="{E4A15A1E-734B-412D-94D6-C962FE60AA27}" dt="2021-01-19T13:26:58.930" v="2318" actId="20577"/>
          <ac:spMkLst>
            <pc:docMk/>
            <pc:sldMk cId="217838010" sldId="1302"/>
            <ac:spMk id="107" creationId="{BFD6A25B-13D4-4F7F-B02D-4317D6356BE6}"/>
          </ac:spMkLst>
        </pc:spChg>
        <pc:spChg chg="mod">
          <ac:chgData name="osamah almasarwah" userId="30efc0343ae0bb7c" providerId="LiveId" clId="{E4A15A1E-734B-412D-94D6-C962FE60AA27}" dt="2021-01-19T13:33:51.020" v="2474" actId="20577"/>
          <ac:spMkLst>
            <pc:docMk/>
            <pc:sldMk cId="217838010" sldId="1302"/>
            <ac:spMk id="109" creationId="{4002D484-A7FD-42F7-84F4-71EBB340239D}"/>
          </ac:spMkLst>
        </pc:spChg>
        <pc:spChg chg="mod">
          <ac:chgData name="osamah almasarwah" userId="30efc0343ae0bb7c" providerId="LiveId" clId="{E4A15A1E-734B-412D-94D6-C962FE60AA27}" dt="2021-01-19T13:33:51.020" v="2474" actId="20577"/>
          <ac:spMkLst>
            <pc:docMk/>
            <pc:sldMk cId="217838010" sldId="1302"/>
            <ac:spMk id="110" creationId="{C30C95FE-F77E-4F68-A85A-2ED237D5B86F}"/>
          </ac:spMkLst>
        </pc:spChg>
        <pc:spChg chg="mod">
          <ac:chgData name="osamah almasarwah" userId="30efc0343ae0bb7c" providerId="LiveId" clId="{E4A15A1E-734B-412D-94D6-C962FE60AA27}" dt="2021-01-19T13:32:46.688" v="2456"/>
          <ac:spMkLst>
            <pc:docMk/>
            <pc:sldMk cId="217838010" sldId="1302"/>
            <ac:spMk id="112" creationId="{6104BF08-EB54-4D7C-A0A6-D29F508E9CE1}"/>
          </ac:spMkLst>
        </pc:spChg>
        <pc:spChg chg="mod">
          <ac:chgData name="osamah almasarwah" userId="30efc0343ae0bb7c" providerId="LiveId" clId="{E4A15A1E-734B-412D-94D6-C962FE60AA27}" dt="2021-01-19T13:32:52.477" v="2458" actId="20577"/>
          <ac:spMkLst>
            <pc:docMk/>
            <pc:sldMk cId="217838010" sldId="1302"/>
            <ac:spMk id="113" creationId="{A4D320BE-61EB-4056-952A-A6C34CEBDFFC}"/>
          </ac:spMkLst>
        </pc:spChg>
        <pc:spChg chg="mod">
          <ac:chgData name="osamah almasarwah" userId="30efc0343ae0bb7c" providerId="LiveId" clId="{E4A15A1E-734B-412D-94D6-C962FE60AA27}" dt="2021-01-19T13:33:13.866" v="2463" actId="20577"/>
          <ac:spMkLst>
            <pc:docMk/>
            <pc:sldMk cId="217838010" sldId="1302"/>
            <ac:spMk id="115" creationId="{AF276303-3E1D-4F1B-AD67-A76C3F5F73EE}"/>
          </ac:spMkLst>
        </pc:spChg>
        <pc:spChg chg="mod">
          <ac:chgData name="osamah almasarwah" userId="30efc0343ae0bb7c" providerId="LiveId" clId="{E4A15A1E-734B-412D-94D6-C962FE60AA27}" dt="2021-01-19T13:33:20.405" v="2465" actId="1076"/>
          <ac:spMkLst>
            <pc:docMk/>
            <pc:sldMk cId="217838010" sldId="1302"/>
            <ac:spMk id="116" creationId="{5B398070-D59F-49CD-9493-39A385FDFBF3}"/>
          </ac:spMkLst>
        </pc:spChg>
        <pc:spChg chg="mod">
          <ac:chgData name="osamah almasarwah" userId="30efc0343ae0bb7c" providerId="LiveId" clId="{E4A15A1E-734B-412D-94D6-C962FE60AA27}" dt="2021-01-19T13:33:54.199" v="2475" actId="20577"/>
          <ac:spMkLst>
            <pc:docMk/>
            <pc:sldMk cId="217838010" sldId="1302"/>
            <ac:spMk id="118" creationId="{2B8D3A8B-EA87-4D75-B018-8BA0DDFB6E77}"/>
          </ac:spMkLst>
        </pc:spChg>
        <pc:spChg chg="mod">
          <ac:chgData name="osamah almasarwah" userId="30efc0343ae0bb7c" providerId="LiveId" clId="{E4A15A1E-734B-412D-94D6-C962FE60AA27}" dt="2021-01-19T13:33:54.199" v="2475" actId="20577"/>
          <ac:spMkLst>
            <pc:docMk/>
            <pc:sldMk cId="217838010" sldId="1302"/>
            <ac:spMk id="119" creationId="{110D56EA-0C56-4925-9E87-537F6402C5B0}"/>
          </ac:spMkLst>
        </pc:spChg>
        <pc:grpChg chg="mod">
          <ac:chgData name="osamah almasarwah" userId="30efc0343ae0bb7c" providerId="LiveId" clId="{E4A15A1E-734B-412D-94D6-C962FE60AA27}" dt="2021-01-19T13:32:07.827" v="2454" actId="1076"/>
          <ac:grpSpMkLst>
            <pc:docMk/>
            <pc:sldMk cId="217838010" sldId="1302"/>
            <ac:grpSpMk id="59" creationId="{D0DF23A7-2BD3-40DC-8537-9C7C30FF2253}"/>
          </ac:grpSpMkLst>
        </pc:grpChg>
        <pc:grpChg chg="mod">
          <ac:chgData name="osamah almasarwah" userId="30efc0343ae0bb7c" providerId="LiveId" clId="{E4A15A1E-734B-412D-94D6-C962FE60AA27}" dt="2021-01-19T13:36:01.147" v="2603" actId="20577"/>
          <ac:grpSpMkLst>
            <pc:docMk/>
            <pc:sldMk cId="217838010" sldId="1302"/>
            <ac:grpSpMk id="67" creationId="{4E763545-100C-4229-AC75-FCA1CA2ACBF1}"/>
          </ac:grpSpMkLst>
        </pc:grpChg>
        <pc:grpChg chg="mod">
          <ac:chgData name="osamah almasarwah" userId="30efc0343ae0bb7c" providerId="LiveId" clId="{E4A15A1E-734B-412D-94D6-C962FE60AA27}" dt="2021-01-19T13:30:40.125" v="2446" actId="20577"/>
          <ac:grpSpMkLst>
            <pc:docMk/>
            <pc:sldMk cId="217838010" sldId="1302"/>
            <ac:grpSpMk id="96" creationId="{81B70800-8F1A-4EBC-873A-04B8C7676EB5}"/>
          </ac:grpSpMkLst>
        </pc:grpChg>
        <pc:grpChg chg="mod">
          <ac:chgData name="osamah almasarwah" userId="30efc0343ae0bb7c" providerId="LiveId" clId="{E4A15A1E-734B-412D-94D6-C962FE60AA27}" dt="2021-01-19T13:30:52.475" v="2448" actId="20577"/>
          <ac:grpSpMkLst>
            <pc:docMk/>
            <pc:sldMk cId="217838010" sldId="1302"/>
            <ac:grpSpMk id="99" creationId="{72234330-CC5C-48A4-8E5C-522759E53A91}"/>
          </ac:grpSpMkLst>
        </pc:grpChg>
        <pc:grpChg chg="mod">
          <ac:chgData name="osamah almasarwah" userId="30efc0343ae0bb7c" providerId="LiveId" clId="{E4A15A1E-734B-412D-94D6-C962FE60AA27}" dt="2021-01-19T13:33:51.020" v="2474" actId="20577"/>
          <ac:grpSpMkLst>
            <pc:docMk/>
            <pc:sldMk cId="217838010" sldId="1302"/>
            <ac:grpSpMk id="108" creationId="{269C7A21-6A9C-4462-B1E3-D8F5BAEC36D8}"/>
          </ac:grpSpMkLst>
        </pc:grpChg>
        <pc:grpChg chg="mod">
          <ac:chgData name="osamah almasarwah" userId="30efc0343ae0bb7c" providerId="LiveId" clId="{E4A15A1E-734B-412D-94D6-C962FE60AA27}" dt="2021-01-19T13:32:46.688" v="2456"/>
          <ac:grpSpMkLst>
            <pc:docMk/>
            <pc:sldMk cId="217838010" sldId="1302"/>
            <ac:grpSpMk id="111" creationId="{36583788-9D36-417F-9EE8-22184879DBA6}"/>
          </ac:grpSpMkLst>
        </pc:grpChg>
        <pc:grpChg chg="mod">
          <ac:chgData name="osamah almasarwah" userId="30efc0343ae0bb7c" providerId="LiveId" clId="{E4A15A1E-734B-412D-94D6-C962FE60AA27}" dt="2021-01-19T13:33:13.866" v="2463" actId="20577"/>
          <ac:grpSpMkLst>
            <pc:docMk/>
            <pc:sldMk cId="217838010" sldId="1302"/>
            <ac:grpSpMk id="114" creationId="{3044B34E-4DF1-4D39-AF79-BA949FE15CCC}"/>
          </ac:grpSpMkLst>
        </pc:grpChg>
        <pc:grpChg chg="mod">
          <ac:chgData name="osamah almasarwah" userId="30efc0343ae0bb7c" providerId="LiveId" clId="{E4A15A1E-734B-412D-94D6-C962FE60AA27}" dt="2021-01-19T13:33:54.199" v="2475" actId="20577"/>
          <ac:grpSpMkLst>
            <pc:docMk/>
            <pc:sldMk cId="217838010" sldId="1302"/>
            <ac:grpSpMk id="117" creationId="{64BDC341-1887-4243-ACBB-8834453A7848}"/>
          </ac:grpSpMkLst>
        </pc:grpChg>
      </pc:sldChg>
      <pc:sldChg chg="addSp delSp modSp add mod delAnim modAnim">
        <pc:chgData name="osamah almasarwah" userId="30efc0343ae0bb7c" providerId="LiveId" clId="{E4A15A1E-734B-412D-94D6-C962FE60AA27}" dt="2021-01-19T13:46:58.119" v="2802" actId="20577"/>
        <pc:sldMkLst>
          <pc:docMk/>
          <pc:sldMk cId="2722566115" sldId="1303"/>
        </pc:sldMkLst>
        <pc:spChg chg="mod">
          <ac:chgData name="osamah almasarwah" userId="30efc0343ae0bb7c" providerId="LiveId" clId="{E4A15A1E-734B-412D-94D6-C962FE60AA27}" dt="2021-01-19T13:46:58.119" v="2802" actId="20577"/>
          <ac:spMkLst>
            <pc:docMk/>
            <pc:sldMk cId="2722566115" sldId="1303"/>
            <ac:spMk id="3" creationId="{C0468004-4702-46A3-BF59-43CAE069B016}"/>
          </ac:spMkLst>
        </pc:spChg>
        <pc:spChg chg="mod">
          <ac:chgData name="osamah almasarwah" userId="30efc0343ae0bb7c" providerId="LiveId" clId="{E4A15A1E-734B-412D-94D6-C962FE60AA27}" dt="2021-01-19T13:45:45.828" v="2793" actId="207"/>
          <ac:spMkLst>
            <pc:docMk/>
            <pc:sldMk cId="2722566115" sldId="1303"/>
            <ac:spMk id="45" creationId="{FBD9CBF3-51D2-470E-8EE7-2308AA95B82A}"/>
          </ac:spMkLst>
        </pc:spChg>
        <pc:spChg chg="mod">
          <ac:chgData name="osamah almasarwah" userId="30efc0343ae0bb7c" providerId="LiveId" clId="{E4A15A1E-734B-412D-94D6-C962FE60AA27}" dt="2021-01-19T13:45:51.231" v="2794" actId="207"/>
          <ac:spMkLst>
            <pc:docMk/>
            <pc:sldMk cId="2722566115" sldId="1303"/>
            <ac:spMk id="46" creationId="{92EA2663-EFED-4041-80D0-EE063A32B828}"/>
          </ac:spMkLst>
        </pc:spChg>
        <pc:spChg chg="mod">
          <ac:chgData name="osamah almasarwah" userId="30efc0343ae0bb7c" providerId="LiveId" clId="{E4A15A1E-734B-412D-94D6-C962FE60AA27}" dt="2021-01-19T13:43:10.478" v="2771" actId="207"/>
          <ac:spMkLst>
            <pc:docMk/>
            <pc:sldMk cId="2722566115" sldId="1303"/>
            <ac:spMk id="47" creationId="{E1B6ECA5-A066-4AE3-8F37-11A7CE6C7D44}"/>
          </ac:spMkLst>
        </pc:spChg>
        <pc:spChg chg="mod">
          <ac:chgData name="osamah almasarwah" userId="30efc0343ae0bb7c" providerId="LiveId" clId="{E4A15A1E-734B-412D-94D6-C962FE60AA27}" dt="2021-01-19T13:43:06.659" v="2770" actId="207"/>
          <ac:spMkLst>
            <pc:docMk/>
            <pc:sldMk cId="2722566115" sldId="1303"/>
            <ac:spMk id="50" creationId="{BEBF488B-B21A-4994-98C3-561DC2E7B5E6}"/>
          </ac:spMkLst>
        </pc:spChg>
        <pc:spChg chg="mod">
          <ac:chgData name="osamah almasarwah" userId="30efc0343ae0bb7c" providerId="LiveId" clId="{E4A15A1E-734B-412D-94D6-C962FE60AA27}" dt="2021-01-19T13:43:49.167" v="2773" actId="571"/>
          <ac:spMkLst>
            <pc:docMk/>
            <pc:sldMk cId="2722566115" sldId="1303"/>
            <ac:spMk id="55" creationId="{A2CEBE93-5F37-4040-811F-03E788FBBFF1}"/>
          </ac:spMkLst>
        </pc:spChg>
        <pc:spChg chg="mod">
          <ac:chgData name="osamah almasarwah" userId="30efc0343ae0bb7c" providerId="LiveId" clId="{E4A15A1E-734B-412D-94D6-C962FE60AA27}" dt="2021-01-19T13:43:49.167" v="2773" actId="571"/>
          <ac:spMkLst>
            <pc:docMk/>
            <pc:sldMk cId="2722566115" sldId="1303"/>
            <ac:spMk id="56" creationId="{ABB54176-E731-4528-B843-55A47651F764}"/>
          </ac:spMkLst>
        </pc:spChg>
        <pc:spChg chg="mod">
          <ac:chgData name="osamah almasarwah" userId="30efc0343ae0bb7c" providerId="LiveId" clId="{E4A15A1E-734B-412D-94D6-C962FE60AA27}" dt="2021-01-19T13:41:47.557" v="2758" actId="20577"/>
          <ac:spMkLst>
            <pc:docMk/>
            <pc:sldMk cId="2722566115" sldId="1303"/>
            <ac:spMk id="61" creationId="{9920AC58-E72D-45D5-AB3D-F7F85BD49534}"/>
          </ac:spMkLst>
        </pc:spChg>
        <pc:spChg chg="mod">
          <ac:chgData name="osamah almasarwah" userId="30efc0343ae0bb7c" providerId="LiveId" clId="{E4A15A1E-734B-412D-94D6-C962FE60AA27}" dt="2021-01-19T13:41:47.557" v="2758" actId="20577"/>
          <ac:spMkLst>
            <pc:docMk/>
            <pc:sldMk cId="2722566115" sldId="1303"/>
            <ac:spMk id="62" creationId="{FDBE9DFD-7471-463B-AC51-F9D188D9C024}"/>
          </ac:spMkLst>
        </pc:spChg>
        <pc:spChg chg="mod">
          <ac:chgData name="osamah almasarwah" userId="30efc0343ae0bb7c" providerId="LiveId" clId="{E4A15A1E-734B-412D-94D6-C962FE60AA27}" dt="2021-01-19T13:39:10.929" v="2714" actId="20577"/>
          <ac:spMkLst>
            <pc:docMk/>
            <pc:sldMk cId="2722566115" sldId="1303"/>
            <ac:spMk id="68" creationId="{F3807837-F90D-4F9A-BA40-70AE583D19ED}"/>
          </ac:spMkLst>
        </pc:spChg>
        <pc:spChg chg="del">
          <ac:chgData name="osamah almasarwah" userId="30efc0343ae0bb7c" providerId="LiveId" clId="{E4A15A1E-734B-412D-94D6-C962FE60AA27}" dt="2021-01-19T13:37:42.215" v="2623" actId="478"/>
          <ac:spMkLst>
            <pc:docMk/>
            <pc:sldMk cId="2722566115" sldId="1303"/>
            <ac:spMk id="69" creationId="{C1E03C85-7B4A-4604-A6E3-FEF9CEAF4C4A}"/>
          </ac:spMkLst>
        </pc:spChg>
        <pc:spChg chg="mod">
          <ac:chgData name="osamah almasarwah" userId="30efc0343ae0bb7c" providerId="LiveId" clId="{E4A15A1E-734B-412D-94D6-C962FE60AA27}" dt="2021-01-19T13:39:15.668" v="2715" actId="1076"/>
          <ac:spMkLst>
            <pc:docMk/>
            <pc:sldMk cId="2722566115" sldId="1303"/>
            <ac:spMk id="70" creationId="{4544DFBB-B547-4CDE-ADF4-6E68C4389308}"/>
          </ac:spMkLst>
        </pc:spChg>
        <pc:spChg chg="del mod">
          <ac:chgData name="osamah almasarwah" userId="30efc0343ae0bb7c" providerId="LiveId" clId="{E4A15A1E-734B-412D-94D6-C962FE60AA27}" dt="2021-01-19T13:38:33.120" v="2644" actId="478"/>
          <ac:spMkLst>
            <pc:docMk/>
            <pc:sldMk cId="2722566115" sldId="1303"/>
            <ac:spMk id="71" creationId="{0990E9AF-E2B8-4164-9DC5-818DF2E8697E}"/>
          </ac:spMkLst>
        </pc:spChg>
        <pc:spChg chg="mod">
          <ac:chgData name="osamah almasarwah" userId="30efc0343ae0bb7c" providerId="LiveId" clId="{E4A15A1E-734B-412D-94D6-C962FE60AA27}" dt="2021-01-19T13:36:56.529" v="2608" actId="20577"/>
          <ac:spMkLst>
            <pc:docMk/>
            <pc:sldMk cId="2722566115" sldId="1303"/>
            <ac:spMk id="75" creationId="{764CF756-1E8F-4056-A64B-413724778F53}"/>
          </ac:spMkLst>
        </pc:spChg>
        <pc:spChg chg="mod">
          <ac:chgData name="osamah almasarwah" userId="30efc0343ae0bb7c" providerId="LiveId" clId="{E4A15A1E-734B-412D-94D6-C962FE60AA27}" dt="2021-01-19T13:40:28.275" v="2740" actId="20577"/>
          <ac:spMkLst>
            <pc:docMk/>
            <pc:sldMk cId="2722566115" sldId="1303"/>
            <ac:spMk id="94" creationId="{FFB6DBCD-9676-4390-9DCD-245ECE04E086}"/>
          </ac:spMkLst>
        </pc:spChg>
        <pc:spChg chg="mod">
          <ac:chgData name="osamah almasarwah" userId="30efc0343ae0bb7c" providerId="LiveId" clId="{E4A15A1E-734B-412D-94D6-C962FE60AA27}" dt="2021-01-19T13:40:34.945" v="2741" actId="1076"/>
          <ac:spMkLst>
            <pc:docMk/>
            <pc:sldMk cId="2722566115" sldId="1303"/>
            <ac:spMk id="95" creationId="{DB8A33A8-7B94-4ACA-B60F-33A0FA9B0B30}"/>
          </ac:spMkLst>
        </pc:spChg>
        <pc:spChg chg="mod">
          <ac:chgData name="osamah almasarwah" userId="30efc0343ae0bb7c" providerId="LiveId" clId="{E4A15A1E-734B-412D-94D6-C962FE60AA27}" dt="2021-01-19T13:42:25.927" v="2765" actId="20577"/>
          <ac:spMkLst>
            <pc:docMk/>
            <pc:sldMk cId="2722566115" sldId="1303"/>
            <ac:spMk id="97" creationId="{64677D07-E64C-45D0-865F-0D5C33BBC2E8}"/>
          </ac:spMkLst>
        </pc:spChg>
        <pc:spChg chg="mod">
          <ac:chgData name="osamah almasarwah" userId="30efc0343ae0bb7c" providerId="LiveId" clId="{E4A15A1E-734B-412D-94D6-C962FE60AA27}" dt="2021-01-19T13:42:25.927" v="2765" actId="20577"/>
          <ac:spMkLst>
            <pc:docMk/>
            <pc:sldMk cId="2722566115" sldId="1303"/>
            <ac:spMk id="98" creationId="{719BC846-4865-4CAA-9CF9-FCA240DF7C0B}"/>
          </ac:spMkLst>
        </pc:spChg>
        <pc:spChg chg="mod">
          <ac:chgData name="osamah almasarwah" userId="30efc0343ae0bb7c" providerId="LiveId" clId="{E4A15A1E-734B-412D-94D6-C962FE60AA27}" dt="2021-01-19T13:42:47.010" v="2768"/>
          <ac:spMkLst>
            <pc:docMk/>
            <pc:sldMk cId="2722566115" sldId="1303"/>
            <ac:spMk id="100" creationId="{84479D0B-02F0-479A-AFC8-37A839F385D3}"/>
          </ac:spMkLst>
        </pc:spChg>
        <pc:spChg chg="mod">
          <ac:chgData name="osamah almasarwah" userId="30efc0343ae0bb7c" providerId="LiveId" clId="{E4A15A1E-734B-412D-94D6-C962FE60AA27}" dt="2021-01-19T13:42:51.381" v="2769" actId="1076"/>
          <ac:spMkLst>
            <pc:docMk/>
            <pc:sldMk cId="2722566115" sldId="1303"/>
            <ac:spMk id="101" creationId="{A7386502-66A3-4DB0-B365-526F59DEDDD4}"/>
          </ac:spMkLst>
        </pc:spChg>
        <pc:spChg chg="mod">
          <ac:chgData name="osamah almasarwah" userId="30efc0343ae0bb7c" providerId="LiveId" clId="{E4A15A1E-734B-412D-94D6-C962FE60AA27}" dt="2021-01-19T13:44:46.316" v="2783" actId="20577"/>
          <ac:spMkLst>
            <pc:docMk/>
            <pc:sldMk cId="2722566115" sldId="1303"/>
            <ac:spMk id="109" creationId="{4002D484-A7FD-42F7-84F4-71EBB340239D}"/>
          </ac:spMkLst>
        </pc:spChg>
        <pc:spChg chg="mod">
          <ac:chgData name="osamah almasarwah" userId="30efc0343ae0bb7c" providerId="LiveId" clId="{E4A15A1E-734B-412D-94D6-C962FE60AA27}" dt="2021-01-19T13:44:49.014" v="2784" actId="1076"/>
          <ac:spMkLst>
            <pc:docMk/>
            <pc:sldMk cId="2722566115" sldId="1303"/>
            <ac:spMk id="110" creationId="{C30C95FE-F77E-4F68-A85A-2ED237D5B86F}"/>
          </ac:spMkLst>
        </pc:spChg>
        <pc:spChg chg="mod">
          <ac:chgData name="osamah almasarwah" userId="30efc0343ae0bb7c" providerId="LiveId" clId="{E4A15A1E-734B-412D-94D6-C962FE60AA27}" dt="2021-01-19T13:44:26.783" v="2777" actId="20577"/>
          <ac:spMkLst>
            <pc:docMk/>
            <pc:sldMk cId="2722566115" sldId="1303"/>
            <ac:spMk id="112" creationId="{6104BF08-EB54-4D7C-A0A6-D29F508E9CE1}"/>
          </ac:spMkLst>
        </pc:spChg>
        <pc:spChg chg="mod">
          <ac:chgData name="osamah almasarwah" userId="30efc0343ae0bb7c" providerId="LiveId" clId="{E4A15A1E-734B-412D-94D6-C962FE60AA27}" dt="2021-01-19T13:44:30.060" v="2780" actId="20577"/>
          <ac:spMkLst>
            <pc:docMk/>
            <pc:sldMk cId="2722566115" sldId="1303"/>
            <ac:spMk id="113" creationId="{A4D320BE-61EB-4056-952A-A6C34CEBDFFC}"/>
          </ac:spMkLst>
        </pc:spChg>
        <pc:spChg chg="mod">
          <ac:chgData name="osamah almasarwah" userId="30efc0343ae0bb7c" providerId="LiveId" clId="{E4A15A1E-734B-412D-94D6-C962FE60AA27}" dt="2021-01-19T13:45:00.547" v="2785"/>
          <ac:spMkLst>
            <pc:docMk/>
            <pc:sldMk cId="2722566115" sldId="1303"/>
            <ac:spMk id="115" creationId="{AF276303-3E1D-4F1B-AD67-A76C3F5F73EE}"/>
          </ac:spMkLst>
        </pc:spChg>
        <pc:spChg chg="mod">
          <ac:chgData name="osamah almasarwah" userId="30efc0343ae0bb7c" providerId="LiveId" clId="{E4A15A1E-734B-412D-94D6-C962FE60AA27}" dt="2021-01-19T13:45:10.229" v="2787" actId="1076"/>
          <ac:spMkLst>
            <pc:docMk/>
            <pc:sldMk cId="2722566115" sldId="1303"/>
            <ac:spMk id="116" creationId="{5B398070-D59F-49CD-9493-39A385FDFBF3}"/>
          </ac:spMkLst>
        </pc:spChg>
        <pc:spChg chg="mod">
          <ac:chgData name="osamah almasarwah" userId="30efc0343ae0bb7c" providerId="LiveId" clId="{E4A15A1E-734B-412D-94D6-C962FE60AA27}" dt="2021-01-19T13:45:21.206" v="2789" actId="20577"/>
          <ac:spMkLst>
            <pc:docMk/>
            <pc:sldMk cId="2722566115" sldId="1303"/>
            <ac:spMk id="118" creationId="{2B8D3A8B-EA87-4D75-B018-8BA0DDFB6E77}"/>
          </ac:spMkLst>
        </pc:spChg>
        <pc:spChg chg="mod">
          <ac:chgData name="osamah almasarwah" userId="30efc0343ae0bb7c" providerId="LiveId" clId="{E4A15A1E-734B-412D-94D6-C962FE60AA27}" dt="2021-01-19T13:45:33.632" v="2792" actId="1076"/>
          <ac:spMkLst>
            <pc:docMk/>
            <pc:sldMk cId="2722566115" sldId="1303"/>
            <ac:spMk id="119" creationId="{110D56EA-0C56-4925-9E87-537F6402C5B0}"/>
          </ac:spMkLst>
        </pc:spChg>
        <pc:grpChg chg="add mod">
          <ac:chgData name="osamah almasarwah" userId="30efc0343ae0bb7c" providerId="LiveId" clId="{E4A15A1E-734B-412D-94D6-C962FE60AA27}" dt="2021-01-19T13:43:49.167" v="2773" actId="571"/>
          <ac:grpSpMkLst>
            <pc:docMk/>
            <pc:sldMk cId="2722566115" sldId="1303"/>
            <ac:grpSpMk id="54" creationId="{0D457FCB-2904-4A75-863E-0C0489F10050}"/>
          </ac:grpSpMkLst>
        </pc:grpChg>
        <pc:grpChg chg="mod">
          <ac:chgData name="osamah almasarwah" userId="30efc0343ae0bb7c" providerId="LiveId" clId="{E4A15A1E-734B-412D-94D6-C962FE60AA27}" dt="2021-01-19T13:41:53.491" v="2759" actId="1076"/>
          <ac:grpSpMkLst>
            <pc:docMk/>
            <pc:sldMk cId="2722566115" sldId="1303"/>
            <ac:grpSpMk id="57" creationId="{2471CAE1-4529-435A-9769-3BE7D71156D9}"/>
          </ac:grpSpMkLst>
        </pc:grpChg>
        <pc:grpChg chg="del">
          <ac:chgData name="osamah almasarwah" userId="30efc0343ae0bb7c" providerId="LiveId" clId="{E4A15A1E-734B-412D-94D6-C962FE60AA27}" dt="2021-01-19T13:43:39.469" v="2772" actId="478"/>
          <ac:grpSpMkLst>
            <pc:docMk/>
            <pc:sldMk cId="2722566115" sldId="1303"/>
            <ac:grpSpMk id="59" creationId="{D0DF23A7-2BD3-40DC-8537-9C7C30FF2253}"/>
          </ac:grpSpMkLst>
        </pc:grpChg>
        <pc:grpChg chg="mod">
          <ac:chgData name="osamah almasarwah" userId="30efc0343ae0bb7c" providerId="LiveId" clId="{E4A15A1E-734B-412D-94D6-C962FE60AA27}" dt="2021-01-19T13:38:45.147" v="2645" actId="20577"/>
          <ac:grpSpMkLst>
            <pc:docMk/>
            <pc:sldMk cId="2722566115" sldId="1303"/>
            <ac:grpSpMk id="67" creationId="{4E763545-100C-4229-AC75-FCA1CA2ACBF1}"/>
          </ac:grpSpMkLst>
        </pc:grpChg>
        <pc:grpChg chg="mod">
          <ac:chgData name="osamah almasarwah" userId="30efc0343ae0bb7c" providerId="LiveId" clId="{E4A15A1E-734B-412D-94D6-C962FE60AA27}" dt="2021-01-19T13:40:28.275" v="2740" actId="20577"/>
          <ac:grpSpMkLst>
            <pc:docMk/>
            <pc:sldMk cId="2722566115" sldId="1303"/>
            <ac:grpSpMk id="93" creationId="{67096EE4-BF06-4E83-87A1-71246167F366}"/>
          </ac:grpSpMkLst>
        </pc:grpChg>
        <pc:grpChg chg="mod">
          <ac:chgData name="osamah almasarwah" userId="30efc0343ae0bb7c" providerId="LiveId" clId="{E4A15A1E-734B-412D-94D6-C962FE60AA27}" dt="2021-01-19T13:42:29.771" v="2766" actId="1076"/>
          <ac:grpSpMkLst>
            <pc:docMk/>
            <pc:sldMk cId="2722566115" sldId="1303"/>
            <ac:grpSpMk id="96" creationId="{81B70800-8F1A-4EBC-873A-04B8C7676EB5}"/>
          </ac:grpSpMkLst>
        </pc:grpChg>
        <pc:grpChg chg="mod">
          <ac:chgData name="osamah almasarwah" userId="30efc0343ae0bb7c" providerId="LiveId" clId="{E4A15A1E-734B-412D-94D6-C962FE60AA27}" dt="2021-01-19T13:42:47.010" v="2768"/>
          <ac:grpSpMkLst>
            <pc:docMk/>
            <pc:sldMk cId="2722566115" sldId="1303"/>
            <ac:grpSpMk id="99" creationId="{72234330-CC5C-48A4-8E5C-522759E53A91}"/>
          </ac:grpSpMkLst>
        </pc:grpChg>
        <pc:grpChg chg="mod">
          <ac:chgData name="osamah almasarwah" userId="30efc0343ae0bb7c" providerId="LiveId" clId="{E4A15A1E-734B-412D-94D6-C962FE60AA27}" dt="2021-01-19T13:44:46.316" v="2783" actId="20577"/>
          <ac:grpSpMkLst>
            <pc:docMk/>
            <pc:sldMk cId="2722566115" sldId="1303"/>
            <ac:grpSpMk id="108" creationId="{269C7A21-6A9C-4462-B1E3-D8F5BAEC36D8}"/>
          </ac:grpSpMkLst>
        </pc:grpChg>
        <pc:grpChg chg="mod">
          <ac:chgData name="osamah almasarwah" userId="30efc0343ae0bb7c" providerId="LiveId" clId="{E4A15A1E-734B-412D-94D6-C962FE60AA27}" dt="2021-01-19T13:44:26.783" v="2777" actId="20577"/>
          <ac:grpSpMkLst>
            <pc:docMk/>
            <pc:sldMk cId="2722566115" sldId="1303"/>
            <ac:grpSpMk id="111" creationId="{36583788-9D36-417F-9EE8-22184879DBA6}"/>
          </ac:grpSpMkLst>
        </pc:grpChg>
        <pc:grpChg chg="mod">
          <ac:chgData name="osamah almasarwah" userId="30efc0343ae0bb7c" providerId="LiveId" clId="{E4A15A1E-734B-412D-94D6-C962FE60AA27}" dt="2021-01-19T13:45:00.547" v="2785"/>
          <ac:grpSpMkLst>
            <pc:docMk/>
            <pc:sldMk cId="2722566115" sldId="1303"/>
            <ac:grpSpMk id="114" creationId="{3044B34E-4DF1-4D39-AF79-BA949FE15CCC}"/>
          </ac:grpSpMkLst>
        </pc:grpChg>
        <pc:grpChg chg="mod">
          <ac:chgData name="osamah almasarwah" userId="30efc0343ae0bb7c" providerId="LiveId" clId="{E4A15A1E-734B-412D-94D6-C962FE60AA27}" dt="2021-01-19T13:45:21.206" v="2789" actId="20577"/>
          <ac:grpSpMkLst>
            <pc:docMk/>
            <pc:sldMk cId="2722566115" sldId="1303"/>
            <ac:grpSpMk id="117" creationId="{64BDC341-1887-4243-ACBB-8834453A7848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96849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633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/>
          <a:lstStyle>
            <a:lvl1pPr algn="l">
              <a:defRPr sz="1200"/>
            </a:lvl1pPr>
          </a:lstStyle>
          <a:p>
            <a:fld id="{8DAF4DDE-A671-43D5-A5A8-5D766FDF5F02}" type="datetimeFigureOut">
              <a:rPr lang="ar-SA" smtClean="0"/>
              <a:t>08/08/1442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96849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633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1" anchor="b"/>
          <a:lstStyle>
            <a:lvl1pPr algn="l">
              <a:defRPr sz="1200"/>
            </a:lvl1pPr>
          </a:lstStyle>
          <a:p>
            <a:fld id="{EE4A4E9A-9287-4EA8-B05B-CE94BA6BBF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7170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0ED4F2-8051-48B2-B71F-F3D92B807D4A}" type="datetimeFigureOut">
              <a:rPr lang="en-US" smtClean="0"/>
              <a:pPr/>
              <a:t>3/21/2021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AEE3BF4-4668-4E41-963D-7ADA3B6772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8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C105-0669-45A0-AE63-E962F66DD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1BD54-5427-4EFF-9CA6-909C8D948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EE775-19D9-4DF8-A79F-7BC09853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4F105-4038-4A13-B80D-B4EF0D4D4FF9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0808-D3B2-4673-98AF-F937039C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8464C-6563-4155-B3DA-CBF40A368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81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B8A2-A77F-4BC9-BEDB-A014A83B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76F377-6DBD-4D53-9C2E-AD3C24079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EABFF-A9C9-4F8A-B82C-F2AF53D31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06EF-1A5E-40FC-8773-B454E5365854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1022C-11CD-4D96-B2F6-E2C84D95F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F002-1567-4A31-A8EB-246C2407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74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171C42-C5B6-4473-AA8C-49D5A54E1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3B63B-13CD-4012-8C3B-45877FED6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6603D-BC8E-4374-B44A-033593B5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0A36-1EF8-4ADF-8BA3-D9B7A28C6C3D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B5A62-ADB7-415C-B5C5-62495DF3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A77B6-73AF-4987-809D-4A677D4EC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247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0907-E5B3-45E9-B913-CF237D5B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B921-CF47-464D-840A-73AA44F8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1DF79-48D6-4A62-88DE-FC85026C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0EA2-9E28-4429-9622-473163558172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7FCF4-342B-4FA3-B0AE-4B1C5CED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B10F-90F2-4FBC-9978-3D264A47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210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038A-4F84-4512-A240-96E6E26DB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51D7C-236B-4DB1-8ACA-2364C7BF7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93BE-9FB2-49C0-BC37-9412CCFC9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723A-0BF8-4F08-91BD-CBEC5EE1F5DF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950A-09D3-456E-8616-FEC8FFA4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62CA5-8163-4A74-A07E-A683C1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77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E66F-D8B0-433F-8022-A164B3D42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5A1FA-60DF-485C-9573-799D90768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B0318-6246-422A-A7C3-4F442E29F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C2E35-10D4-46EB-9C12-994AEBE2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BCDB-0653-4576-92FF-5CF4CAFCB0E2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0302-2A5E-465C-8451-EC726B64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9C489-6F46-4548-A49C-74A80D1A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807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5547-818A-4FF3-97B4-0744536F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467BF-5814-4B3A-8593-494F2B3C9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C3050-9A8D-4B6E-B1A6-E2872E57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6F11F-47B9-4C1F-BE6D-A060A477A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47A9D-5663-4191-997A-BF7A8E7D2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55C6D-0379-499C-859C-264E5A5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79D6-8310-43F1-9DF8-A416C0DF9319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E61B2-91CA-4E82-9CD0-B282F86F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7D89C2-8CBF-4E71-9F88-9EA6D3F0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159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8776-2143-489F-A0AD-55225BDC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07E38-BCAA-4ED2-B8CD-469DFEA5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04041-A69B-4B6B-85B7-7056E4BF1D3A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B0072-AD98-4DD2-B448-A708F708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6BEDE-5E50-4A8E-9F1B-9FB4F4F2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609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3A8706-197F-4731-B028-A5A640AF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9ACFC-8428-4A1E-BF4D-4CC34AE97D34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7066F-99F0-438F-83C9-5577AF0F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A0C500-D7EA-4353-A150-B283DBE9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161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F54B-ABD6-4198-92FB-F914C656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2A4C-B916-4E36-B1AD-5EA69A1D8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85D06-7FB7-4152-881D-23A47DA78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66044-8E6C-472D-8732-3B4BCAE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17A9-D3BF-471D-B9CA-4826EF81EFA3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9BA62-DCB2-4435-AC80-0B62A8890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0B37C-FE78-45A9-BED1-059422E8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04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F69D-2D4E-4FB8-BD6B-7C898352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87C6A-A083-4AA8-A270-2CEDBED97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DB909-C41E-439C-8510-F57DE63A6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FD9A-95C9-4B9D-BC7D-34F5B90FC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EDB7-E13B-4B4F-AE9D-3C7C516F75EB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BB17C-F5E9-443B-A250-2985DD76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D64AC-A6A0-49E7-BD7A-FBC46530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16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5D53C-93B3-46D7-B2C5-850D1B1DE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EF8E7-DBA5-4E0A-A707-5911DEBF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C9FC7-B23E-44D7-BD8B-23427612C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AB5DB-1758-4B5A-A0F5-E8C74685BC6D}" type="datetime12">
              <a:rPr lang="ar-KW" smtClean="0"/>
              <a:t>21/03/2021 04:58 م</a:t>
            </a:fld>
            <a:endParaRPr lang="ar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E0CD-33D5-4FA3-8559-C0E06FB4E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A590-F38D-468E-95B7-7C55884AC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187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3" Type="http://schemas.openxmlformats.org/officeDocument/2006/relationships/image" Target="../media/image13.emf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30.png"/><Relationship Id="rId3" Type="http://schemas.openxmlformats.org/officeDocument/2006/relationships/image" Target="../media/image13.emf"/><Relationship Id="rId7" Type="http://schemas.openxmlformats.org/officeDocument/2006/relationships/image" Target="../media/image125.png"/><Relationship Id="rId12" Type="http://schemas.openxmlformats.org/officeDocument/2006/relationships/image" Target="../media/image129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11" Type="http://schemas.openxmlformats.org/officeDocument/2006/relationships/image" Target="../media/image128.png"/><Relationship Id="rId5" Type="http://schemas.openxmlformats.org/officeDocument/2006/relationships/image" Target="../media/image123.png"/><Relationship Id="rId15" Type="http://schemas.openxmlformats.org/officeDocument/2006/relationships/image" Target="../media/image131.png"/><Relationship Id="rId10" Type="http://schemas.openxmlformats.org/officeDocument/2006/relationships/image" Target="../media/image127.png"/><Relationship Id="rId4" Type="http://schemas.openxmlformats.org/officeDocument/2006/relationships/image" Target="../media/image122.png"/><Relationship Id="rId9" Type="http://schemas.openxmlformats.org/officeDocument/2006/relationships/image" Target="../media/image161.png"/><Relationship Id="rId14" Type="http://schemas.openxmlformats.org/officeDocument/2006/relationships/image" Target="../media/image93.png"/></Relationships>
</file>

<file path=ppt/slides/_rels/slide1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7.png"/><Relationship Id="rId21" Type="http://schemas.openxmlformats.org/officeDocument/2006/relationships/image" Target="../media/image37.png"/><Relationship Id="rId17" Type="http://schemas.openxmlformats.org/officeDocument/2006/relationships/image" Target="../media/image550.png"/><Relationship Id="rId2" Type="http://schemas.openxmlformats.org/officeDocument/2006/relationships/image" Target="../media/image14.emf"/><Relationship Id="rId16" Type="http://schemas.openxmlformats.org/officeDocument/2006/relationships/image" Target="../media/image480.png"/><Relationship Id="rId20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19" Type="http://schemas.openxmlformats.org/officeDocument/2006/relationships/image" Target="../media/image87.png"/><Relationship Id="rId22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98.png"/><Relationship Id="rId7" Type="http://schemas.openxmlformats.org/officeDocument/2006/relationships/image" Target="../media/image14.emf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2.png"/><Relationship Id="rId5" Type="http://schemas.openxmlformats.org/officeDocument/2006/relationships/image" Target="../media/image111.png"/><Relationship Id="rId10" Type="http://schemas.openxmlformats.org/officeDocument/2006/relationships/image" Target="../media/image48.png"/><Relationship Id="rId4" Type="http://schemas.openxmlformats.org/officeDocument/2006/relationships/image" Target="../media/image110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34.png"/><Relationship Id="rId7" Type="http://schemas.openxmlformats.org/officeDocument/2006/relationships/image" Target="../media/image14.emf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10" Type="http://schemas.openxmlformats.org/officeDocument/2006/relationships/image" Target="../media/image48.png"/><Relationship Id="rId4" Type="http://schemas.openxmlformats.org/officeDocument/2006/relationships/image" Target="../media/image135.png"/><Relationship Id="rId9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39.png"/><Relationship Id="rId7" Type="http://schemas.openxmlformats.org/officeDocument/2006/relationships/image" Target="../media/image14.emf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10" Type="http://schemas.openxmlformats.org/officeDocument/2006/relationships/image" Target="../media/image144.png"/><Relationship Id="rId4" Type="http://schemas.openxmlformats.org/officeDocument/2006/relationships/image" Target="../media/image140.png"/><Relationship Id="rId9" Type="http://schemas.openxmlformats.org/officeDocument/2006/relationships/image" Target="../media/image143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6.png"/><Relationship Id="rId3" Type="http://schemas.openxmlformats.org/officeDocument/2006/relationships/image" Target="../media/image14.emf"/><Relationship Id="rId7" Type="http://schemas.openxmlformats.org/officeDocument/2006/relationships/image" Target="../media/image1400.png"/><Relationship Id="rId12" Type="http://schemas.openxmlformats.org/officeDocument/2006/relationships/image" Target="../media/image145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90.png"/><Relationship Id="rId5" Type="http://schemas.openxmlformats.org/officeDocument/2006/relationships/image" Target="../media/image1380.png"/><Relationship Id="rId15" Type="http://schemas.openxmlformats.org/officeDocument/2006/relationships/image" Target="../media/image148.png"/><Relationship Id="rId4" Type="http://schemas.openxmlformats.org/officeDocument/2006/relationships/image" Target="../media/image1370.png"/><Relationship Id="rId14" Type="http://schemas.openxmlformats.org/officeDocument/2006/relationships/image" Target="../media/image1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3" Type="http://schemas.openxmlformats.org/officeDocument/2006/relationships/image" Target="../media/image14.emf"/><Relationship Id="rId7" Type="http://schemas.openxmlformats.org/officeDocument/2006/relationships/image" Target="../media/image15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1.png"/><Relationship Id="rId11" Type="http://schemas.openxmlformats.org/officeDocument/2006/relationships/image" Target="../media/image156.png"/><Relationship Id="rId5" Type="http://schemas.openxmlformats.org/officeDocument/2006/relationships/image" Target="../media/image150.png"/><Relationship Id="rId10" Type="http://schemas.openxmlformats.org/officeDocument/2006/relationships/image" Target="../media/image155.png"/><Relationship Id="rId4" Type="http://schemas.openxmlformats.org/officeDocument/2006/relationships/image" Target="../media/image149.png"/><Relationship Id="rId9" Type="http://schemas.openxmlformats.org/officeDocument/2006/relationships/image" Target="../media/image15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png"/><Relationship Id="rId3" Type="http://schemas.openxmlformats.org/officeDocument/2006/relationships/image" Target="../media/image14.emf"/><Relationship Id="rId7" Type="http://schemas.openxmlformats.org/officeDocument/2006/relationships/image" Target="../media/image160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9.png"/><Relationship Id="rId11" Type="http://schemas.openxmlformats.org/officeDocument/2006/relationships/image" Target="../media/image165.png"/><Relationship Id="rId5" Type="http://schemas.openxmlformats.org/officeDocument/2006/relationships/image" Target="../media/image158.png"/><Relationship Id="rId10" Type="http://schemas.openxmlformats.org/officeDocument/2006/relationships/image" Target="../media/image164.png"/><Relationship Id="rId4" Type="http://schemas.openxmlformats.org/officeDocument/2006/relationships/image" Target="../media/image157.png"/><Relationship Id="rId9" Type="http://schemas.openxmlformats.org/officeDocument/2006/relationships/image" Target="../media/image16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0.png"/><Relationship Id="rId3" Type="http://schemas.openxmlformats.org/officeDocument/2006/relationships/image" Target="../media/image1580.png"/><Relationship Id="rId7" Type="http://schemas.openxmlformats.org/officeDocument/2006/relationships/image" Target="../media/image1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20.png"/><Relationship Id="rId11" Type="http://schemas.openxmlformats.org/officeDocument/2006/relationships/image" Target="../media/image166.png"/><Relationship Id="rId5" Type="http://schemas.openxmlformats.org/officeDocument/2006/relationships/image" Target="../media/image1600.png"/><Relationship Id="rId10" Type="http://schemas.openxmlformats.org/officeDocument/2006/relationships/image" Target="../media/image1650.png"/><Relationship Id="rId4" Type="http://schemas.openxmlformats.org/officeDocument/2006/relationships/image" Target="../media/image1590.png"/><Relationship Id="rId9" Type="http://schemas.openxmlformats.org/officeDocument/2006/relationships/image" Target="../media/image16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3.emf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emf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4.em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3" Type="http://schemas.openxmlformats.org/officeDocument/2006/relationships/image" Target="../media/image16.emf"/><Relationship Id="rId7" Type="http://schemas.openxmlformats.org/officeDocument/2006/relationships/image" Target="../media/image170.png"/><Relationship Id="rId12" Type="http://schemas.openxmlformats.org/officeDocument/2006/relationships/image" Target="../media/image17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9.png"/><Relationship Id="rId11" Type="http://schemas.openxmlformats.org/officeDocument/2006/relationships/image" Target="../media/image174.png"/><Relationship Id="rId5" Type="http://schemas.openxmlformats.org/officeDocument/2006/relationships/image" Target="../media/image168.png"/><Relationship Id="rId10" Type="http://schemas.openxmlformats.org/officeDocument/2006/relationships/image" Target="../media/image173.png"/><Relationship Id="rId4" Type="http://schemas.openxmlformats.org/officeDocument/2006/relationships/image" Target="../media/image167.png"/><Relationship Id="rId9" Type="http://schemas.openxmlformats.org/officeDocument/2006/relationships/image" Target="../media/image17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5.emf"/><Relationship Id="rId3" Type="http://schemas.openxmlformats.org/officeDocument/2006/relationships/image" Target="../media/image22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0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220.png"/><Relationship Id="rId7" Type="http://schemas.openxmlformats.org/officeDocument/2006/relationships/image" Target="../media/image43.png"/><Relationship Id="rId12" Type="http://schemas.openxmlformats.org/officeDocument/2006/relationships/image" Target="../media/image6.emf"/><Relationship Id="rId17" Type="http://schemas.openxmlformats.org/officeDocument/2006/relationships/image" Target="../media/image53.png"/><Relationship Id="rId2" Type="http://schemas.openxmlformats.org/officeDocument/2006/relationships/image" Target="../media/image39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4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62.png"/><Relationship Id="rId5" Type="http://schemas.openxmlformats.org/officeDocument/2006/relationships/image" Target="../media/image58.png"/><Relationship Id="rId15" Type="http://schemas.openxmlformats.org/officeDocument/2006/relationships/image" Target="../media/image65.png"/><Relationship Id="rId10" Type="http://schemas.openxmlformats.org/officeDocument/2006/relationships/image" Target="../media/image61.png"/><Relationship Id="rId4" Type="http://schemas.openxmlformats.org/officeDocument/2006/relationships/image" Target="../media/image57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3" Type="http://schemas.openxmlformats.org/officeDocument/2006/relationships/image" Target="../media/image57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9.emf"/><Relationship Id="rId3" Type="http://schemas.openxmlformats.org/officeDocument/2006/relationships/image" Target="../media/image57.png"/><Relationship Id="rId7" Type="http://schemas.openxmlformats.org/officeDocument/2006/relationships/image" Target="../media/image82.png"/><Relationship Id="rId12" Type="http://schemas.openxmlformats.org/officeDocument/2006/relationships/image" Target="../media/image86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11" Type="http://schemas.openxmlformats.org/officeDocument/2006/relationships/image" Target="../media/image75.png"/><Relationship Id="rId5" Type="http://schemas.openxmlformats.org/officeDocument/2006/relationships/image" Target="../media/image8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10.emf"/><Relationship Id="rId3" Type="http://schemas.openxmlformats.org/officeDocument/2006/relationships/image" Target="../media/image57.png"/><Relationship Id="rId7" Type="http://schemas.openxmlformats.org/officeDocument/2006/relationships/image" Target="../media/image92.png"/><Relationship Id="rId12" Type="http://schemas.openxmlformats.org/officeDocument/2006/relationships/image" Target="../media/image97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11" Type="http://schemas.openxmlformats.org/officeDocument/2006/relationships/image" Target="../media/image75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6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12" Type="http://schemas.openxmlformats.org/officeDocument/2006/relationships/image" Target="../media/image800.png"/><Relationship Id="rId17" Type="http://schemas.openxmlformats.org/officeDocument/2006/relationships/image" Target="../media/image109.png"/><Relationship Id="rId2" Type="http://schemas.openxmlformats.org/officeDocument/2006/relationships/image" Target="../media/image11.emf"/><Relationship Id="rId16" Type="http://schemas.openxmlformats.org/officeDocument/2006/relationships/image" Target="../media/image9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15" Type="http://schemas.openxmlformats.org/officeDocument/2006/relationships/image" Target="../media/image108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Relationship Id="rId14" Type="http://schemas.openxmlformats.org/officeDocument/2006/relationships/image" Target="../media/image10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E7BECDE9-6777-4133-BCB8-7377F8320CA9}"/>
              </a:ext>
            </a:extLst>
          </p:cNvPr>
          <p:cNvSpPr txBox="1"/>
          <p:nvPr/>
        </p:nvSpPr>
        <p:spPr>
          <a:xfrm>
            <a:off x="3499748" y="3429000"/>
            <a:ext cx="20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مشروع مصادر التعلم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4BB81F-5D75-4C3B-9FE5-E4575C9AB2EC}"/>
              </a:ext>
            </a:extLst>
          </p:cNvPr>
          <p:cNvSpPr txBox="1"/>
          <p:nvPr/>
        </p:nvSpPr>
        <p:spPr>
          <a:xfrm>
            <a:off x="2858540" y="3822728"/>
            <a:ext cx="2799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الصف الثاني عشر علمي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F3016F-38DD-459B-BD25-62285B9283C4}"/>
              </a:ext>
            </a:extLst>
          </p:cNvPr>
          <p:cNvSpPr txBox="1"/>
          <p:nvPr/>
        </p:nvSpPr>
        <p:spPr>
          <a:xfrm>
            <a:off x="1417321" y="4416511"/>
            <a:ext cx="4934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KW" sz="2000" b="1" dirty="0"/>
              <a:t>الوحدة السادسة : تطبيقات التكامل :بند (  6 –  3 )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6C55C1-F243-4203-913F-63B971D98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118" y="424992"/>
            <a:ext cx="1202967" cy="1386470"/>
          </a:xfrm>
          <a:prstGeom prst="rect">
            <a:avLst/>
          </a:prstGeom>
          <a:noFill/>
        </p:spPr>
      </p:pic>
      <p:sp>
        <p:nvSpPr>
          <p:cNvPr id="12" name="TextBox 2">
            <a:extLst>
              <a:ext uri="{FF2B5EF4-FFF2-40B4-BE49-F238E27FC236}">
                <a16:creationId xmlns:a16="http://schemas.microsoft.com/office/drawing/2014/main" id="{0E66D6A2-7FA8-4B7C-848B-60B9EFB34E0D}"/>
              </a:ext>
            </a:extLst>
          </p:cNvPr>
          <p:cNvSpPr txBox="1"/>
          <p:nvPr/>
        </p:nvSpPr>
        <p:spPr>
          <a:xfrm>
            <a:off x="6031597" y="1811462"/>
            <a:ext cx="17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وزارة التربية</a:t>
            </a:r>
            <a:endParaRPr lang="en-US" b="1" dirty="0"/>
          </a:p>
        </p:txBody>
      </p:sp>
      <p:sp>
        <p:nvSpPr>
          <p:cNvPr id="13" name="TextBox 31">
            <a:extLst>
              <a:ext uri="{FF2B5EF4-FFF2-40B4-BE49-F238E27FC236}">
                <a16:creationId xmlns:a16="http://schemas.microsoft.com/office/drawing/2014/main" id="{F6932521-D8F5-4AD7-BD98-18CB2A2C70DC}"/>
              </a:ext>
            </a:extLst>
          </p:cNvPr>
          <p:cNvSpPr txBox="1"/>
          <p:nvPr/>
        </p:nvSpPr>
        <p:spPr>
          <a:xfrm>
            <a:off x="5330003" y="2272212"/>
            <a:ext cx="29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التوجيه الفني العام للرياضيات</a:t>
            </a:r>
          </a:p>
        </p:txBody>
      </p:sp>
      <p:sp>
        <p:nvSpPr>
          <p:cNvPr id="8" name="TextBox 15">
            <a:extLst>
              <a:ext uri="{FF2B5EF4-FFF2-40B4-BE49-F238E27FC236}">
                <a16:creationId xmlns:a16="http://schemas.microsoft.com/office/drawing/2014/main" id="{662FA5AB-B3E3-41CB-941B-35189C79146F}"/>
              </a:ext>
            </a:extLst>
          </p:cNvPr>
          <p:cNvSpPr txBox="1"/>
          <p:nvPr/>
        </p:nvSpPr>
        <p:spPr>
          <a:xfrm>
            <a:off x="0" y="6299154"/>
            <a:ext cx="4221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 rtl="1"/>
            <a:r>
              <a:rPr lang="ar-KW" b="1" dirty="0"/>
              <a:t>منطقة الفروانية التعليمية – منطقة الجهراء التعليمية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D3DADDD4-3044-4FE7-B9E8-B90CEC85E263}"/>
              </a:ext>
            </a:extLst>
          </p:cNvPr>
          <p:cNvGrpSpPr/>
          <p:nvPr/>
        </p:nvGrpSpPr>
        <p:grpSpPr>
          <a:xfrm>
            <a:off x="117926" y="380872"/>
            <a:ext cx="9015212" cy="484953"/>
            <a:chOff x="117926" y="380872"/>
            <a:chExt cx="9015212" cy="484953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D29402EC-A669-4EE9-BE31-A76F0416D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9177" y="380872"/>
              <a:ext cx="3193961" cy="479898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491AC759-067C-4421-AA3D-4000DC72D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26" y="392412"/>
              <a:ext cx="5821251" cy="473413"/>
            </a:xfrm>
            <a:prstGeom prst="rect">
              <a:avLst/>
            </a:prstGeom>
          </p:spPr>
        </p:pic>
      </p:grpSp>
      <p:sp>
        <p:nvSpPr>
          <p:cNvPr id="33" name="مربع نص 32">
            <a:extLst>
              <a:ext uri="{FF2B5EF4-FFF2-40B4-BE49-F238E27FC236}">
                <a16:creationId xmlns:a16="http://schemas.microsoft.com/office/drawing/2014/main" id="{4ED26035-FD93-4881-BB75-AFFE4634E5E2}"/>
              </a:ext>
            </a:extLst>
          </p:cNvPr>
          <p:cNvSpPr txBox="1"/>
          <p:nvPr/>
        </p:nvSpPr>
        <p:spPr>
          <a:xfrm>
            <a:off x="8047353" y="887215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1498FB5E-BDBC-4CCE-B1C8-3B395E79AAB0}"/>
                  </a:ext>
                </a:extLst>
              </p:cNvPr>
              <p:cNvSpPr txBox="1"/>
              <p:nvPr/>
            </p:nvSpPr>
            <p:spPr>
              <a:xfrm>
                <a:off x="653316" y="1071881"/>
                <a:ext cx="1976054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ar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1498FB5E-BDBC-4CCE-B1C8-3B395E79A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16" y="1071881"/>
                <a:ext cx="1976054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E1E0B4B3-21E5-452B-9958-3C7E47A62CC1}"/>
                  </a:ext>
                </a:extLst>
              </p:cNvPr>
              <p:cNvSpPr txBox="1"/>
              <p:nvPr/>
            </p:nvSpPr>
            <p:spPr>
              <a:xfrm>
                <a:off x="653316" y="1798427"/>
                <a:ext cx="315605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ar-A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sSup>
                                <m:sSup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E1E0B4B3-21E5-452B-9958-3C7E47A62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16" y="1798427"/>
                <a:ext cx="3156057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C3C4A856-0C36-43AE-BE29-583B58185886}"/>
                  </a:ext>
                </a:extLst>
              </p:cNvPr>
              <p:cNvSpPr txBox="1"/>
              <p:nvPr/>
            </p:nvSpPr>
            <p:spPr>
              <a:xfrm>
                <a:off x="1259774" y="2524973"/>
                <a:ext cx="2406684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C3C4A856-0C36-43AE-BE29-583B58185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774" y="2524973"/>
                <a:ext cx="2406684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15DB2C19-5CFD-43E5-BE59-14BB042785D5}"/>
                  </a:ext>
                </a:extLst>
              </p:cNvPr>
              <p:cNvSpPr txBox="1"/>
              <p:nvPr/>
            </p:nvSpPr>
            <p:spPr>
              <a:xfrm>
                <a:off x="1259774" y="3207992"/>
                <a:ext cx="22784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15DB2C19-5CFD-43E5-BE59-14BB04278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774" y="3207992"/>
                <a:ext cx="2278444" cy="276999"/>
              </a:xfrm>
              <a:prstGeom prst="rect">
                <a:avLst/>
              </a:prstGeom>
              <a:blipFill>
                <a:blip r:embed="rId7"/>
                <a:stretch>
                  <a:fillRect l="-536" t="-2174" r="-1609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مجموعة 41">
            <a:extLst>
              <a:ext uri="{FF2B5EF4-FFF2-40B4-BE49-F238E27FC236}">
                <a16:creationId xmlns:a16="http://schemas.microsoft.com/office/drawing/2014/main" id="{80FC6579-C151-4B98-AB1B-A43AA0E3FFDC}"/>
              </a:ext>
            </a:extLst>
          </p:cNvPr>
          <p:cNvGrpSpPr/>
          <p:nvPr/>
        </p:nvGrpSpPr>
        <p:grpSpPr>
          <a:xfrm>
            <a:off x="5939177" y="3465466"/>
            <a:ext cx="2628253" cy="524182"/>
            <a:chOff x="5939177" y="3465466"/>
            <a:chExt cx="2628253" cy="5241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مربع نص 50">
                  <a:extLst>
                    <a:ext uri="{FF2B5EF4-FFF2-40B4-BE49-F238E27FC236}">
                      <a16:creationId xmlns:a16="http://schemas.microsoft.com/office/drawing/2014/main" id="{31F45DFC-A747-4582-9C07-808BC01069DD}"/>
                    </a:ext>
                  </a:extLst>
                </p:cNvPr>
                <p:cNvSpPr txBox="1"/>
                <p:nvPr/>
              </p:nvSpPr>
              <p:spPr>
                <a:xfrm>
                  <a:off x="7589598" y="3465466"/>
                  <a:ext cx="977832" cy="52418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1" name="مربع نص 50">
                  <a:extLst>
                    <a:ext uri="{FF2B5EF4-FFF2-40B4-BE49-F238E27FC236}">
                      <a16:creationId xmlns:a16="http://schemas.microsoft.com/office/drawing/2014/main" id="{31F45DFC-A747-4582-9C07-808BC01069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9598" y="3465466"/>
                  <a:ext cx="977832" cy="52418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58B81F7C-2B84-42D4-8D6B-8B98558796FB}"/>
                </a:ext>
              </a:extLst>
            </p:cNvPr>
            <p:cNvSpPr txBox="1"/>
            <p:nvPr/>
          </p:nvSpPr>
          <p:spPr>
            <a:xfrm>
              <a:off x="5939177" y="3599975"/>
              <a:ext cx="165042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نقطة عظمى محلية </a:t>
              </a:r>
              <a:endParaRPr lang="ar-KW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ربع نص 52">
                <a:extLst>
                  <a:ext uri="{FF2B5EF4-FFF2-40B4-BE49-F238E27FC236}">
                    <a16:creationId xmlns:a16="http://schemas.microsoft.com/office/drawing/2014/main" id="{15708E52-A777-472B-96B5-BC8963A08298}"/>
                  </a:ext>
                </a:extLst>
              </p:cNvPr>
              <p:cNvSpPr txBox="1"/>
              <p:nvPr/>
            </p:nvSpPr>
            <p:spPr>
              <a:xfrm>
                <a:off x="1563092" y="3658132"/>
                <a:ext cx="134639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ar-A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ar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3" name="مربع نص 52">
                <a:extLst>
                  <a:ext uri="{FF2B5EF4-FFF2-40B4-BE49-F238E27FC236}">
                    <a16:creationId xmlns:a16="http://schemas.microsoft.com/office/drawing/2014/main" id="{15708E52-A777-472B-96B5-BC8963A08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3092" y="3658132"/>
                <a:ext cx="1346394" cy="622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E2E362E5-7B7F-42A6-B78B-36EA44A2AE8B}"/>
                  </a:ext>
                </a:extLst>
              </p:cNvPr>
              <p:cNvSpPr txBox="1"/>
              <p:nvPr/>
            </p:nvSpPr>
            <p:spPr>
              <a:xfrm>
                <a:off x="911399" y="4380952"/>
                <a:ext cx="3775777" cy="677045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ar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ar-A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E2E362E5-7B7F-42A6-B78B-36EA44A2A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399" y="4380952"/>
                <a:ext cx="3775777" cy="67704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مربع نص 54">
                <a:extLst>
                  <a:ext uri="{FF2B5EF4-FFF2-40B4-BE49-F238E27FC236}">
                    <a16:creationId xmlns:a16="http://schemas.microsoft.com/office/drawing/2014/main" id="{ECE99B15-CC1E-4605-BF62-B3D706541C33}"/>
                  </a:ext>
                </a:extLst>
              </p:cNvPr>
              <p:cNvSpPr txBox="1"/>
              <p:nvPr/>
            </p:nvSpPr>
            <p:spPr>
              <a:xfrm>
                <a:off x="577283" y="5176443"/>
                <a:ext cx="2425320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AE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A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5" name="مربع نص 54">
                <a:extLst>
                  <a:ext uri="{FF2B5EF4-FFF2-40B4-BE49-F238E27FC236}">
                    <a16:creationId xmlns:a16="http://schemas.microsoft.com/office/drawing/2014/main" id="{ECE99B15-CC1E-4605-BF62-B3D706541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83" y="5176443"/>
                <a:ext cx="2425320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مربع نص 55">
                <a:extLst>
                  <a:ext uri="{FF2B5EF4-FFF2-40B4-BE49-F238E27FC236}">
                    <a16:creationId xmlns:a16="http://schemas.microsoft.com/office/drawing/2014/main" id="{DAC56159-908D-4A4E-9F49-A3545091E1F9}"/>
                  </a:ext>
                </a:extLst>
              </p:cNvPr>
              <p:cNvSpPr txBox="1"/>
              <p:nvPr/>
            </p:nvSpPr>
            <p:spPr>
              <a:xfrm>
                <a:off x="975105" y="5821617"/>
                <a:ext cx="6417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6" name="مربع نص 55">
                <a:extLst>
                  <a:ext uri="{FF2B5EF4-FFF2-40B4-BE49-F238E27FC236}">
                    <a16:creationId xmlns:a16="http://schemas.microsoft.com/office/drawing/2014/main" id="{DAC56159-908D-4A4E-9F49-A3545091E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05" y="5821617"/>
                <a:ext cx="641714" cy="276999"/>
              </a:xfrm>
              <a:prstGeom prst="rect">
                <a:avLst/>
              </a:prstGeom>
              <a:blipFill>
                <a:blip r:embed="rId12"/>
                <a:stretch>
                  <a:fillRect l="-7619" r="-7619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0090375D-90C4-449B-BB88-3ABE7EFCF7CA}"/>
                  </a:ext>
                </a:extLst>
              </p:cNvPr>
              <p:cNvSpPr txBox="1"/>
              <p:nvPr/>
            </p:nvSpPr>
            <p:spPr>
              <a:xfrm>
                <a:off x="902344" y="6257713"/>
                <a:ext cx="28741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0090375D-90C4-449B-BB88-3ABE7EFCF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44" y="6257713"/>
                <a:ext cx="2874120" cy="276999"/>
              </a:xfrm>
              <a:prstGeom prst="rect">
                <a:avLst/>
              </a:prstGeom>
              <a:blipFill>
                <a:blip r:embed="rId13"/>
                <a:stretch>
                  <a:fillRect l="-1911" t="-2222" r="-1062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09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  <p:bldP spid="39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D3DADDD4-3044-4FE7-B9E8-B90CEC85E263}"/>
              </a:ext>
            </a:extLst>
          </p:cNvPr>
          <p:cNvGrpSpPr/>
          <p:nvPr/>
        </p:nvGrpSpPr>
        <p:grpSpPr>
          <a:xfrm>
            <a:off x="117926" y="380872"/>
            <a:ext cx="9015212" cy="484953"/>
            <a:chOff x="117926" y="380872"/>
            <a:chExt cx="9015212" cy="484953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D29402EC-A669-4EE9-BE31-A76F0416DD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9177" y="380872"/>
              <a:ext cx="3193961" cy="479898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491AC759-067C-4421-AA3D-4000DC72D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7926" y="392412"/>
              <a:ext cx="5821251" cy="473413"/>
            </a:xfrm>
            <a:prstGeom prst="rect">
              <a:avLst/>
            </a:prstGeom>
          </p:spPr>
        </p:pic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855E32D-B8E3-4E2C-85E0-E8B524DC270D}"/>
              </a:ext>
            </a:extLst>
          </p:cNvPr>
          <p:cNvSpPr txBox="1"/>
          <p:nvPr/>
        </p:nvSpPr>
        <p:spPr>
          <a:xfrm>
            <a:off x="7858125" y="887215"/>
            <a:ext cx="11226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تابع للحل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8E7BA840-D41D-4ACB-8728-624FB0726464}"/>
                  </a:ext>
                </a:extLst>
              </p:cNvPr>
              <p:cNvSpPr txBox="1"/>
              <p:nvPr/>
            </p:nvSpPr>
            <p:spPr>
              <a:xfrm>
                <a:off x="902344" y="1071881"/>
                <a:ext cx="28543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8E7BA840-D41D-4ACB-8728-624FB0726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44" y="1071881"/>
                <a:ext cx="2854371" cy="276999"/>
              </a:xfrm>
              <a:prstGeom prst="rect">
                <a:avLst/>
              </a:prstGeom>
              <a:blipFill>
                <a:blip r:embed="rId4"/>
                <a:stretch>
                  <a:fillRect l="-2350" t="-2222" r="-1496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FDB11E0F-BA5B-454F-9223-2E78DD1D3566}"/>
                  </a:ext>
                </a:extLst>
              </p:cNvPr>
              <p:cNvSpPr txBox="1"/>
              <p:nvPr/>
            </p:nvSpPr>
            <p:spPr>
              <a:xfrm>
                <a:off x="820195" y="1709092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2" name="مربع نص 11">
                <a:extLst>
                  <a:ext uri="{FF2B5EF4-FFF2-40B4-BE49-F238E27FC236}">
                    <a16:creationId xmlns:a16="http://schemas.microsoft.com/office/drawing/2014/main" id="{FDB11E0F-BA5B-454F-9223-2E78DD1D3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95" y="1709092"/>
                <a:ext cx="756746" cy="276999"/>
              </a:xfrm>
              <a:prstGeom prst="rect">
                <a:avLst/>
              </a:prstGeom>
              <a:blipFill>
                <a:blip r:embed="rId5"/>
                <a:stretch>
                  <a:fillRect l="-9677" r="-1613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36A5A688-2BB0-4AF4-87C3-706C8CD62698}"/>
                  </a:ext>
                </a:extLst>
              </p:cNvPr>
              <p:cNvSpPr txBox="1"/>
              <p:nvPr/>
            </p:nvSpPr>
            <p:spPr>
              <a:xfrm>
                <a:off x="1553247" y="1512873"/>
                <a:ext cx="2661684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3" name="مربع نص 12">
                <a:extLst>
                  <a:ext uri="{FF2B5EF4-FFF2-40B4-BE49-F238E27FC236}">
                    <a16:creationId xmlns:a16="http://schemas.microsoft.com/office/drawing/2014/main" id="{36A5A688-2BB0-4AF4-87C3-706C8CD62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247" y="1512873"/>
                <a:ext cx="2661684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D656B139-E91C-4C80-A8F5-A6966907D9BF}"/>
                  </a:ext>
                </a:extLst>
              </p:cNvPr>
              <p:cNvSpPr txBox="1"/>
              <p:nvPr/>
            </p:nvSpPr>
            <p:spPr>
              <a:xfrm>
                <a:off x="1198568" y="2174651"/>
                <a:ext cx="3016363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4" name="مربع نص 13">
                <a:extLst>
                  <a:ext uri="{FF2B5EF4-FFF2-40B4-BE49-F238E27FC236}">
                    <a16:creationId xmlns:a16="http://schemas.microsoft.com/office/drawing/2014/main" id="{D656B139-E91C-4C80-A8F5-A6966907D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568" y="2174651"/>
                <a:ext cx="3016363" cy="5557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مربع نص 15">
                <a:extLst>
                  <a:ext uri="{FF2B5EF4-FFF2-40B4-BE49-F238E27FC236}">
                    <a16:creationId xmlns:a16="http://schemas.microsoft.com/office/drawing/2014/main" id="{6251192A-1436-4969-AB89-E7D54363F1DC}"/>
                  </a:ext>
                </a:extLst>
              </p:cNvPr>
              <p:cNvSpPr txBox="1"/>
              <p:nvPr/>
            </p:nvSpPr>
            <p:spPr>
              <a:xfrm>
                <a:off x="1299445" y="2725140"/>
                <a:ext cx="271220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16" name="مربع نص 15">
                <a:extLst>
                  <a:ext uri="{FF2B5EF4-FFF2-40B4-BE49-F238E27FC236}">
                    <a16:creationId xmlns:a16="http://schemas.microsoft.com/office/drawing/2014/main" id="{6251192A-1436-4969-AB89-E7D54363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445" y="2725140"/>
                <a:ext cx="2712208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61E9A84C-89F2-4B48-88FC-5680DAD80821}"/>
              </a:ext>
            </a:extLst>
          </p:cNvPr>
          <p:cNvGrpSpPr/>
          <p:nvPr/>
        </p:nvGrpSpPr>
        <p:grpSpPr>
          <a:xfrm>
            <a:off x="3020727" y="3222659"/>
            <a:ext cx="5873152" cy="622350"/>
            <a:chOff x="3125502" y="3492330"/>
            <a:chExt cx="5873152" cy="622350"/>
          </a:xfrm>
        </p:grpSpPr>
        <p:sp>
          <p:nvSpPr>
            <p:cNvPr id="18" name="مربع نص 17">
              <a:extLst>
                <a:ext uri="{FF2B5EF4-FFF2-40B4-BE49-F238E27FC236}">
                  <a16:creationId xmlns:a16="http://schemas.microsoft.com/office/drawing/2014/main" id="{E1A3CD3D-9588-49BD-90C5-99B17B453E7C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مربع نص 19">
                  <a:extLst>
                    <a:ext uri="{FF2B5EF4-FFF2-40B4-BE49-F238E27FC236}">
                      <a16:creationId xmlns:a16="http://schemas.microsoft.com/office/drawing/2014/main" id="{84BB11D5-F87E-44BD-AE83-1617A5BC4C0D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27" name="مربع نص 26">
                  <a:extLst>
                    <a:ext uri="{FF2B5EF4-FFF2-40B4-BE49-F238E27FC236}">
                      <a16:creationId xmlns:a16="http://schemas.microsoft.com/office/drawing/2014/main" id="{D62CA7B1-3AA5-441D-AF70-D1ECA6E2CE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4000" r="-4000" b="-17391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مربع نص 20">
                  <a:extLst>
                    <a:ext uri="{FF2B5EF4-FFF2-40B4-BE49-F238E27FC236}">
                      <a16:creationId xmlns:a16="http://schemas.microsoft.com/office/drawing/2014/main" id="{7A126186-80D6-45C1-9A7D-A49E50BC2E0E}"/>
                    </a:ext>
                  </a:extLst>
                </p:cNvPr>
                <p:cNvSpPr txBox="1"/>
                <p:nvPr/>
              </p:nvSpPr>
              <p:spPr>
                <a:xfrm>
                  <a:off x="5113768" y="3492330"/>
                  <a:ext cx="1067828" cy="62235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f>
                              <m:fPr>
                                <m:ctrlPr>
                                  <a:rPr lang="en-A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num>
                              <m:den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21" name="مربع نص 20">
                  <a:extLst>
                    <a:ext uri="{FF2B5EF4-FFF2-40B4-BE49-F238E27FC236}">
                      <a16:creationId xmlns:a16="http://schemas.microsoft.com/office/drawing/2014/main" id="{7A126186-80D6-45C1-9A7D-A49E50BC2E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3768" y="3492330"/>
                  <a:ext cx="1067828" cy="62235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0D520F4E-134A-4FCE-AC23-0D0B550A110F}"/>
                  </a:ext>
                </a:extLst>
              </p:cNvPr>
              <p:cNvSpPr txBox="1"/>
              <p:nvPr/>
            </p:nvSpPr>
            <p:spPr>
              <a:xfrm>
                <a:off x="784011" y="3655162"/>
                <a:ext cx="4961474" cy="87562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2" name="مربع نص 21">
                <a:extLst>
                  <a:ext uri="{FF2B5EF4-FFF2-40B4-BE49-F238E27FC236}">
                    <a16:creationId xmlns:a16="http://schemas.microsoft.com/office/drawing/2014/main" id="{0D520F4E-134A-4FCE-AC23-0D0B550A1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11" y="3655162"/>
                <a:ext cx="4961474" cy="8756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4D0DC9CF-D869-41DE-BDB0-36415A8FD62D}"/>
                  </a:ext>
                </a:extLst>
              </p:cNvPr>
              <p:cNvSpPr txBox="1"/>
              <p:nvPr/>
            </p:nvSpPr>
            <p:spPr>
              <a:xfrm>
                <a:off x="902344" y="4593784"/>
                <a:ext cx="2644989" cy="52597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4D0DC9CF-D869-41DE-BDB0-36415A8FD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44" y="4593784"/>
                <a:ext cx="2644989" cy="5259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F8038D51-0F13-4778-8629-A9E9EAC303A2}"/>
                  </a:ext>
                </a:extLst>
              </p:cNvPr>
              <p:cNvSpPr txBox="1"/>
              <p:nvPr/>
            </p:nvSpPr>
            <p:spPr>
              <a:xfrm>
                <a:off x="981582" y="5487410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4" name="مربع نص 23">
                <a:extLst>
                  <a:ext uri="{FF2B5EF4-FFF2-40B4-BE49-F238E27FC236}">
                    <a16:creationId xmlns:a16="http://schemas.microsoft.com/office/drawing/2014/main" id="{F8038D51-0F13-4778-8629-A9E9EAC30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582" y="5487410"/>
                <a:ext cx="938560" cy="276999"/>
              </a:xfrm>
              <a:prstGeom prst="rect">
                <a:avLst/>
              </a:prstGeom>
              <a:blipFill>
                <a:blip r:embed="rId13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مجموعة 24">
            <a:extLst>
              <a:ext uri="{FF2B5EF4-FFF2-40B4-BE49-F238E27FC236}">
                <a16:creationId xmlns:a16="http://schemas.microsoft.com/office/drawing/2014/main" id="{972658B2-97C2-4761-AFF5-933BA3F351CB}"/>
              </a:ext>
            </a:extLst>
          </p:cNvPr>
          <p:cNvGrpSpPr/>
          <p:nvPr/>
        </p:nvGrpSpPr>
        <p:grpSpPr>
          <a:xfrm>
            <a:off x="5645192" y="5302744"/>
            <a:ext cx="3064579" cy="369332"/>
            <a:chOff x="5934074" y="3633101"/>
            <a:chExt cx="3064579" cy="369332"/>
          </a:xfrm>
        </p:grpSpPr>
        <p:sp>
          <p:nvSpPr>
            <p:cNvPr id="26" name="مربع نص 25">
              <a:extLst>
                <a:ext uri="{FF2B5EF4-FFF2-40B4-BE49-F238E27FC236}">
                  <a16:creationId xmlns:a16="http://schemas.microsoft.com/office/drawing/2014/main" id="{0F123F86-4135-44DC-8383-075980AEC513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مربع نص 26">
                  <a:extLst>
                    <a:ext uri="{FF2B5EF4-FFF2-40B4-BE49-F238E27FC236}">
                      <a16:creationId xmlns:a16="http://schemas.microsoft.com/office/drawing/2014/main" id="{1243A4C4-C429-44B2-8B82-28D3A94CE9AE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E9D088AE-66D1-4AAA-9C5F-A2D2390532B3}"/>
                  </a:ext>
                </a:extLst>
              </p:cNvPr>
              <p:cNvSpPr txBox="1"/>
              <p:nvPr/>
            </p:nvSpPr>
            <p:spPr>
              <a:xfrm>
                <a:off x="820195" y="5953368"/>
                <a:ext cx="3350638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E9D088AE-66D1-4AAA-9C5F-A2D239053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95" y="5953368"/>
                <a:ext cx="335063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84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2" grpId="0"/>
      <p:bldP spid="23" grpId="0"/>
      <p:bldP spid="24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شكل بيضاوي 55">
            <a:extLst>
              <a:ext uri="{FF2B5EF4-FFF2-40B4-BE49-F238E27FC236}">
                <a16:creationId xmlns:a16="http://schemas.microsoft.com/office/drawing/2014/main" id="{C8E09A5F-7F68-4A54-A936-4B77C0A3B85F}"/>
              </a:ext>
            </a:extLst>
          </p:cNvPr>
          <p:cNvSpPr/>
          <p:nvPr/>
        </p:nvSpPr>
        <p:spPr>
          <a:xfrm>
            <a:off x="5873702" y="285108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55" name="شكل بيضاوي 54">
            <a:extLst>
              <a:ext uri="{FF2B5EF4-FFF2-40B4-BE49-F238E27FC236}">
                <a16:creationId xmlns:a16="http://schemas.microsoft.com/office/drawing/2014/main" id="{699FC4FD-ADFB-40F4-AE0A-F5632CB72074}"/>
              </a:ext>
            </a:extLst>
          </p:cNvPr>
          <p:cNvSpPr/>
          <p:nvPr/>
        </p:nvSpPr>
        <p:spPr>
          <a:xfrm>
            <a:off x="2751117" y="279598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2643FA02-62A8-420E-A16E-08ABDC726E06}"/>
              </a:ext>
            </a:extLst>
          </p:cNvPr>
          <p:cNvSpPr/>
          <p:nvPr/>
        </p:nvSpPr>
        <p:spPr>
          <a:xfrm>
            <a:off x="8567500" y="1620804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>
                <a:solidFill>
                  <a:srgbClr val="FF0000"/>
                </a:solidFill>
              </a:rPr>
              <a:t>1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A33AAC42-18CC-4187-A90F-131D1BC61DEB}"/>
              </a:ext>
            </a:extLst>
          </p:cNvPr>
          <p:cNvSpPr/>
          <p:nvPr/>
        </p:nvSpPr>
        <p:spPr>
          <a:xfrm>
            <a:off x="2758988" y="2795989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0" name="شكل بيضاوي 9">
            <a:extLst>
              <a:ext uri="{FF2B5EF4-FFF2-40B4-BE49-F238E27FC236}">
                <a16:creationId xmlns:a16="http://schemas.microsoft.com/office/drawing/2014/main" id="{D456E824-A8D6-4FCD-8E58-212EC0D77E11}"/>
              </a:ext>
            </a:extLst>
          </p:cNvPr>
          <p:cNvSpPr/>
          <p:nvPr/>
        </p:nvSpPr>
        <p:spPr>
          <a:xfrm>
            <a:off x="5881573" y="2851088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68DEBF55-CBDB-4E40-82CA-5DD7516A8E7B}"/>
              </a:ext>
            </a:extLst>
          </p:cNvPr>
          <p:cNvGrpSpPr/>
          <p:nvPr/>
        </p:nvGrpSpPr>
        <p:grpSpPr>
          <a:xfrm>
            <a:off x="1711168" y="1422515"/>
            <a:ext cx="6743595" cy="1088685"/>
            <a:chOff x="1507448" y="1635029"/>
            <a:chExt cx="6743595" cy="1088685"/>
          </a:xfrm>
        </p:grpSpPr>
        <p:grpSp>
          <p:nvGrpSpPr>
            <p:cNvPr id="19" name="مجموعة 18">
              <a:extLst>
                <a:ext uri="{FF2B5EF4-FFF2-40B4-BE49-F238E27FC236}">
                  <a16:creationId xmlns:a16="http://schemas.microsoft.com/office/drawing/2014/main" id="{E9391AFE-4712-43F8-9986-00B159F31F58}"/>
                </a:ext>
              </a:extLst>
            </p:cNvPr>
            <p:cNvGrpSpPr/>
            <p:nvPr/>
          </p:nvGrpSpPr>
          <p:grpSpPr>
            <a:xfrm>
              <a:off x="1507448" y="1635029"/>
              <a:ext cx="6743595" cy="1029951"/>
              <a:chOff x="1600305" y="1569575"/>
              <a:chExt cx="6743595" cy="1029951"/>
            </a:xfrm>
          </p:grpSpPr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085E4D78-AEC9-4FC6-8918-FBCD1A280C18}"/>
                  </a:ext>
                </a:extLst>
              </p:cNvPr>
              <p:cNvSpPr txBox="1"/>
              <p:nvPr/>
            </p:nvSpPr>
            <p:spPr>
              <a:xfrm>
                <a:off x="1600305" y="1676196"/>
                <a:ext cx="6743595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ar-AE" dirty="0"/>
                  <a:t>طول القوس من منحنى الدالة      :                                  في الفترة   </a:t>
                </a:r>
              </a:p>
              <a:p>
                <a:pPr algn="r"/>
                <a:endParaRPr lang="ar-AE" dirty="0"/>
              </a:p>
              <a:p>
                <a:pPr algn="r"/>
                <a:r>
                  <a:rPr lang="ar-AE" dirty="0"/>
                  <a:t> هو                       وحدة طول</a:t>
                </a:r>
                <a:endParaRPr lang="en-AE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مربع نص 15">
                    <a:extLst>
                      <a:ext uri="{FF2B5EF4-FFF2-40B4-BE49-F238E27FC236}">
                        <a16:creationId xmlns:a16="http://schemas.microsoft.com/office/drawing/2014/main" id="{7AC249DD-C7E2-4D3E-A184-02B5B23ED768}"/>
                      </a:ext>
                    </a:extLst>
                  </p:cNvPr>
                  <p:cNvSpPr txBox="1"/>
                  <p:nvPr/>
                </p:nvSpPr>
                <p:spPr>
                  <a:xfrm>
                    <a:off x="5922839" y="1695074"/>
                    <a:ext cx="19749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16" name="مربع نص 15">
                    <a:extLst>
                      <a:ext uri="{FF2B5EF4-FFF2-40B4-BE49-F238E27FC236}">
                        <a16:creationId xmlns:a16="http://schemas.microsoft.com/office/drawing/2014/main" id="{7AC249DD-C7E2-4D3E-A184-02B5B23ED76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22839" y="1695074"/>
                    <a:ext cx="197490" cy="276999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40625" r="-37500" b="-37778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مربع نص 16">
                    <a:extLst>
                      <a:ext uri="{FF2B5EF4-FFF2-40B4-BE49-F238E27FC236}">
                        <a16:creationId xmlns:a16="http://schemas.microsoft.com/office/drawing/2014/main" id="{893947D2-09F7-4BAA-AFAD-79F138D934A4}"/>
                      </a:ext>
                    </a:extLst>
                  </p:cNvPr>
                  <p:cNvSpPr txBox="1"/>
                  <p:nvPr/>
                </p:nvSpPr>
                <p:spPr>
                  <a:xfrm>
                    <a:off x="3711980" y="1569575"/>
                    <a:ext cx="2007601" cy="5213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17" name="مربع نص 16">
                    <a:extLst>
                      <a:ext uri="{FF2B5EF4-FFF2-40B4-BE49-F238E27FC236}">
                        <a16:creationId xmlns:a16="http://schemas.microsoft.com/office/drawing/2014/main" id="{893947D2-09F7-4BAA-AFAD-79F138D934A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11980" y="1569575"/>
                    <a:ext cx="2007601" cy="521361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مربع نص 58">
                    <a:extLst>
                      <a:ext uri="{FF2B5EF4-FFF2-40B4-BE49-F238E27FC236}">
                        <a16:creationId xmlns:a16="http://schemas.microsoft.com/office/drawing/2014/main" id="{C9417A7C-501E-4B42-B4AA-E6CDF5A82C88}"/>
                      </a:ext>
                    </a:extLst>
                  </p:cNvPr>
                  <p:cNvSpPr txBox="1"/>
                  <p:nvPr/>
                </p:nvSpPr>
                <p:spPr>
                  <a:xfrm>
                    <a:off x="2344169" y="1699010"/>
                    <a:ext cx="52899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ar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ar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59" name="مربع نص 58">
                    <a:extLst>
                      <a:ext uri="{FF2B5EF4-FFF2-40B4-BE49-F238E27FC236}">
                        <a16:creationId xmlns:a16="http://schemas.microsoft.com/office/drawing/2014/main" id="{C9417A7C-501E-4B42-B4AA-E6CDF5A82C8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44169" y="1699010"/>
                    <a:ext cx="528991" cy="276999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l="-14943" t="-2222" r="-14943" b="-40000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مربع نص 17">
                  <a:extLst>
                    <a:ext uri="{FF2B5EF4-FFF2-40B4-BE49-F238E27FC236}">
                      <a16:creationId xmlns:a16="http://schemas.microsoft.com/office/drawing/2014/main" id="{C28B49E6-7511-4F63-A29E-B339B31052D9}"/>
                    </a:ext>
                  </a:extLst>
                </p:cNvPr>
                <p:cNvSpPr txBox="1"/>
                <p:nvPr/>
              </p:nvSpPr>
              <p:spPr>
                <a:xfrm>
                  <a:off x="6698353" y="2203315"/>
                  <a:ext cx="621902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8" name="مربع نص 17">
                  <a:extLst>
                    <a:ext uri="{FF2B5EF4-FFF2-40B4-BE49-F238E27FC236}">
                      <a16:creationId xmlns:a16="http://schemas.microsoft.com/office/drawing/2014/main" id="{C28B49E6-7511-4F63-A29E-B339B31052D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8353" y="2203315"/>
                  <a:ext cx="621902" cy="520399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" name="صورة 8">
            <a:extLst>
              <a:ext uri="{FF2B5EF4-FFF2-40B4-BE49-F238E27FC236}">
                <a16:creationId xmlns:a16="http://schemas.microsoft.com/office/drawing/2014/main" id="{8F4FC08C-6A33-458B-9CF9-F687ABBC7CD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569586" y="963509"/>
            <a:ext cx="6490952" cy="453957"/>
          </a:xfrm>
          <a:prstGeom prst="rect">
            <a:avLst/>
          </a:prstGeom>
        </p:spPr>
      </p:pic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نجمة: 6 نقاط 68">
                <a:extLst>
                  <a:ext uri="{FF2B5EF4-FFF2-40B4-BE49-F238E27FC236}">
                    <a16:creationId xmlns:a16="http://schemas.microsoft.com/office/drawing/2014/main" id="{6FFD8428-06F1-47A8-9C5C-525FF6980E13}"/>
                  </a:ext>
                </a:extLst>
              </p:cNvPr>
              <p:cNvSpPr/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نجمة: 6 نقاط 68">
                <a:extLst>
                  <a:ext uri="{FF2B5EF4-FFF2-40B4-BE49-F238E27FC236}">
                    <a16:creationId xmlns:a16="http://schemas.microsoft.com/office/drawing/2014/main" id="{6FFD8428-06F1-47A8-9C5C-525FF6980E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blipFill>
                <a:blip r:embed="rId21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نجمة: 6 نقاط 69">
                <a:extLst>
                  <a:ext uri="{FF2B5EF4-FFF2-40B4-BE49-F238E27FC236}">
                    <a16:creationId xmlns:a16="http://schemas.microsoft.com/office/drawing/2014/main" id="{5F1EB0CB-5098-485E-84FF-256C89B23843}"/>
                  </a:ext>
                </a:extLst>
              </p:cNvPr>
              <p:cNvSpPr/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نجمة: 6 نقاط 69">
                <a:extLst>
                  <a:ext uri="{FF2B5EF4-FFF2-40B4-BE49-F238E27FC236}">
                    <a16:creationId xmlns:a16="http://schemas.microsoft.com/office/drawing/2014/main" id="{5F1EB0CB-5098-485E-84FF-256C89B238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blipFill>
                <a:blip r:embed="rId22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88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5" grpId="0" animBg="1"/>
      <p:bldP spid="55" grpId="1" animBg="1"/>
      <p:bldP spid="2" grpId="0" animBg="1"/>
      <p:bldP spid="8" grpId="0" animBg="1"/>
      <p:bldP spid="10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BB15FB0C-FEAF-42F7-8B0E-56DF4E799A11}"/>
              </a:ext>
            </a:extLst>
          </p:cNvPr>
          <p:cNvGrpSpPr/>
          <p:nvPr/>
        </p:nvGrpSpPr>
        <p:grpSpPr>
          <a:xfrm>
            <a:off x="871775" y="1514530"/>
            <a:ext cx="7639682" cy="967915"/>
            <a:chOff x="611362" y="1741650"/>
            <a:chExt cx="7639682" cy="967915"/>
          </a:xfrm>
        </p:grpSpPr>
        <p:grpSp>
          <p:nvGrpSpPr>
            <p:cNvPr id="63" name="مجموعة 62">
              <a:extLst>
                <a:ext uri="{FF2B5EF4-FFF2-40B4-BE49-F238E27FC236}">
                  <a16:creationId xmlns:a16="http://schemas.microsoft.com/office/drawing/2014/main" id="{D25494E8-A1BA-49AB-97D1-86D3D4938869}"/>
                </a:ext>
              </a:extLst>
            </p:cNvPr>
            <p:cNvGrpSpPr/>
            <p:nvPr/>
          </p:nvGrpSpPr>
          <p:grpSpPr>
            <a:xfrm>
              <a:off x="611362" y="1741650"/>
              <a:ext cx="7639682" cy="923330"/>
              <a:chOff x="704219" y="1676196"/>
              <a:chExt cx="7639682" cy="923330"/>
            </a:xfrm>
          </p:grpSpPr>
          <p:sp>
            <p:nvSpPr>
              <p:cNvPr id="65" name="مربع نص 64">
                <a:extLst>
                  <a:ext uri="{FF2B5EF4-FFF2-40B4-BE49-F238E27FC236}">
                    <a16:creationId xmlns:a16="http://schemas.microsoft.com/office/drawing/2014/main" id="{CD6C5C99-5BAA-4630-A0B2-3610B42E2F2E}"/>
                  </a:ext>
                </a:extLst>
              </p:cNvPr>
              <p:cNvSpPr txBox="1"/>
              <p:nvPr/>
            </p:nvSpPr>
            <p:spPr>
              <a:xfrm>
                <a:off x="704219" y="1676196"/>
                <a:ext cx="7639682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ar-SA" dirty="0"/>
                  <a:t>منحنى الدالة         الذي ميله عند أي نقطة عليه          هو :</a:t>
                </a:r>
                <a:r>
                  <a:rPr lang="ar-AE" dirty="0"/>
                  <a:t>             و يمر بالنقطة </a:t>
                </a:r>
                <a:r>
                  <a:rPr lang="ar-SA" dirty="0"/>
                  <a:t> </a:t>
                </a:r>
                <a:r>
                  <a:rPr lang="ar-AE" dirty="0"/>
                  <a:t>       </a:t>
                </a:r>
                <a:r>
                  <a:rPr lang="ar-SA" dirty="0"/>
                  <a:t> </a:t>
                </a:r>
                <a:endParaRPr lang="ar-AE" dirty="0"/>
              </a:p>
              <a:p>
                <a:pPr algn="r"/>
                <a:endParaRPr lang="ar-AE" dirty="0"/>
              </a:p>
              <a:p>
                <a:pPr algn="r"/>
                <a:r>
                  <a:rPr lang="ar-AE" dirty="0"/>
                  <a:t> </a:t>
                </a:r>
                <a:r>
                  <a:rPr lang="ar-SA" dirty="0"/>
                  <a:t>معادلته :</a:t>
                </a:r>
                <a:endParaRPr lang="en-AE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مربع نص 65">
                    <a:extLst>
                      <a:ext uri="{FF2B5EF4-FFF2-40B4-BE49-F238E27FC236}">
                        <a16:creationId xmlns:a16="http://schemas.microsoft.com/office/drawing/2014/main" id="{0B587BD0-801D-4661-97BC-7D86AD242555}"/>
                      </a:ext>
                    </a:extLst>
                  </p:cNvPr>
                  <p:cNvSpPr txBox="1"/>
                  <p:nvPr/>
                </p:nvSpPr>
                <p:spPr>
                  <a:xfrm>
                    <a:off x="6942344" y="1697352"/>
                    <a:ext cx="19749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66" name="مربع نص 65">
                    <a:extLst>
                      <a:ext uri="{FF2B5EF4-FFF2-40B4-BE49-F238E27FC236}">
                        <a16:creationId xmlns:a16="http://schemas.microsoft.com/office/drawing/2014/main" id="{0B587BD0-801D-4661-97BC-7D86AD24255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42344" y="1697352"/>
                    <a:ext cx="197490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39394" r="-33333" b="-37778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مربع نص 66">
                    <a:extLst>
                      <a:ext uri="{FF2B5EF4-FFF2-40B4-BE49-F238E27FC236}">
                        <a16:creationId xmlns:a16="http://schemas.microsoft.com/office/drawing/2014/main" id="{5DA38A8D-6D5A-478B-BAFC-652D54A979D9}"/>
                      </a:ext>
                    </a:extLst>
                  </p:cNvPr>
                  <p:cNvSpPr txBox="1"/>
                  <p:nvPr/>
                </p:nvSpPr>
                <p:spPr>
                  <a:xfrm>
                    <a:off x="3080938" y="1726243"/>
                    <a:ext cx="71147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67" name="مربع نص 66">
                    <a:extLst>
                      <a:ext uri="{FF2B5EF4-FFF2-40B4-BE49-F238E27FC236}">
                        <a16:creationId xmlns:a16="http://schemas.microsoft.com/office/drawing/2014/main" id="{5DA38A8D-6D5A-478B-BAFC-652D54A979D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0938" y="1726243"/>
                    <a:ext cx="711477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3419" t="-2222" r="-5983" b="-8889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مربع نص 67">
                    <a:extLst>
                      <a:ext uri="{FF2B5EF4-FFF2-40B4-BE49-F238E27FC236}">
                        <a16:creationId xmlns:a16="http://schemas.microsoft.com/office/drawing/2014/main" id="{2390C749-194C-48F7-AABE-380797B84DF1}"/>
                      </a:ext>
                    </a:extLst>
                  </p:cNvPr>
                  <p:cNvSpPr txBox="1"/>
                  <p:nvPr/>
                </p:nvSpPr>
                <p:spPr>
                  <a:xfrm>
                    <a:off x="4180336" y="1690039"/>
                    <a:ext cx="60728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68" name="مربع نص 67">
                    <a:extLst>
                      <a:ext uri="{FF2B5EF4-FFF2-40B4-BE49-F238E27FC236}">
                        <a16:creationId xmlns:a16="http://schemas.microsoft.com/office/drawing/2014/main" id="{2390C749-194C-48F7-AABE-380797B84DF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0336" y="1690039"/>
                    <a:ext cx="607282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2000" t="-2222" r="-12000" b="-37778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1" name="مربع نص 90">
                    <a:extLst>
                      <a:ext uri="{FF2B5EF4-FFF2-40B4-BE49-F238E27FC236}">
                        <a16:creationId xmlns:a16="http://schemas.microsoft.com/office/drawing/2014/main" id="{89B4A729-8257-4F5E-8BCE-CF0B8B0A8B3A}"/>
                      </a:ext>
                    </a:extLst>
                  </p:cNvPr>
                  <p:cNvSpPr txBox="1"/>
                  <p:nvPr/>
                </p:nvSpPr>
                <p:spPr>
                  <a:xfrm>
                    <a:off x="1317382" y="1697757"/>
                    <a:ext cx="70916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91" name="مربع نص 90">
                    <a:extLst>
                      <a:ext uri="{FF2B5EF4-FFF2-40B4-BE49-F238E27FC236}">
                        <a16:creationId xmlns:a16="http://schemas.microsoft.com/office/drawing/2014/main" id="{89B4A729-8257-4F5E-8BCE-CF0B8B0A8B3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7382" y="1697757"/>
                    <a:ext cx="709168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6897" r="-11207" b="-37778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649AAA29-06E8-4800-B240-2D9E49158D09}"/>
                    </a:ext>
                  </a:extLst>
                </p:cNvPr>
                <p:cNvSpPr txBox="1"/>
                <p:nvPr/>
              </p:nvSpPr>
              <p:spPr>
                <a:xfrm>
                  <a:off x="5379183" y="2156721"/>
                  <a:ext cx="2002600" cy="552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4" name="مربع نص 63">
                  <a:extLst>
                    <a:ext uri="{FF2B5EF4-FFF2-40B4-BE49-F238E27FC236}">
                      <a16:creationId xmlns:a16="http://schemas.microsoft.com/office/drawing/2014/main" id="{649AAA29-06E8-4800-B240-2D9E49158D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9183" y="2156721"/>
                  <a:ext cx="2002600" cy="55284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21" name="مستطيل 20">
            <a:extLst>
              <a:ext uri="{FF2B5EF4-FFF2-40B4-BE49-F238E27FC236}">
                <a16:creationId xmlns:a16="http://schemas.microsoft.com/office/drawing/2014/main" id="{07657B9E-AAF7-4328-870A-E998E660AF5A}"/>
              </a:ext>
            </a:extLst>
          </p:cNvPr>
          <p:cNvSpPr/>
          <p:nvPr/>
        </p:nvSpPr>
        <p:spPr>
          <a:xfrm>
            <a:off x="8498968" y="1659346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2</a:t>
            </a:r>
            <a:endParaRPr lang="ar-KW" dirty="0">
              <a:solidFill>
                <a:srgbClr val="FF0000"/>
              </a:solidFill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8F4FC08C-6A33-458B-9CF9-F687ABBC7C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9586" y="963509"/>
            <a:ext cx="6490952" cy="453957"/>
          </a:xfrm>
          <a:prstGeom prst="rect">
            <a:avLst/>
          </a:prstGeom>
        </p:spPr>
      </p:pic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71" name="شكل بيضاوي 70">
            <a:extLst>
              <a:ext uri="{FF2B5EF4-FFF2-40B4-BE49-F238E27FC236}">
                <a16:creationId xmlns:a16="http://schemas.microsoft.com/office/drawing/2014/main" id="{FF784576-9812-48F1-9997-4A5C3310336F}"/>
              </a:ext>
            </a:extLst>
          </p:cNvPr>
          <p:cNvSpPr/>
          <p:nvPr/>
        </p:nvSpPr>
        <p:spPr>
          <a:xfrm>
            <a:off x="5873702" y="285108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72" name="شكل بيضاوي 71">
            <a:extLst>
              <a:ext uri="{FF2B5EF4-FFF2-40B4-BE49-F238E27FC236}">
                <a16:creationId xmlns:a16="http://schemas.microsoft.com/office/drawing/2014/main" id="{38995034-C58D-45F0-9498-94BC5E17EC1D}"/>
              </a:ext>
            </a:extLst>
          </p:cNvPr>
          <p:cNvSpPr/>
          <p:nvPr/>
        </p:nvSpPr>
        <p:spPr>
          <a:xfrm>
            <a:off x="2751117" y="279598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73" name="شكل بيضاوي 72">
            <a:extLst>
              <a:ext uri="{FF2B5EF4-FFF2-40B4-BE49-F238E27FC236}">
                <a16:creationId xmlns:a16="http://schemas.microsoft.com/office/drawing/2014/main" id="{FF928483-1F75-4880-8BAE-D5E9B5203FE1}"/>
              </a:ext>
            </a:extLst>
          </p:cNvPr>
          <p:cNvSpPr/>
          <p:nvPr/>
        </p:nvSpPr>
        <p:spPr>
          <a:xfrm>
            <a:off x="2758988" y="2795989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74" name="شكل بيضاوي 73">
            <a:extLst>
              <a:ext uri="{FF2B5EF4-FFF2-40B4-BE49-F238E27FC236}">
                <a16:creationId xmlns:a16="http://schemas.microsoft.com/office/drawing/2014/main" id="{F00107AD-C7E4-4BAC-91A7-105F7E4A15C1}"/>
              </a:ext>
            </a:extLst>
          </p:cNvPr>
          <p:cNvSpPr/>
          <p:nvPr/>
        </p:nvSpPr>
        <p:spPr>
          <a:xfrm>
            <a:off x="5881573" y="2851088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نجمة: 6 نقاط 74">
                <a:extLst>
                  <a:ext uri="{FF2B5EF4-FFF2-40B4-BE49-F238E27FC236}">
                    <a16:creationId xmlns:a16="http://schemas.microsoft.com/office/drawing/2014/main" id="{54868E52-F8D9-4E78-8BD5-D01FEA62C6D5}"/>
                  </a:ext>
                </a:extLst>
              </p:cNvPr>
              <p:cNvSpPr/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نجمة: 6 نقاط 74">
                <a:extLst>
                  <a:ext uri="{FF2B5EF4-FFF2-40B4-BE49-F238E27FC236}">
                    <a16:creationId xmlns:a16="http://schemas.microsoft.com/office/drawing/2014/main" id="{54868E52-F8D9-4E78-8BD5-D01FEA62C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نجمة: 6 نقاط 75">
                <a:extLst>
                  <a:ext uri="{FF2B5EF4-FFF2-40B4-BE49-F238E27FC236}">
                    <a16:creationId xmlns:a16="http://schemas.microsoft.com/office/drawing/2014/main" id="{B61A857F-C8C7-4B1F-87CB-E2C4DB47A696}"/>
                  </a:ext>
                </a:extLst>
              </p:cNvPr>
              <p:cNvSpPr/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نجمة: 6 نقاط 75">
                <a:extLst>
                  <a:ext uri="{FF2B5EF4-FFF2-40B4-BE49-F238E27FC236}">
                    <a16:creationId xmlns:a16="http://schemas.microsoft.com/office/drawing/2014/main" id="{B61A857F-C8C7-4B1F-87CB-E2C4DB47A6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blipFill>
                <a:blip r:embed="rId10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4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21" grpId="0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 animBg="1"/>
      <p:bldP spid="75" grpId="0" animBg="1"/>
      <p:bldP spid="75" grpId="1" animBg="1"/>
      <p:bldP spid="76" grpId="0" animBg="1"/>
      <p:bldP spid="7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مجموعة 87">
            <a:extLst>
              <a:ext uri="{FF2B5EF4-FFF2-40B4-BE49-F238E27FC236}">
                <a16:creationId xmlns:a16="http://schemas.microsoft.com/office/drawing/2014/main" id="{B450C15F-DAEC-4A63-8F2E-37334FF756DA}"/>
              </a:ext>
            </a:extLst>
          </p:cNvPr>
          <p:cNvGrpSpPr/>
          <p:nvPr/>
        </p:nvGrpSpPr>
        <p:grpSpPr>
          <a:xfrm>
            <a:off x="803451" y="1562905"/>
            <a:ext cx="7639682" cy="959031"/>
            <a:chOff x="611362" y="1741650"/>
            <a:chExt cx="7639682" cy="959031"/>
          </a:xfrm>
        </p:grpSpPr>
        <p:grpSp>
          <p:nvGrpSpPr>
            <p:cNvPr id="90" name="مجموعة 89">
              <a:extLst>
                <a:ext uri="{FF2B5EF4-FFF2-40B4-BE49-F238E27FC236}">
                  <a16:creationId xmlns:a16="http://schemas.microsoft.com/office/drawing/2014/main" id="{BE71EE0D-36F2-43AB-AD38-AFF81DADD52A}"/>
                </a:ext>
              </a:extLst>
            </p:cNvPr>
            <p:cNvGrpSpPr/>
            <p:nvPr/>
          </p:nvGrpSpPr>
          <p:grpSpPr>
            <a:xfrm>
              <a:off x="611362" y="1741650"/>
              <a:ext cx="7639682" cy="923330"/>
              <a:chOff x="704219" y="1676196"/>
              <a:chExt cx="7639682" cy="923330"/>
            </a:xfrm>
          </p:grpSpPr>
          <p:sp>
            <p:nvSpPr>
              <p:cNvPr id="93" name="مربع نص 92">
                <a:extLst>
                  <a:ext uri="{FF2B5EF4-FFF2-40B4-BE49-F238E27FC236}">
                    <a16:creationId xmlns:a16="http://schemas.microsoft.com/office/drawing/2014/main" id="{E31089DA-ABCD-4005-8AAE-0DC68E23B4EB}"/>
                  </a:ext>
                </a:extLst>
              </p:cNvPr>
              <p:cNvSpPr txBox="1"/>
              <p:nvPr/>
            </p:nvSpPr>
            <p:spPr>
              <a:xfrm>
                <a:off x="704219" y="1676196"/>
                <a:ext cx="7639682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ar-SA" dirty="0"/>
                  <a:t>منحنى الدالة         الذي ميله عند أي نقطة عليه          هو :</a:t>
                </a:r>
                <a:r>
                  <a:rPr lang="ar-AE" dirty="0"/>
                  <a:t>              و يمر بالنقطة </a:t>
                </a:r>
                <a:r>
                  <a:rPr lang="ar-SA" dirty="0"/>
                  <a:t> </a:t>
                </a:r>
                <a:r>
                  <a:rPr lang="ar-AE" dirty="0"/>
                  <a:t>       </a:t>
                </a:r>
                <a:r>
                  <a:rPr lang="ar-SA" dirty="0"/>
                  <a:t> </a:t>
                </a:r>
                <a:endParaRPr lang="ar-AE" dirty="0"/>
              </a:p>
              <a:p>
                <a:pPr algn="r"/>
                <a:endParaRPr lang="ar-AE" dirty="0"/>
              </a:p>
              <a:p>
                <a:pPr algn="r"/>
                <a:r>
                  <a:rPr lang="ar-AE" dirty="0"/>
                  <a:t> </a:t>
                </a:r>
                <a:r>
                  <a:rPr lang="ar-SA" dirty="0"/>
                  <a:t>معادلته :</a:t>
                </a:r>
                <a:endParaRPr lang="en-AE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مربع نص 93">
                    <a:extLst>
                      <a:ext uri="{FF2B5EF4-FFF2-40B4-BE49-F238E27FC236}">
                        <a16:creationId xmlns:a16="http://schemas.microsoft.com/office/drawing/2014/main" id="{0228BEEA-54ED-410D-AD37-DD363A124A5C}"/>
                      </a:ext>
                    </a:extLst>
                  </p:cNvPr>
                  <p:cNvSpPr txBox="1"/>
                  <p:nvPr/>
                </p:nvSpPr>
                <p:spPr>
                  <a:xfrm>
                    <a:off x="6942344" y="1697352"/>
                    <a:ext cx="19749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94" name="مربع نص 93">
                    <a:extLst>
                      <a:ext uri="{FF2B5EF4-FFF2-40B4-BE49-F238E27FC236}">
                        <a16:creationId xmlns:a16="http://schemas.microsoft.com/office/drawing/2014/main" id="{0228BEEA-54ED-410D-AD37-DD363A124A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42344" y="1697352"/>
                    <a:ext cx="197490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39394" r="-33333" b="-37778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مربع نص 94">
                    <a:extLst>
                      <a:ext uri="{FF2B5EF4-FFF2-40B4-BE49-F238E27FC236}">
                        <a16:creationId xmlns:a16="http://schemas.microsoft.com/office/drawing/2014/main" id="{8183EB21-1228-4974-A51C-4AC6C52C4196}"/>
                      </a:ext>
                    </a:extLst>
                  </p:cNvPr>
                  <p:cNvSpPr txBox="1"/>
                  <p:nvPr/>
                </p:nvSpPr>
                <p:spPr>
                  <a:xfrm>
                    <a:off x="2951012" y="1705190"/>
                    <a:ext cx="925382" cy="2800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95" name="مربع نص 94">
                    <a:extLst>
                      <a:ext uri="{FF2B5EF4-FFF2-40B4-BE49-F238E27FC236}">
                        <a16:creationId xmlns:a16="http://schemas.microsoft.com/office/drawing/2014/main" id="{8183EB21-1228-4974-A51C-4AC6C52C41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51012" y="1705190"/>
                    <a:ext cx="925382" cy="28007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1974" b="-10870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مربع نص 95">
                    <a:extLst>
                      <a:ext uri="{FF2B5EF4-FFF2-40B4-BE49-F238E27FC236}">
                        <a16:creationId xmlns:a16="http://schemas.microsoft.com/office/drawing/2014/main" id="{9D3C9ADA-B5D0-49F2-85E8-D7F66D010378}"/>
                      </a:ext>
                    </a:extLst>
                  </p:cNvPr>
                  <p:cNvSpPr txBox="1"/>
                  <p:nvPr/>
                </p:nvSpPr>
                <p:spPr>
                  <a:xfrm>
                    <a:off x="4180336" y="1690039"/>
                    <a:ext cx="60728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96" name="مربع نص 95">
                    <a:extLst>
                      <a:ext uri="{FF2B5EF4-FFF2-40B4-BE49-F238E27FC236}">
                        <a16:creationId xmlns:a16="http://schemas.microsoft.com/office/drawing/2014/main" id="{9D3C9ADA-B5D0-49F2-85E8-D7F66D0103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0336" y="1690039"/>
                    <a:ext cx="607282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2000" t="-2222" r="-12000" b="-37778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مربع نص 96">
                    <a:extLst>
                      <a:ext uri="{FF2B5EF4-FFF2-40B4-BE49-F238E27FC236}">
                        <a16:creationId xmlns:a16="http://schemas.microsoft.com/office/drawing/2014/main" id="{27158269-2E6A-478E-83E4-BBB9CE0E0037}"/>
                      </a:ext>
                    </a:extLst>
                  </p:cNvPr>
                  <p:cNvSpPr txBox="1"/>
                  <p:nvPr/>
                </p:nvSpPr>
                <p:spPr>
                  <a:xfrm>
                    <a:off x="1255578" y="1697564"/>
                    <a:ext cx="70916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ar-KW" dirty="0"/>
                  </a:p>
                </p:txBody>
              </p:sp>
            </mc:Choice>
            <mc:Fallback xmlns="">
              <p:sp>
                <p:nvSpPr>
                  <p:cNvPr id="97" name="مربع نص 96">
                    <a:extLst>
                      <a:ext uri="{FF2B5EF4-FFF2-40B4-BE49-F238E27FC236}">
                        <a16:creationId xmlns:a16="http://schemas.microsoft.com/office/drawing/2014/main" id="{27158269-2E6A-478E-83E4-BBB9CE0E003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55578" y="1697564"/>
                    <a:ext cx="709168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5983" r="-10256" b="-37778"/>
                    </a:stretch>
                  </a:blipFill>
                </p:spPr>
                <p:txBody>
                  <a:bodyPr/>
                  <a:lstStyle/>
                  <a:p>
                    <a:r>
                      <a:rPr lang="ar-KW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مربع نص 91">
                  <a:extLst>
                    <a:ext uri="{FF2B5EF4-FFF2-40B4-BE49-F238E27FC236}">
                      <a16:creationId xmlns:a16="http://schemas.microsoft.com/office/drawing/2014/main" id="{E9FEF16C-B941-4B61-A3E1-EE8D264BDE2B}"/>
                    </a:ext>
                  </a:extLst>
                </p:cNvPr>
                <p:cNvSpPr txBox="1"/>
                <p:nvPr/>
              </p:nvSpPr>
              <p:spPr>
                <a:xfrm>
                  <a:off x="4860520" y="2180282"/>
                  <a:ext cx="2496196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2" name="مربع نص 91">
                  <a:extLst>
                    <a:ext uri="{FF2B5EF4-FFF2-40B4-BE49-F238E27FC236}">
                      <a16:creationId xmlns:a16="http://schemas.microsoft.com/office/drawing/2014/main" id="{E9FEF16C-B941-4B61-A3E1-EE8D264BDE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520" y="2180282"/>
                  <a:ext cx="2496196" cy="5203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29" name="مستطيل 28">
            <a:extLst>
              <a:ext uri="{FF2B5EF4-FFF2-40B4-BE49-F238E27FC236}">
                <a16:creationId xmlns:a16="http://schemas.microsoft.com/office/drawing/2014/main" id="{5DDA8127-2405-4DC8-8DC8-E6AB232865DA}"/>
              </a:ext>
            </a:extLst>
          </p:cNvPr>
          <p:cNvSpPr/>
          <p:nvPr/>
        </p:nvSpPr>
        <p:spPr>
          <a:xfrm>
            <a:off x="8443133" y="1668468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3</a:t>
            </a:r>
            <a:endParaRPr lang="ar-KW" dirty="0">
              <a:solidFill>
                <a:srgbClr val="FF0000"/>
              </a:solidFill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8F4FC08C-6A33-458B-9CF9-F687ABBC7C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9586" y="963509"/>
            <a:ext cx="6490952" cy="453957"/>
          </a:xfrm>
          <a:prstGeom prst="rect">
            <a:avLst/>
          </a:prstGeom>
        </p:spPr>
      </p:pic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71" name="شكل بيضاوي 70">
            <a:extLst>
              <a:ext uri="{FF2B5EF4-FFF2-40B4-BE49-F238E27FC236}">
                <a16:creationId xmlns:a16="http://schemas.microsoft.com/office/drawing/2014/main" id="{DA9DBDA5-5411-4314-A119-F705FF93D948}"/>
              </a:ext>
            </a:extLst>
          </p:cNvPr>
          <p:cNvSpPr/>
          <p:nvPr/>
        </p:nvSpPr>
        <p:spPr>
          <a:xfrm>
            <a:off x="5873702" y="285108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72" name="شكل بيضاوي 71">
            <a:extLst>
              <a:ext uri="{FF2B5EF4-FFF2-40B4-BE49-F238E27FC236}">
                <a16:creationId xmlns:a16="http://schemas.microsoft.com/office/drawing/2014/main" id="{279FF636-6DC8-4B84-9BA1-83E1E71E2FF2}"/>
              </a:ext>
            </a:extLst>
          </p:cNvPr>
          <p:cNvSpPr/>
          <p:nvPr/>
        </p:nvSpPr>
        <p:spPr>
          <a:xfrm>
            <a:off x="2751117" y="279598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73" name="شكل بيضاوي 72">
            <a:extLst>
              <a:ext uri="{FF2B5EF4-FFF2-40B4-BE49-F238E27FC236}">
                <a16:creationId xmlns:a16="http://schemas.microsoft.com/office/drawing/2014/main" id="{2F5F423A-375D-450B-A515-0321317685BB}"/>
              </a:ext>
            </a:extLst>
          </p:cNvPr>
          <p:cNvSpPr/>
          <p:nvPr/>
        </p:nvSpPr>
        <p:spPr>
          <a:xfrm>
            <a:off x="2758988" y="2795989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74" name="شكل بيضاوي 73">
            <a:extLst>
              <a:ext uri="{FF2B5EF4-FFF2-40B4-BE49-F238E27FC236}">
                <a16:creationId xmlns:a16="http://schemas.microsoft.com/office/drawing/2014/main" id="{31FCDE25-1AE4-4072-B675-670A6933508D}"/>
              </a:ext>
            </a:extLst>
          </p:cNvPr>
          <p:cNvSpPr/>
          <p:nvPr/>
        </p:nvSpPr>
        <p:spPr>
          <a:xfrm>
            <a:off x="5881573" y="2851088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نجمة: 6 نقاط 74">
                <a:extLst>
                  <a:ext uri="{FF2B5EF4-FFF2-40B4-BE49-F238E27FC236}">
                    <a16:creationId xmlns:a16="http://schemas.microsoft.com/office/drawing/2014/main" id="{09AEB91A-4543-4431-9AB5-404B5159D02C}"/>
                  </a:ext>
                </a:extLst>
              </p:cNvPr>
              <p:cNvSpPr/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نجمة: 6 نقاط 74">
                <a:extLst>
                  <a:ext uri="{FF2B5EF4-FFF2-40B4-BE49-F238E27FC236}">
                    <a16:creationId xmlns:a16="http://schemas.microsoft.com/office/drawing/2014/main" id="{09AEB91A-4543-4431-9AB5-404B5159D0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9382" y="3577535"/>
                <a:ext cx="1872000" cy="1656000"/>
              </a:xfrm>
              <a:prstGeom prst="star6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نجمة: 6 نقاط 75">
                <a:extLst>
                  <a:ext uri="{FF2B5EF4-FFF2-40B4-BE49-F238E27FC236}">
                    <a16:creationId xmlns:a16="http://schemas.microsoft.com/office/drawing/2014/main" id="{79934A05-ED06-4EE1-B7FF-D92F9EC2C51B}"/>
                  </a:ext>
                </a:extLst>
              </p:cNvPr>
              <p:cNvSpPr/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نجمة: 6 نقاط 75">
                <a:extLst>
                  <a:ext uri="{FF2B5EF4-FFF2-40B4-BE49-F238E27FC236}">
                    <a16:creationId xmlns:a16="http://schemas.microsoft.com/office/drawing/2014/main" id="{79934A05-ED06-4EE1-B7FF-D92F9EC2C5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023" y="3577535"/>
                <a:ext cx="1872000" cy="1656000"/>
              </a:xfrm>
              <a:prstGeom prst="star6">
                <a:avLst/>
              </a:prstGeom>
              <a:blipFill>
                <a:blip r:embed="rId10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57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29" grpId="0" animBg="1"/>
      <p:bldP spid="71" grpId="0" animBg="1"/>
      <p:bldP spid="71" grpId="1" animBg="1"/>
      <p:bldP spid="72" grpId="0" animBg="1"/>
      <p:bldP spid="72" grpId="1" animBg="1"/>
      <p:bldP spid="73" grpId="0" animBg="1"/>
      <p:bldP spid="74" grpId="0" animBg="1"/>
      <p:bldP spid="75" grpId="0" animBg="1"/>
      <p:bldP spid="75" grpId="1" animBg="1"/>
      <p:bldP spid="76" grpId="0" animBg="1"/>
      <p:bldP spid="7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شكل بيضاوي 61">
            <a:extLst>
              <a:ext uri="{FF2B5EF4-FFF2-40B4-BE49-F238E27FC236}">
                <a16:creationId xmlns:a16="http://schemas.microsoft.com/office/drawing/2014/main" id="{B4A5249A-FCF2-47CA-91BD-671B7A32DDC6}"/>
              </a:ext>
            </a:extLst>
          </p:cNvPr>
          <p:cNvSpPr/>
          <p:nvPr/>
        </p:nvSpPr>
        <p:spPr>
          <a:xfrm>
            <a:off x="6104366" y="2852374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61" name="شكل بيضاوي 60">
            <a:extLst>
              <a:ext uri="{FF2B5EF4-FFF2-40B4-BE49-F238E27FC236}">
                <a16:creationId xmlns:a16="http://schemas.microsoft.com/office/drawing/2014/main" id="{1673C9EF-F0FE-4B7C-B183-F67BD6E6B7B9}"/>
              </a:ext>
            </a:extLst>
          </p:cNvPr>
          <p:cNvSpPr/>
          <p:nvPr/>
        </p:nvSpPr>
        <p:spPr>
          <a:xfrm>
            <a:off x="3089848" y="2775391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grpSp>
        <p:nvGrpSpPr>
          <p:cNvPr id="78" name="مجموعة 77">
            <a:extLst>
              <a:ext uri="{FF2B5EF4-FFF2-40B4-BE49-F238E27FC236}">
                <a16:creationId xmlns:a16="http://schemas.microsoft.com/office/drawing/2014/main" id="{9FE9D10C-ADE3-4B26-9F8A-62C1CD54B7E0}"/>
              </a:ext>
            </a:extLst>
          </p:cNvPr>
          <p:cNvGrpSpPr/>
          <p:nvPr/>
        </p:nvGrpSpPr>
        <p:grpSpPr>
          <a:xfrm>
            <a:off x="726326" y="1610557"/>
            <a:ext cx="7691347" cy="923330"/>
            <a:chOff x="621987" y="1683549"/>
            <a:chExt cx="7691347" cy="923330"/>
          </a:xfrm>
        </p:grpSpPr>
        <p:sp>
          <p:nvSpPr>
            <p:cNvPr id="80" name="مربع نص 79">
              <a:extLst>
                <a:ext uri="{FF2B5EF4-FFF2-40B4-BE49-F238E27FC236}">
                  <a16:creationId xmlns:a16="http://schemas.microsoft.com/office/drawing/2014/main" id="{CC8D42EC-66F7-495C-BEB1-462EAA34F3A1}"/>
                </a:ext>
              </a:extLst>
            </p:cNvPr>
            <p:cNvSpPr txBox="1"/>
            <p:nvPr/>
          </p:nvSpPr>
          <p:spPr>
            <a:xfrm>
              <a:off x="621987" y="1683549"/>
              <a:ext cx="7691347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لتكن :</a:t>
              </a:r>
              <a:r>
                <a:rPr lang="ar-SA" dirty="0"/>
                <a:t>             نقطة على منحنى الدالة       :</a:t>
              </a:r>
              <a:r>
                <a:rPr lang="ar-AE" dirty="0"/>
                <a:t>                                     فإن </a:t>
              </a:r>
            </a:p>
            <a:p>
              <a:pPr algn="r"/>
              <a:endParaRPr lang="ar-AE" dirty="0"/>
            </a:p>
            <a:p>
              <a:pPr algn="r"/>
              <a:r>
                <a:rPr lang="ar-AE" dirty="0"/>
                <a:t>معادلة الدالة         هي:</a:t>
              </a:r>
              <a:r>
                <a:rPr lang="ar-SA" dirty="0"/>
                <a:t>         </a:t>
              </a:r>
              <a:r>
                <a:rPr lang="ar-AE" dirty="0"/>
                <a:t>   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مربع نص 81">
                  <a:extLst>
                    <a:ext uri="{FF2B5EF4-FFF2-40B4-BE49-F238E27FC236}">
                      <a16:creationId xmlns:a16="http://schemas.microsoft.com/office/drawing/2014/main" id="{7A9972F0-03AE-4E5F-BB4B-E299428A8322}"/>
                    </a:ext>
                  </a:extLst>
                </p:cNvPr>
                <p:cNvSpPr txBox="1"/>
                <p:nvPr/>
              </p:nvSpPr>
              <p:spPr>
                <a:xfrm>
                  <a:off x="3728459" y="2275464"/>
                  <a:ext cx="264995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2" name="مربع نص 81">
                  <a:extLst>
                    <a:ext uri="{FF2B5EF4-FFF2-40B4-BE49-F238E27FC236}">
                      <a16:creationId xmlns:a16="http://schemas.microsoft.com/office/drawing/2014/main" id="{7A9972F0-03AE-4E5F-BB4B-E299428A83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459" y="2275464"/>
                  <a:ext cx="2649956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535" t="-2174" r="-1613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مربع نص 82">
                  <a:extLst>
                    <a:ext uri="{FF2B5EF4-FFF2-40B4-BE49-F238E27FC236}">
                      <a16:creationId xmlns:a16="http://schemas.microsoft.com/office/drawing/2014/main" id="{D93BB79A-3D64-4F1B-87FD-6FBE94C34325}"/>
                    </a:ext>
                  </a:extLst>
                </p:cNvPr>
                <p:cNvSpPr txBox="1"/>
                <p:nvPr/>
              </p:nvSpPr>
              <p:spPr>
                <a:xfrm>
                  <a:off x="6984149" y="2257489"/>
                  <a:ext cx="1974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3" name="مربع نص 82">
                  <a:extLst>
                    <a:ext uri="{FF2B5EF4-FFF2-40B4-BE49-F238E27FC236}">
                      <a16:creationId xmlns:a16="http://schemas.microsoft.com/office/drawing/2014/main" id="{D93BB79A-3D64-4F1B-87FD-6FBE94C343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4149" y="2257489"/>
                  <a:ext cx="19749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0625" r="-37500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مربع نص 83">
                  <a:extLst>
                    <a:ext uri="{FF2B5EF4-FFF2-40B4-BE49-F238E27FC236}">
                      <a16:creationId xmlns:a16="http://schemas.microsoft.com/office/drawing/2014/main" id="{C54DF22F-BD80-42AE-BDDF-70BEAD760384}"/>
                    </a:ext>
                  </a:extLst>
                </p:cNvPr>
                <p:cNvSpPr txBox="1"/>
                <p:nvPr/>
              </p:nvSpPr>
              <p:spPr>
                <a:xfrm>
                  <a:off x="7019206" y="1715822"/>
                  <a:ext cx="7091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4" name="مربع نص 83">
                  <a:extLst>
                    <a:ext uri="{FF2B5EF4-FFF2-40B4-BE49-F238E27FC236}">
                      <a16:creationId xmlns:a16="http://schemas.microsoft.com/office/drawing/2014/main" id="{C54DF22F-BD80-42AE-BDDF-70BEAD7603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9206" y="1715822"/>
                  <a:ext cx="709168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897" r="-11207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مربع نص 84">
                  <a:extLst>
                    <a:ext uri="{FF2B5EF4-FFF2-40B4-BE49-F238E27FC236}">
                      <a16:creationId xmlns:a16="http://schemas.microsoft.com/office/drawing/2014/main" id="{E5BD28EA-9A3F-430D-9F97-D556FF952E69}"/>
                    </a:ext>
                  </a:extLst>
                </p:cNvPr>
                <p:cNvSpPr txBox="1"/>
                <p:nvPr/>
              </p:nvSpPr>
              <p:spPr>
                <a:xfrm>
                  <a:off x="2436047" y="1732840"/>
                  <a:ext cx="23352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5" name="مربع نص 84">
                  <a:extLst>
                    <a:ext uri="{FF2B5EF4-FFF2-40B4-BE49-F238E27FC236}">
                      <a16:creationId xmlns:a16="http://schemas.microsoft.com/office/drawing/2014/main" id="{E5BD28EA-9A3F-430D-9F97-D556FF952E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6047" y="1732840"/>
                  <a:ext cx="2335255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872" t="-2174" r="-1567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مربع نص 85">
                  <a:extLst>
                    <a:ext uri="{FF2B5EF4-FFF2-40B4-BE49-F238E27FC236}">
                      <a16:creationId xmlns:a16="http://schemas.microsoft.com/office/drawing/2014/main" id="{A8354BFC-A4EF-4F73-BA0A-F24BEBEF1132}"/>
                    </a:ext>
                  </a:extLst>
                </p:cNvPr>
                <p:cNvSpPr txBox="1"/>
                <p:nvPr/>
              </p:nvSpPr>
              <p:spPr>
                <a:xfrm>
                  <a:off x="5053437" y="1724257"/>
                  <a:ext cx="1974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6" name="مربع نص 85">
                  <a:extLst>
                    <a:ext uri="{FF2B5EF4-FFF2-40B4-BE49-F238E27FC236}">
                      <a16:creationId xmlns:a16="http://schemas.microsoft.com/office/drawing/2014/main" id="{A8354BFC-A4EF-4F73-BA0A-F24BEBEF11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3437" y="1724257"/>
                  <a:ext cx="197490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0625" r="-375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41" name="مستطيل 40">
            <a:extLst>
              <a:ext uri="{FF2B5EF4-FFF2-40B4-BE49-F238E27FC236}">
                <a16:creationId xmlns:a16="http://schemas.microsoft.com/office/drawing/2014/main" id="{BCD4F134-DD4A-4596-8CF3-C0A90DAAB456}"/>
              </a:ext>
            </a:extLst>
          </p:cNvPr>
          <p:cNvSpPr/>
          <p:nvPr/>
        </p:nvSpPr>
        <p:spPr>
          <a:xfrm>
            <a:off x="8474208" y="1610557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4</a:t>
            </a:r>
            <a:endParaRPr lang="ar-KW" dirty="0">
              <a:solidFill>
                <a:srgbClr val="FF0000"/>
              </a:solidFill>
            </a:endParaRPr>
          </a:p>
        </p:txBody>
      </p:sp>
      <p:sp>
        <p:nvSpPr>
          <p:cNvPr id="51" name="شكل بيضاوي 50">
            <a:extLst>
              <a:ext uri="{FF2B5EF4-FFF2-40B4-BE49-F238E27FC236}">
                <a16:creationId xmlns:a16="http://schemas.microsoft.com/office/drawing/2014/main" id="{9030832F-503A-4AEC-9B79-6DE94F93295C}"/>
              </a:ext>
            </a:extLst>
          </p:cNvPr>
          <p:cNvSpPr/>
          <p:nvPr/>
        </p:nvSpPr>
        <p:spPr>
          <a:xfrm>
            <a:off x="3091722" y="2784037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52" name="شكل بيضاوي 51">
            <a:extLst>
              <a:ext uri="{FF2B5EF4-FFF2-40B4-BE49-F238E27FC236}">
                <a16:creationId xmlns:a16="http://schemas.microsoft.com/office/drawing/2014/main" id="{918A40F1-9F64-46D3-84C7-A47E7ED5D173}"/>
              </a:ext>
            </a:extLst>
          </p:cNvPr>
          <p:cNvSpPr/>
          <p:nvPr/>
        </p:nvSpPr>
        <p:spPr>
          <a:xfrm>
            <a:off x="6106240" y="2861020"/>
            <a:ext cx="428625" cy="438023"/>
          </a:xfrm>
          <a:prstGeom prst="ellipse">
            <a:avLst/>
          </a:prstGeom>
          <a:noFill/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8F4FC08C-6A33-458B-9CF9-F687ABBC7C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9586" y="963509"/>
            <a:ext cx="6490952" cy="453957"/>
          </a:xfrm>
          <a:prstGeom prst="rect">
            <a:avLst/>
          </a:prstGeom>
        </p:spPr>
      </p:pic>
      <p:sp>
        <p:nvSpPr>
          <p:cNvPr id="89" name="TextBox 35">
            <a:extLst>
              <a:ext uri="{FF2B5EF4-FFF2-40B4-BE49-F238E27FC236}">
                <a16:creationId xmlns:a16="http://schemas.microsoft.com/office/drawing/2014/main" id="{09E3ED7A-6495-4481-B1A9-2612631FFC5F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نجمة: 6 نقاط 68">
                <a:extLst>
                  <a:ext uri="{FF2B5EF4-FFF2-40B4-BE49-F238E27FC236}">
                    <a16:creationId xmlns:a16="http://schemas.microsoft.com/office/drawing/2014/main" id="{029CE273-70E9-4648-86C5-F168D58FED85}"/>
                  </a:ext>
                </a:extLst>
              </p:cNvPr>
              <p:cNvSpPr/>
              <p:nvPr/>
            </p:nvSpPr>
            <p:spPr>
              <a:xfrm>
                <a:off x="2389423" y="3591443"/>
                <a:ext cx="1872000" cy="1656000"/>
              </a:xfrm>
              <a:prstGeom prst="star6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KW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نجمة: 6 نقاط 68">
                <a:extLst>
                  <a:ext uri="{FF2B5EF4-FFF2-40B4-BE49-F238E27FC236}">
                    <a16:creationId xmlns:a16="http://schemas.microsoft.com/office/drawing/2014/main" id="{029CE273-70E9-4648-86C5-F168D58FE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423" y="3591443"/>
                <a:ext cx="1872000" cy="1656000"/>
              </a:xfrm>
              <a:prstGeom prst="star6">
                <a:avLst/>
              </a:prstGeom>
              <a:blipFill>
                <a:blip r:embed="rId9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نجمة: 6 نقاط 69">
                <a:extLst>
                  <a:ext uri="{FF2B5EF4-FFF2-40B4-BE49-F238E27FC236}">
                    <a16:creationId xmlns:a16="http://schemas.microsoft.com/office/drawing/2014/main" id="{9A4F47C3-34A6-40FA-95D3-A84265CD4927}"/>
                  </a:ext>
                </a:extLst>
              </p:cNvPr>
              <p:cNvSpPr/>
              <p:nvPr/>
            </p:nvSpPr>
            <p:spPr>
              <a:xfrm>
                <a:off x="5405542" y="3632706"/>
                <a:ext cx="1872000" cy="1656000"/>
              </a:xfrm>
              <a:prstGeom prst="star6">
                <a:avLst/>
              </a:prstGeom>
              <a:solidFill>
                <a:srgbClr val="FF000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ar-AE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خطــأ</m:t>
                      </m:r>
                    </m:oMath>
                  </m:oMathPara>
                </a14:m>
                <a:endParaRPr lang="ar-KW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نجمة: 6 نقاط 69">
                <a:extLst>
                  <a:ext uri="{FF2B5EF4-FFF2-40B4-BE49-F238E27FC236}">
                    <a16:creationId xmlns:a16="http://schemas.microsoft.com/office/drawing/2014/main" id="{9A4F47C3-34A6-40FA-95D3-A84265CD49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542" y="3632706"/>
                <a:ext cx="1872000" cy="1656000"/>
              </a:xfrm>
              <a:prstGeom prst="star6">
                <a:avLst/>
              </a:prstGeom>
              <a:blipFill>
                <a:blip r:embed="rId10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0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1" grpId="0" animBg="1"/>
      <p:bldP spid="61" grpId="1" animBg="1"/>
      <p:bldP spid="41" grpId="0" animBg="1"/>
      <p:bldP spid="51" grpId="0" animBg="1"/>
      <p:bldP spid="52" grpId="0" animBg="1"/>
      <p:bldP spid="69" grpId="0" animBg="1"/>
      <p:bldP spid="69" grpId="1" animBg="1"/>
      <p:bldP spid="70" grpId="0" animBg="1"/>
      <p:bldP spid="7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شكل بيضاوي 93">
            <a:extLst>
              <a:ext uri="{FF2B5EF4-FFF2-40B4-BE49-F238E27FC236}">
                <a16:creationId xmlns:a16="http://schemas.microsoft.com/office/drawing/2014/main" id="{4BFF1AD1-D3B5-40E9-9DEE-C56CAF85B875}"/>
              </a:ext>
            </a:extLst>
          </p:cNvPr>
          <p:cNvSpPr/>
          <p:nvPr/>
        </p:nvSpPr>
        <p:spPr>
          <a:xfrm>
            <a:off x="322212" y="4696310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93" name="شكل بيضاوي 92">
            <a:extLst>
              <a:ext uri="{FF2B5EF4-FFF2-40B4-BE49-F238E27FC236}">
                <a16:creationId xmlns:a16="http://schemas.microsoft.com/office/drawing/2014/main" id="{E6B722FE-46C7-45B2-9F0D-7B484E933836}"/>
              </a:ext>
            </a:extLst>
          </p:cNvPr>
          <p:cNvSpPr/>
          <p:nvPr/>
        </p:nvSpPr>
        <p:spPr>
          <a:xfrm>
            <a:off x="324074" y="3708394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57" name="شكل بيضاوي 56">
            <a:extLst>
              <a:ext uri="{FF2B5EF4-FFF2-40B4-BE49-F238E27FC236}">
                <a16:creationId xmlns:a16="http://schemas.microsoft.com/office/drawing/2014/main" id="{05D3DCA9-1C34-484A-9DB7-5D20EF5C768F}"/>
              </a:ext>
            </a:extLst>
          </p:cNvPr>
          <p:cNvSpPr/>
          <p:nvPr/>
        </p:nvSpPr>
        <p:spPr>
          <a:xfrm>
            <a:off x="297628" y="278114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55" name="شكل بيضاوي 54">
            <a:extLst>
              <a:ext uri="{FF2B5EF4-FFF2-40B4-BE49-F238E27FC236}">
                <a16:creationId xmlns:a16="http://schemas.microsoft.com/office/drawing/2014/main" id="{23D93AE0-8162-4A38-9E13-4731A76653CB}"/>
              </a:ext>
            </a:extLst>
          </p:cNvPr>
          <p:cNvSpPr/>
          <p:nvPr/>
        </p:nvSpPr>
        <p:spPr>
          <a:xfrm>
            <a:off x="272177" y="1979786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5FC26A6D-2F82-4D4D-A873-EC01EC210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915" y="926309"/>
            <a:ext cx="4997003" cy="389106"/>
          </a:xfrm>
          <a:prstGeom prst="rect">
            <a:avLst/>
          </a:prstGeom>
        </p:spPr>
      </p:pic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117" y="353912"/>
            <a:ext cx="3374265" cy="603115"/>
          </a:xfrm>
          <a:prstGeom prst="rect">
            <a:avLst/>
          </a:prstGeom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2643FA02-62A8-420E-A16E-08ABDC726E06}"/>
              </a:ext>
            </a:extLst>
          </p:cNvPr>
          <p:cNvSpPr/>
          <p:nvPr/>
        </p:nvSpPr>
        <p:spPr>
          <a:xfrm>
            <a:off x="8567500" y="1363629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5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73" name="مجموعة 72">
            <a:extLst>
              <a:ext uri="{FF2B5EF4-FFF2-40B4-BE49-F238E27FC236}">
                <a16:creationId xmlns:a16="http://schemas.microsoft.com/office/drawing/2014/main" id="{FFEFAF17-777D-4018-8956-28BB9A073450}"/>
              </a:ext>
            </a:extLst>
          </p:cNvPr>
          <p:cNvGrpSpPr/>
          <p:nvPr/>
        </p:nvGrpSpPr>
        <p:grpSpPr>
          <a:xfrm>
            <a:off x="297628" y="2781150"/>
            <a:ext cx="1742016" cy="438023"/>
            <a:chOff x="2303442" y="4193479"/>
            <a:chExt cx="1742016" cy="438023"/>
          </a:xfrm>
        </p:grpSpPr>
        <p:sp>
          <p:nvSpPr>
            <p:cNvPr id="65" name="شكل بيضاوي 64">
              <a:extLst>
                <a:ext uri="{FF2B5EF4-FFF2-40B4-BE49-F238E27FC236}">
                  <a16:creationId xmlns:a16="http://schemas.microsoft.com/office/drawing/2014/main" id="{916B36A7-E07C-4D9E-A10D-5A6683DBE084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مربع نص 66">
                  <a:extLst>
                    <a:ext uri="{FF2B5EF4-FFF2-40B4-BE49-F238E27FC236}">
                      <a16:creationId xmlns:a16="http://schemas.microsoft.com/office/drawing/2014/main" id="{76A898C1-2B5E-423C-AE87-387F05CFBE70}"/>
                    </a:ext>
                  </a:extLst>
                </p:cNvPr>
                <p:cNvSpPr txBox="1"/>
                <p:nvPr/>
              </p:nvSpPr>
              <p:spPr>
                <a:xfrm>
                  <a:off x="3029346" y="4289382"/>
                  <a:ext cx="10161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𝑢𝑛𝑖𝑡𝑠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7" name="مربع نص 66">
                  <a:extLst>
                    <a:ext uri="{FF2B5EF4-FFF2-40B4-BE49-F238E27FC236}">
                      <a16:creationId xmlns:a16="http://schemas.microsoft.com/office/drawing/2014/main" id="{76A898C1-2B5E-423C-AE87-387F05CFBE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29346" y="4289382"/>
                  <a:ext cx="101611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593" t="-2174" r="-1198" b="-8696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A325C23E-A30C-4600-9CC3-82C2594DE480}"/>
              </a:ext>
            </a:extLst>
          </p:cNvPr>
          <p:cNvGrpSpPr/>
          <p:nvPr/>
        </p:nvGrpSpPr>
        <p:grpSpPr>
          <a:xfrm>
            <a:off x="274587" y="1971531"/>
            <a:ext cx="1695565" cy="438023"/>
            <a:chOff x="351188" y="4162222"/>
            <a:chExt cx="1695565" cy="438023"/>
          </a:xfrm>
        </p:grpSpPr>
        <p:sp>
          <p:nvSpPr>
            <p:cNvPr id="63" name="شكل بيضاوي 62">
              <a:extLst>
                <a:ext uri="{FF2B5EF4-FFF2-40B4-BE49-F238E27FC236}">
                  <a16:creationId xmlns:a16="http://schemas.microsoft.com/office/drawing/2014/main" id="{2BA59EED-2934-43DB-A1B0-4096AEC1CBA6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مربع نص 67">
                  <a:extLst>
                    <a:ext uri="{FF2B5EF4-FFF2-40B4-BE49-F238E27FC236}">
                      <a16:creationId xmlns:a16="http://schemas.microsoft.com/office/drawing/2014/main" id="{5D40185A-17E5-419B-A7BF-92B7362FC614}"/>
                    </a:ext>
                  </a:extLst>
                </p:cNvPr>
                <p:cNvSpPr txBox="1"/>
                <p:nvPr/>
              </p:nvSpPr>
              <p:spPr>
                <a:xfrm>
                  <a:off x="1030641" y="4259865"/>
                  <a:ext cx="10161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𝑢𝑛𝑖𝑡𝑠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8" name="مربع نص 67">
                  <a:extLst>
                    <a:ext uri="{FF2B5EF4-FFF2-40B4-BE49-F238E27FC236}">
                      <a16:creationId xmlns:a16="http://schemas.microsoft.com/office/drawing/2014/main" id="{5D40185A-17E5-419B-A7BF-92B7362FC6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0641" y="4259865"/>
                  <a:ext cx="1016112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3593" t="-2174" r="-1198" b="-8696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مجموعة 71">
            <a:extLst>
              <a:ext uri="{FF2B5EF4-FFF2-40B4-BE49-F238E27FC236}">
                <a16:creationId xmlns:a16="http://schemas.microsoft.com/office/drawing/2014/main" id="{9B73E8B4-3658-4AC3-B407-F941F6488901}"/>
              </a:ext>
            </a:extLst>
          </p:cNvPr>
          <p:cNvGrpSpPr/>
          <p:nvPr/>
        </p:nvGrpSpPr>
        <p:grpSpPr>
          <a:xfrm>
            <a:off x="322212" y="3703949"/>
            <a:ext cx="1705777" cy="438023"/>
            <a:chOff x="4419199" y="4193478"/>
            <a:chExt cx="1705777" cy="438023"/>
          </a:xfrm>
        </p:grpSpPr>
        <p:sp>
          <p:nvSpPr>
            <p:cNvPr id="64" name="شكل بيضاوي 63">
              <a:extLst>
                <a:ext uri="{FF2B5EF4-FFF2-40B4-BE49-F238E27FC236}">
                  <a16:creationId xmlns:a16="http://schemas.microsoft.com/office/drawing/2014/main" id="{61D7C7B2-649A-4805-A73D-8FA47C64DBDE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مربع نص 68">
                  <a:extLst>
                    <a:ext uri="{FF2B5EF4-FFF2-40B4-BE49-F238E27FC236}">
                      <a16:creationId xmlns:a16="http://schemas.microsoft.com/office/drawing/2014/main" id="{066E80B3-2C7C-4A2A-88AC-3E999CDF4FFF}"/>
                    </a:ext>
                  </a:extLst>
                </p:cNvPr>
                <p:cNvSpPr txBox="1"/>
                <p:nvPr/>
              </p:nvSpPr>
              <p:spPr>
                <a:xfrm>
                  <a:off x="5108864" y="4273988"/>
                  <a:ext cx="10161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𝑢𝑛𝑖𝑡𝑠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9" name="مربع نص 68">
                  <a:extLst>
                    <a:ext uri="{FF2B5EF4-FFF2-40B4-BE49-F238E27FC236}">
                      <a16:creationId xmlns:a16="http://schemas.microsoft.com/office/drawing/2014/main" id="{066E80B3-2C7C-4A2A-88AC-3E999CDF4F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8864" y="4273988"/>
                  <a:ext cx="101611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192" t="-2222" r="-1198" b="-11111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BEE9FE2D-E44A-4295-AFFE-A8925C2173A4}"/>
              </a:ext>
            </a:extLst>
          </p:cNvPr>
          <p:cNvGrpSpPr/>
          <p:nvPr/>
        </p:nvGrpSpPr>
        <p:grpSpPr>
          <a:xfrm>
            <a:off x="322212" y="4691865"/>
            <a:ext cx="1609769" cy="438023"/>
            <a:chOff x="6695674" y="4193479"/>
            <a:chExt cx="1609769" cy="438023"/>
          </a:xfrm>
        </p:grpSpPr>
        <p:sp>
          <p:nvSpPr>
            <p:cNvPr id="66" name="شكل بيضاوي 65">
              <a:extLst>
                <a:ext uri="{FF2B5EF4-FFF2-40B4-BE49-F238E27FC236}">
                  <a16:creationId xmlns:a16="http://schemas.microsoft.com/office/drawing/2014/main" id="{991B3519-7DD6-42DB-B715-1D47EECE5D97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مربع نص 69">
                  <a:extLst>
                    <a:ext uri="{FF2B5EF4-FFF2-40B4-BE49-F238E27FC236}">
                      <a16:creationId xmlns:a16="http://schemas.microsoft.com/office/drawing/2014/main" id="{7063023B-0FCB-4A1D-AD12-EE77831F4225}"/>
                    </a:ext>
                  </a:extLst>
                </p:cNvPr>
                <p:cNvSpPr txBox="1"/>
                <p:nvPr/>
              </p:nvSpPr>
              <p:spPr>
                <a:xfrm>
                  <a:off x="7407698" y="4249548"/>
                  <a:ext cx="8977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0" name="مربع نص 69">
                  <a:extLst>
                    <a:ext uri="{FF2B5EF4-FFF2-40B4-BE49-F238E27FC236}">
                      <a16:creationId xmlns:a16="http://schemas.microsoft.com/office/drawing/2014/main" id="{7063023B-0FCB-4A1D-AD12-EE77831F42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7698" y="4249548"/>
                  <a:ext cx="897745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730" t="-2222" r="-2027" b="-11111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0" name="مجموعة 99">
            <a:extLst>
              <a:ext uri="{FF2B5EF4-FFF2-40B4-BE49-F238E27FC236}">
                <a16:creationId xmlns:a16="http://schemas.microsoft.com/office/drawing/2014/main" id="{405CDC1E-7815-42ED-BE6B-39293A9BAF9C}"/>
              </a:ext>
            </a:extLst>
          </p:cNvPr>
          <p:cNvGrpSpPr/>
          <p:nvPr/>
        </p:nvGrpSpPr>
        <p:grpSpPr>
          <a:xfrm>
            <a:off x="1557598" y="1289185"/>
            <a:ext cx="6950485" cy="520399"/>
            <a:chOff x="1486274" y="1590545"/>
            <a:chExt cx="6950485" cy="520399"/>
          </a:xfrm>
        </p:grpSpPr>
        <p:sp>
          <p:nvSpPr>
            <p:cNvPr id="102" name="مربع نص 101">
              <a:extLst>
                <a:ext uri="{FF2B5EF4-FFF2-40B4-BE49-F238E27FC236}">
                  <a16:creationId xmlns:a16="http://schemas.microsoft.com/office/drawing/2014/main" id="{FCB6A924-0BA2-421E-B3EF-3E41096250CF}"/>
                </a:ext>
              </a:extLst>
            </p:cNvPr>
            <p:cNvSpPr txBox="1"/>
            <p:nvPr/>
          </p:nvSpPr>
          <p:spPr>
            <a:xfrm>
              <a:off x="1486274" y="1697704"/>
              <a:ext cx="695048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طول القوس من منحنى الدالة      :                    في الفترة             هو : 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مربع نص 103">
                  <a:extLst>
                    <a:ext uri="{FF2B5EF4-FFF2-40B4-BE49-F238E27FC236}">
                      <a16:creationId xmlns:a16="http://schemas.microsoft.com/office/drawing/2014/main" id="{F815FF09-B96D-40D8-BFD9-E70C2AC3668C}"/>
                    </a:ext>
                  </a:extLst>
                </p:cNvPr>
                <p:cNvSpPr txBox="1"/>
                <p:nvPr/>
              </p:nvSpPr>
              <p:spPr>
                <a:xfrm>
                  <a:off x="4767889" y="1590545"/>
                  <a:ext cx="949106" cy="5203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E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E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04" name="مربع نص 103">
                  <a:extLst>
                    <a:ext uri="{FF2B5EF4-FFF2-40B4-BE49-F238E27FC236}">
                      <a16:creationId xmlns:a16="http://schemas.microsoft.com/office/drawing/2014/main" id="{F815FF09-B96D-40D8-BFD9-E70C2AC366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7889" y="1590545"/>
                  <a:ext cx="949106" cy="5203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مربع نص 104">
                  <a:extLst>
                    <a:ext uri="{FF2B5EF4-FFF2-40B4-BE49-F238E27FC236}">
                      <a16:creationId xmlns:a16="http://schemas.microsoft.com/office/drawing/2014/main" id="{A6CF8EEB-D8E7-4B1A-B735-C73B1C10E4B8}"/>
                    </a:ext>
                  </a:extLst>
                </p:cNvPr>
                <p:cNvSpPr txBox="1"/>
                <p:nvPr/>
              </p:nvSpPr>
              <p:spPr>
                <a:xfrm>
                  <a:off x="3172728" y="1734109"/>
                  <a:ext cx="7021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[−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05" name="مربع نص 104">
                  <a:extLst>
                    <a:ext uri="{FF2B5EF4-FFF2-40B4-BE49-F238E27FC236}">
                      <a16:creationId xmlns:a16="http://schemas.microsoft.com/office/drawing/2014/main" id="{A6CF8EEB-D8E7-4B1A-B735-C73B1C10E4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2728" y="1734109"/>
                  <a:ext cx="702115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10435" r="-12174" b="-42222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مربع نص 76">
                  <a:extLst>
                    <a:ext uri="{FF2B5EF4-FFF2-40B4-BE49-F238E27FC236}">
                      <a16:creationId xmlns:a16="http://schemas.microsoft.com/office/drawing/2014/main" id="{81D263B2-C13D-4821-81C3-D78390A5AB21}"/>
                    </a:ext>
                  </a:extLst>
                </p:cNvPr>
                <p:cNvSpPr txBox="1"/>
                <p:nvPr/>
              </p:nvSpPr>
              <p:spPr>
                <a:xfrm>
                  <a:off x="5999107" y="1704884"/>
                  <a:ext cx="1974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7" name="مربع نص 76">
                  <a:extLst>
                    <a:ext uri="{FF2B5EF4-FFF2-40B4-BE49-F238E27FC236}">
                      <a16:creationId xmlns:a16="http://schemas.microsoft.com/office/drawing/2014/main" id="{81D263B2-C13D-4821-81C3-D78390A5AB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9107" y="1704884"/>
                  <a:ext cx="197490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40625" r="-37500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0" name="TextBox 35">
            <a:extLst>
              <a:ext uri="{FF2B5EF4-FFF2-40B4-BE49-F238E27FC236}">
                <a16:creationId xmlns:a16="http://schemas.microsoft.com/office/drawing/2014/main" id="{48401731-7C99-42D7-9291-18C97DEA81C4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مستطيل: زوايا مستديرة 79">
                <a:extLst>
                  <a:ext uri="{FF2B5EF4-FFF2-40B4-BE49-F238E27FC236}">
                    <a16:creationId xmlns:a16="http://schemas.microsoft.com/office/drawing/2014/main" id="{F4AC2147-19F2-4041-A832-A20E5F0EEF04}"/>
                  </a:ext>
                </a:extLst>
              </p:cNvPr>
              <p:cNvSpPr/>
              <p:nvPr/>
            </p:nvSpPr>
            <p:spPr>
              <a:xfrm>
                <a:off x="2268605" y="3620151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0" name="مستطيل: زوايا مستديرة 79">
                <a:extLst>
                  <a:ext uri="{FF2B5EF4-FFF2-40B4-BE49-F238E27FC236}">
                    <a16:creationId xmlns:a16="http://schemas.microsoft.com/office/drawing/2014/main" id="{F4AC2147-19F2-4041-A832-A20E5F0EEF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605" y="3620151"/>
                <a:ext cx="1872000" cy="694884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مستطيل: زوايا مستديرة 102">
            <a:extLst>
              <a:ext uri="{FF2B5EF4-FFF2-40B4-BE49-F238E27FC236}">
                <a16:creationId xmlns:a16="http://schemas.microsoft.com/office/drawing/2014/main" id="{1AAE2048-CED9-447F-AB70-F9B04406D432}"/>
              </a:ext>
            </a:extLst>
          </p:cNvPr>
          <p:cNvSpPr/>
          <p:nvPr/>
        </p:nvSpPr>
        <p:spPr>
          <a:xfrm>
            <a:off x="2259862" y="453899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6" name="مستطيل: زوايا مستديرة 105">
            <a:extLst>
              <a:ext uri="{FF2B5EF4-FFF2-40B4-BE49-F238E27FC236}">
                <a16:creationId xmlns:a16="http://schemas.microsoft.com/office/drawing/2014/main" id="{458F820F-765A-48EC-8F7D-DE7B4D1B5275}"/>
              </a:ext>
            </a:extLst>
          </p:cNvPr>
          <p:cNvSpPr/>
          <p:nvPr/>
        </p:nvSpPr>
        <p:spPr>
          <a:xfrm>
            <a:off x="2268605" y="270131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7" name="مستطيل: زوايا مستديرة 106">
            <a:extLst>
              <a:ext uri="{FF2B5EF4-FFF2-40B4-BE49-F238E27FC236}">
                <a16:creationId xmlns:a16="http://schemas.microsoft.com/office/drawing/2014/main" id="{2A9F0720-BF51-4D84-B5E5-06008284949A}"/>
              </a:ext>
            </a:extLst>
          </p:cNvPr>
          <p:cNvSpPr/>
          <p:nvPr/>
        </p:nvSpPr>
        <p:spPr>
          <a:xfrm>
            <a:off x="2268605" y="1866300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184857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3" grpId="0" animBg="1"/>
      <p:bldP spid="93" grpId="1" animBg="1"/>
      <p:bldP spid="57" grpId="0" animBg="1"/>
      <p:bldP spid="57" grpId="1" animBg="1"/>
      <p:bldP spid="55" grpId="0" animBg="1"/>
      <p:bldP spid="55" grpId="1" animBg="1"/>
      <p:bldP spid="2" grpId="0" animBg="1"/>
      <p:bldP spid="80" grpId="0" animBg="1"/>
      <p:bldP spid="80" grpId="1" animBg="1"/>
      <p:bldP spid="103" grpId="0" animBg="1"/>
      <p:bldP spid="103" grpId="1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شكل بيضاوي 97">
            <a:extLst>
              <a:ext uri="{FF2B5EF4-FFF2-40B4-BE49-F238E27FC236}">
                <a16:creationId xmlns:a16="http://schemas.microsoft.com/office/drawing/2014/main" id="{C133C2AE-797D-49BA-AC71-FACF453A28FE}"/>
              </a:ext>
            </a:extLst>
          </p:cNvPr>
          <p:cNvSpPr/>
          <p:nvPr/>
        </p:nvSpPr>
        <p:spPr>
          <a:xfrm>
            <a:off x="332544" y="5155834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97" name="شكل بيضاوي 96">
            <a:extLst>
              <a:ext uri="{FF2B5EF4-FFF2-40B4-BE49-F238E27FC236}">
                <a16:creationId xmlns:a16="http://schemas.microsoft.com/office/drawing/2014/main" id="{0EBE0E91-F75F-4BCF-99E3-CACDCE4A1E0F}"/>
              </a:ext>
            </a:extLst>
          </p:cNvPr>
          <p:cNvSpPr/>
          <p:nvPr/>
        </p:nvSpPr>
        <p:spPr>
          <a:xfrm>
            <a:off x="333089" y="4176154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96" name="شكل بيضاوي 95">
            <a:extLst>
              <a:ext uri="{FF2B5EF4-FFF2-40B4-BE49-F238E27FC236}">
                <a16:creationId xmlns:a16="http://schemas.microsoft.com/office/drawing/2014/main" id="{00ECA24C-1AC3-4F83-9272-1108A0D9F3B6}"/>
              </a:ext>
            </a:extLst>
          </p:cNvPr>
          <p:cNvSpPr/>
          <p:nvPr/>
        </p:nvSpPr>
        <p:spPr>
          <a:xfrm>
            <a:off x="322213" y="3209987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95" name="شكل بيضاوي 94">
            <a:extLst>
              <a:ext uri="{FF2B5EF4-FFF2-40B4-BE49-F238E27FC236}">
                <a16:creationId xmlns:a16="http://schemas.microsoft.com/office/drawing/2014/main" id="{D60F4986-D995-4FA6-B9A6-6BFCEF049D5D}"/>
              </a:ext>
            </a:extLst>
          </p:cNvPr>
          <p:cNvSpPr/>
          <p:nvPr/>
        </p:nvSpPr>
        <p:spPr>
          <a:xfrm>
            <a:off x="322212" y="2287077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5FC26A6D-2F82-4D4D-A873-EC01EC210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915" y="926309"/>
            <a:ext cx="4997003" cy="389106"/>
          </a:xfrm>
          <a:prstGeom prst="rect">
            <a:avLst/>
          </a:prstGeom>
        </p:spPr>
      </p:pic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117" y="353912"/>
            <a:ext cx="3374265" cy="603115"/>
          </a:xfrm>
          <a:prstGeom prst="rect">
            <a:avLst/>
          </a:prstGeom>
        </p:spPr>
      </p:pic>
      <p:sp>
        <p:nvSpPr>
          <p:cNvPr id="54" name="مستطيل 53">
            <a:extLst>
              <a:ext uri="{FF2B5EF4-FFF2-40B4-BE49-F238E27FC236}">
                <a16:creationId xmlns:a16="http://schemas.microsoft.com/office/drawing/2014/main" id="{7AA479BC-1A5A-4C07-8DC2-E838BD3E587E}"/>
              </a:ext>
            </a:extLst>
          </p:cNvPr>
          <p:cNvSpPr/>
          <p:nvPr/>
        </p:nvSpPr>
        <p:spPr>
          <a:xfrm>
            <a:off x="8567500" y="1517142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6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81" name="مجموعة 80">
            <a:extLst>
              <a:ext uri="{FF2B5EF4-FFF2-40B4-BE49-F238E27FC236}">
                <a16:creationId xmlns:a16="http://schemas.microsoft.com/office/drawing/2014/main" id="{95A8B3A3-692C-4F32-9C19-7A9C1CA0A88C}"/>
              </a:ext>
            </a:extLst>
          </p:cNvPr>
          <p:cNvGrpSpPr/>
          <p:nvPr/>
        </p:nvGrpSpPr>
        <p:grpSpPr>
          <a:xfrm>
            <a:off x="322212" y="3209988"/>
            <a:ext cx="1872371" cy="438023"/>
            <a:chOff x="2303442" y="4193479"/>
            <a:chExt cx="1872371" cy="438023"/>
          </a:xfrm>
        </p:grpSpPr>
        <p:sp>
          <p:nvSpPr>
            <p:cNvPr id="82" name="شكل بيضاوي 81">
              <a:extLst>
                <a:ext uri="{FF2B5EF4-FFF2-40B4-BE49-F238E27FC236}">
                  <a16:creationId xmlns:a16="http://schemas.microsoft.com/office/drawing/2014/main" id="{A70E6A7E-23AD-4F69-8E16-F50125D6CF33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مربع نص 82">
                  <a:extLst>
                    <a:ext uri="{FF2B5EF4-FFF2-40B4-BE49-F238E27FC236}">
                      <a16:creationId xmlns:a16="http://schemas.microsoft.com/office/drawing/2014/main" id="{941DD92E-F52D-4309-8369-A791CB150CF0}"/>
                    </a:ext>
                  </a:extLst>
                </p:cNvPr>
                <p:cNvSpPr txBox="1"/>
                <p:nvPr/>
              </p:nvSpPr>
              <p:spPr>
                <a:xfrm>
                  <a:off x="2892833" y="4270395"/>
                  <a:ext cx="1282980" cy="3096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𝑢𝑛𝑖𝑡𝑠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3" name="مربع نص 82">
                  <a:extLst>
                    <a:ext uri="{FF2B5EF4-FFF2-40B4-BE49-F238E27FC236}">
                      <a16:creationId xmlns:a16="http://schemas.microsoft.com/office/drawing/2014/main" id="{941DD92E-F52D-4309-8369-A791CB150C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2833" y="4270395"/>
                  <a:ext cx="1282980" cy="309637"/>
                </a:xfrm>
                <a:prstGeom prst="rect">
                  <a:avLst/>
                </a:prstGeom>
                <a:blipFill>
                  <a:blip r:embed="rId4"/>
                  <a:stretch>
                    <a:fillRect l="-3810" r="-1429" b="-9804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9C3B5B9C-702F-478A-ACCC-5DBC09A0195A}"/>
              </a:ext>
            </a:extLst>
          </p:cNvPr>
          <p:cNvGrpSpPr/>
          <p:nvPr/>
        </p:nvGrpSpPr>
        <p:grpSpPr>
          <a:xfrm>
            <a:off x="325291" y="2287077"/>
            <a:ext cx="1795566" cy="438023"/>
            <a:chOff x="351188" y="4162222"/>
            <a:chExt cx="1795566" cy="438023"/>
          </a:xfrm>
        </p:grpSpPr>
        <p:sp>
          <p:nvSpPr>
            <p:cNvPr id="85" name="شكل بيضاوي 84">
              <a:extLst>
                <a:ext uri="{FF2B5EF4-FFF2-40B4-BE49-F238E27FC236}">
                  <a16:creationId xmlns:a16="http://schemas.microsoft.com/office/drawing/2014/main" id="{495C0087-5250-4D99-AF9B-97BC82BED1FA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مربع نص 85">
                  <a:extLst>
                    <a:ext uri="{FF2B5EF4-FFF2-40B4-BE49-F238E27FC236}">
                      <a16:creationId xmlns:a16="http://schemas.microsoft.com/office/drawing/2014/main" id="{5A6A2EE2-CFE3-4C3B-919B-129266A225E6}"/>
                    </a:ext>
                  </a:extLst>
                </p:cNvPr>
                <p:cNvSpPr txBox="1"/>
                <p:nvPr/>
              </p:nvSpPr>
              <p:spPr>
                <a:xfrm>
                  <a:off x="992015" y="4241150"/>
                  <a:ext cx="1154739" cy="3096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AE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E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𝑢𝑛𝑖𝑡𝑠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6" name="مربع نص 85">
                  <a:extLst>
                    <a:ext uri="{FF2B5EF4-FFF2-40B4-BE49-F238E27FC236}">
                      <a16:creationId xmlns:a16="http://schemas.microsoft.com/office/drawing/2014/main" id="{5A6A2EE2-CFE3-4C3B-919B-129266A225E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2015" y="4241150"/>
                  <a:ext cx="1154739" cy="309637"/>
                </a:xfrm>
                <a:prstGeom prst="rect">
                  <a:avLst/>
                </a:prstGeom>
                <a:blipFill>
                  <a:blip r:embed="rId5"/>
                  <a:stretch>
                    <a:fillRect r="-1579" b="-9804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7" name="مجموعة 86">
            <a:extLst>
              <a:ext uri="{FF2B5EF4-FFF2-40B4-BE49-F238E27FC236}">
                <a16:creationId xmlns:a16="http://schemas.microsoft.com/office/drawing/2014/main" id="{6AFD31BE-3988-47D4-92F0-2F85CE646741}"/>
              </a:ext>
            </a:extLst>
          </p:cNvPr>
          <p:cNvGrpSpPr/>
          <p:nvPr/>
        </p:nvGrpSpPr>
        <p:grpSpPr>
          <a:xfrm>
            <a:off x="332544" y="4188484"/>
            <a:ext cx="1933952" cy="438023"/>
            <a:chOff x="4419199" y="4193478"/>
            <a:chExt cx="1933952" cy="438023"/>
          </a:xfrm>
        </p:grpSpPr>
        <p:sp>
          <p:nvSpPr>
            <p:cNvPr id="88" name="شكل بيضاوي 87">
              <a:extLst>
                <a:ext uri="{FF2B5EF4-FFF2-40B4-BE49-F238E27FC236}">
                  <a16:creationId xmlns:a16="http://schemas.microsoft.com/office/drawing/2014/main" id="{843E305C-33DD-4EBD-9742-654FF8800560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مربع نص 88">
                  <a:extLst>
                    <a:ext uri="{FF2B5EF4-FFF2-40B4-BE49-F238E27FC236}">
                      <a16:creationId xmlns:a16="http://schemas.microsoft.com/office/drawing/2014/main" id="{992F78EF-B727-45A1-B221-7DBD1D3FCB7B}"/>
                    </a:ext>
                  </a:extLst>
                </p:cNvPr>
                <p:cNvSpPr txBox="1"/>
                <p:nvPr/>
              </p:nvSpPr>
              <p:spPr>
                <a:xfrm>
                  <a:off x="5070171" y="4267691"/>
                  <a:ext cx="1282980" cy="30963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𝑢𝑛𝑖𝑡𝑠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9" name="مربع نص 88">
                  <a:extLst>
                    <a:ext uri="{FF2B5EF4-FFF2-40B4-BE49-F238E27FC236}">
                      <a16:creationId xmlns:a16="http://schemas.microsoft.com/office/drawing/2014/main" id="{992F78EF-B727-45A1-B221-7DBD1D3FCB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0171" y="4267691"/>
                  <a:ext cx="1282980" cy="309637"/>
                </a:xfrm>
                <a:prstGeom prst="rect">
                  <a:avLst/>
                </a:prstGeom>
                <a:blipFill>
                  <a:blip r:embed="rId6"/>
                  <a:stretch>
                    <a:fillRect l="-3318" r="-1422" b="-9804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0" name="مجموعة 89">
            <a:extLst>
              <a:ext uri="{FF2B5EF4-FFF2-40B4-BE49-F238E27FC236}">
                <a16:creationId xmlns:a16="http://schemas.microsoft.com/office/drawing/2014/main" id="{1FFB910B-8EAF-410C-964A-38C6284B04DE}"/>
              </a:ext>
            </a:extLst>
          </p:cNvPr>
          <p:cNvGrpSpPr/>
          <p:nvPr/>
        </p:nvGrpSpPr>
        <p:grpSpPr>
          <a:xfrm>
            <a:off x="332544" y="5083932"/>
            <a:ext cx="1826639" cy="581826"/>
            <a:chOff x="6695674" y="4115182"/>
            <a:chExt cx="1826639" cy="581826"/>
          </a:xfrm>
        </p:grpSpPr>
        <p:sp>
          <p:nvSpPr>
            <p:cNvPr id="91" name="شكل بيضاوي 90">
              <a:extLst>
                <a:ext uri="{FF2B5EF4-FFF2-40B4-BE49-F238E27FC236}">
                  <a16:creationId xmlns:a16="http://schemas.microsoft.com/office/drawing/2014/main" id="{8DFF406B-2B24-431A-AD8F-892049E6F34C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مربع نص 91">
                  <a:extLst>
                    <a:ext uri="{FF2B5EF4-FFF2-40B4-BE49-F238E27FC236}">
                      <a16:creationId xmlns:a16="http://schemas.microsoft.com/office/drawing/2014/main" id="{40A5805D-C597-4ED1-9346-6DFDD5A02FF5}"/>
                    </a:ext>
                  </a:extLst>
                </p:cNvPr>
                <p:cNvSpPr txBox="1"/>
                <p:nvPr/>
              </p:nvSpPr>
              <p:spPr>
                <a:xfrm>
                  <a:off x="7367574" y="4115182"/>
                  <a:ext cx="1154739" cy="5818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AE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AE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AE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𝑢𝑛𝑖𝑡𝑠</m:t>
                            </m:r>
                          </m:e>
                          <m:sup>
                            <m:r>
                              <a:rPr lang="en-A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2" name="مربع نص 91">
                  <a:extLst>
                    <a:ext uri="{FF2B5EF4-FFF2-40B4-BE49-F238E27FC236}">
                      <a16:creationId xmlns:a16="http://schemas.microsoft.com/office/drawing/2014/main" id="{40A5805D-C597-4ED1-9346-6DFDD5A02F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7574" y="4115182"/>
                  <a:ext cx="1154739" cy="58182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0" name="TextBox 35">
            <a:extLst>
              <a:ext uri="{FF2B5EF4-FFF2-40B4-BE49-F238E27FC236}">
                <a16:creationId xmlns:a16="http://schemas.microsoft.com/office/drawing/2014/main" id="{48401731-7C99-42D7-9291-18C97DEA81C4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grpSp>
        <p:nvGrpSpPr>
          <p:cNvPr id="61" name="مجموعة 60">
            <a:extLst>
              <a:ext uri="{FF2B5EF4-FFF2-40B4-BE49-F238E27FC236}">
                <a16:creationId xmlns:a16="http://schemas.microsoft.com/office/drawing/2014/main" id="{4474D464-1265-43D1-BA27-6D8C258CD663}"/>
              </a:ext>
            </a:extLst>
          </p:cNvPr>
          <p:cNvGrpSpPr/>
          <p:nvPr/>
        </p:nvGrpSpPr>
        <p:grpSpPr>
          <a:xfrm>
            <a:off x="1509721" y="1511546"/>
            <a:ext cx="6950485" cy="372387"/>
            <a:chOff x="1486274" y="1694649"/>
            <a:chExt cx="6950485" cy="372387"/>
          </a:xfrm>
        </p:grpSpPr>
        <p:sp>
          <p:nvSpPr>
            <p:cNvPr id="62" name="مربع نص 61">
              <a:extLst>
                <a:ext uri="{FF2B5EF4-FFF2-40B4-BE49-F238E27FC236}">
                  <a16:creationId xmlns:a16="http://schemas.microsoft.com/office/drawing/2014/main" id="{BC3D444F-AD30-4F62-AA7C-5A9405DF6BF8}"/>
                </a:ext>
              </a:extLst>
            </p:cNvPr>
            <p:cNvSpPr txBox="1"/>
            <p:nvPr/>
          </p:nvSpPr>
          <p:spPr>
            <a:xfrm>
              <a:off x="1486274" y="1697704"/>
              <a:ext cx="695048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طول القوس من منحنى الدالة      :                       في الفترة             هو :  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مربع نص 74">
                  <a:extLst>
                    <a:ext uri="{FF2B5EF4-FFF2-40B4-BE49-F238E27FC236}">
                      <a16:creationId xmlns:a16="http://schemas.microsoft.com/office/drawing/2014/main" id="{15033B40-FF80-4FCB-B6C3-025AF7E49F6B}"/>
                    </a:ext>
                  </a:extLst>
                </p:cNvPr>
                <p:cNvSpPr txBox="1"/>
                <p:nvPr/>
              </p:nvSpPr>
              <p:spPr>
                <a:xfrm>
                  <a:off x="4469984" y="1743870"/>
                  <a:ext cx="13552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5" name="مربع نص 74">
                  <a:extLst>
                    <a:ext uri="{FF2B5EF4-FFF2-40B4-BE49-F238E27FC236}">
                      <a16:creationId xmlns:a16="http://schemas.microsoft.com/office/drawing/2014/main" id="{15033B40-FF80-4FCB-B6C3-025AF7E49F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9984" y="1743870"/>
                  <a:ext cx="1355243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5405" r="-3604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مربع نص 75">
                  <a:extLst>
                    <a:ext uri="{FF2B5EF4-FFF2-40B4-BE49-F238E27FC236}">
                      <a16:creationId xmlns:a16="http://schemas.microsoft.com/office/drawing/2014/main" id="{7031E976-F0B9-44A4-B3EB-EB56A349AE1B}"/>
                    </a:ext>
                  </a:extLst>
                </p:cNvPr>
                <p:cNvSpPr txBox="1"/>
                <p:nvPr/>
              </p:nvSpPr>
              <p:spPr>
                <a:xfrm>
                  <a:off x="3055095" y="1713098"/>
                  <a:ext cx="5289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6" name="مربع نص 75">
                  <a:extLst>
                    <a:ext uri="{FF2B5EF4-FFF2-40B4-BE49-F238E27FC236}">
                      <a16:creationId xmlns:a16="http://schemas.microsoft.com/office/drawing/2014/main" id="{7031E976-F0B9-44A4-B3EB-EB56A349AE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5095" y="1713098"/>
                  <a:ext cx="528991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13793" t="-2222" r="-16092" b="-40000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مربع نص 77">
                  <a:extLst>
                    <a:ext uri="{FF2B5EF4-FFF2-40B4-BE49-F238E27FC236}">
                      <a16:creationId xmlns:a16="http://schemas.microsoft.com/office/drawing/2014/main" id="{2CFD1D44-BA2F-4F88-8BAF-ABE298FFCA0C}"/>
                    </a:ext>
                  </a:extLst>
                </p:cNvPr>
                <p:cNvSpPr txBox="1"/>
                <p:nvPr/>
              </p:nvSpPr>
              <p:spPr>
                <a:xfrm>
                  <a:off x="5973808" y="1694649"/>
                  <a:ext cx="1974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8" name="مربع نص 77">
                  <a:extLst>
                    <a:ext uri="{FF2B5EF4-FFF2-40B4-BE49-F238E27FC236}">
                      <a16:creationId xmlns:a16="http://schemas.microsoft.com/office/drawing/2014/main" id="{2CFD1D44-BA2F-4F88-8BAF-ABE298FFCA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3808" y="1694649"/>
                  <a:ext cx="19749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40625" r="-375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مستطيل: زوايا مستديرة 79">
                <a:extLst>
                  <a:ext uri="{FF2B5EF4-FFF2-40B4-BE49-F238E27FC236}">
                    <a16:creationId xmlns:a16="http://schemas.microsoft.com/office/drawing/2014/main" id="{4E43435C-4D5B-4180-BABA-B9D03637B90B}"/>
                  </a:ext>
                </a:extLst>
              </p:cNvPr>
              <p:cNvSpPr/>
              <p:nvPr/>
            </p:nvSpPr>
            <p:spPr>
              <a:xfrm>
                <a:off x="2566249" y="3123571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0" name="مستطيل: زوايا مستديرة 79">
                <a:extLst>
                  <a:ext uri="{FF2B5EF4-FFF2-40B4-BE49-F238E27FC236}">
                    <a16:creationId xmlns:a16="http://schemas.microsoft.com/office/drawing/2014/main" id="{4E43435C-4D5B-4180-BABA-B9D03637B9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249" y="3123571"/>
                <a:ext cx="1872000" cy="694884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مستطيل: زوايا مستديرة 102">
            <a:extLst>
              <a:ext uri="{FF2B5EF4-FFF2-40B4-BE49-F238E27FC236}">
                <a16:creationId xmlns:a16="http://schemas.microsoft.com/office/drawing/2014/main" id="{22E76188-D612-4935-BEC4-71F07203E7F1}"/>
              </a:ext>
            </a:extLst>
          </p:cNvPr>
          <p:cNvSpPr/>
          <p:nvPr/>
        </p:nvSpPr>
        <p:spPr>
          <a:xfrm>
            <a:off x="2566249" y="4995957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6" name="مستطيل: زوايا مستديرة 105">
            <a:extLst>
              <a:ext uri="{FF2B5EF4-FFF2-40B4-BE49-F238E27FC236}">
                <a16:creationId xmlns:a16="http://schemas.microsoft.com/office/drawing/2014/main" id="{D52BB91E-E758-42AB-8956-3B83784C03C1}"/>
              </a:ext>
            </a:extLst>
          </p:cNvPr>
          <p:cNvSpPr/>
          <p:nvPr/>
        </p:nvSpPr>
        <p:spPr>
          <a:xfrm>
            <a:off x="2566249" y="4047723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7" name="مستطيل: زوايا مستديرة 106">
            <a:extLst>
              <a:ext uri="{FF2B5EF4-FFF2-40B4-BE49-F238E27FC236}">
                <a16:creationId xmlns:a16="http://schemas.microsoft.com/office/drawing/2014/main" id="{BF874FCA-8D11-4FAB-959B-471FDCF23A4A}"/>
              </a:ext>
            </a:extLst>
          </p:cNvPr>
          <p:cNvSpPr/>
          <p:nvPr/>
        </p:nvSpPr>
        <p:spPr>
          <a:xfrm>
            <a:off x="2566249" y="2237976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39087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</p:childTnLst>
        </p:cTn>
      </p:par>
    </p:tnLst>
    <p:bldLst>
      <p:bldP spid="98" grpId="0" animBg="1"/>
      <p:bldP spid="98" grpId="1" animBg="1"/>
      <p:bldP spid="97" grpId="0" animBg="1"/>
      <p:bldP spid="97" grpId="1" animBg="1"/>
      <p:bldP spid="96" grpId="0" animBg="1"/>
      <p:bldP spid="96" grpId="1" animBg="1"/>
      <p:bldP spid="95" grpId="0" animBg="1"/>
      <p:bldP spid="95" grpId="1" animBg="1"/>
      <p:bldP spid="54" grpId="0" animBg="1"/>
      <p:bldP spid="80" grpId="0" animBg="1"/>
      <p:bldP spid="80" grpId="1" animBg="1"/>
      <p:bldP spid="103" grpId="0" animBg="1"/>
      <p:bldP spid="103" grpId="1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شكل بيضاوي 122">
            <a:extLst>
              <a:ext uri="{FF2B5EF4-FFF2-40B4-BE49-F238E27FC236}">
                <a16:creationId xmlns:a16="http://schemas.microsoft.com/office/drawing/2014/main" id="{0B5F66DA-7F5F-4F06-9588-0A66998F0FCF}"/>
              </a:ext>
            </a:extLst>
          </p:cNvPr>
          <p:cNvSpPr/>
          <p:nvPr/>
        </p:nvSpPr>
        <p:spPr>
          <a:xfrm>
            <a:off x="338936" y="5155538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22" name="شكل بيضاوي 121">
            <a:extLst>
              <a:ext uri="{FF2B5EF4-FFF2-40B4-BE49-F238E27FC236}">
                <a16:creationId xmlns:a16="http://schemas.microsoft.com/office/drawing/2014/main" id="{D0D0BD33-4DE1-4FB2-8E27-ED51CDEFB1B3}"/>
              </a:ext>
            </a:extLst>
          </p:cNvPr>
          <p:cNvSpPr/>
          <p:nvPr/>
        </p:nvSpPr>
        <p:spPr>
          <a:xfrm>
            <a:off x="324713" y="4171173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21" name="شكل بيضاوي 120">
            <a:extLst>
              <a:ext uri="{FF2B5EF4-FFF2-40B4-BE49-F238E27FC236}">
                <a16:creationId xmlns:a16="http://schemas.microsoft.com/office/drawing/2014/main" id="{672F71F0-2FFF-44C3-9157-E0FA6B1C6289}"/>
              </a:ext>
            </a:extLst>
          </p:cNvPr>
          <p:cNvSpPr/>
          <p:nvPr/>
        </p:nvSpPr>
        <p:spPr>
          <a:xfrm>
            <a:off x="347607" y="323349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120" name="شكل بيضاوي 119">
            <a:extLst>
              <a:ext uri="{FF2B5EF4-FFF2-40B4-BE49-F238E27FC236}">
                <a16:creationId xmlns:a16="http://schemas.microsoft.com/office/drawing/2014/main" id="{B44FFB61-F7C5-41BC-BEFB-88D1411C3044}"/>
              </a:ext>
            </a:extLst>
          </p:cNvPr>
          <p:cNvSpPr/>
          <p:nvPr/>
        </p:nvSpPr>
        <p:spPr>
          <a:xfrm>
            <a:off x="357825" y="2326259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5FC26A6D-2F82-4D4D-A873-EC01EC210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915" y="926309"/>
            <a:ext cx="4997003" cy="389106"/>
          </a:xfrm>
          <a:prstGeom prst="rect">
            <a:avLst/>
          </a:prstGeom>
        </p:spPr>
      </p:pic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117" y="353912"/>
            <a:ext cx="3374265" cy="603115"/>
          </a:xfrm>
          <a:prstGeom prst="rect">
            <a:avLst/>
          </a:prstGeom>
        </p:spPr>
      </p:pic>
      <p:sp>
        <p:nvSpPr>
          <p:cNvPr id="60" name="TextBox 35">
            <a:extLst>
              <a:ext uri="{FF2B5EF4-FFF2-40B4-BE49-F238E27FC236}">
                <a16:creationId xmlns:a16="http://schemas.microsoft.com/office/drawing/2014/main" id="{48401731-7C99-42D7-9291-18C97DEA81C4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79" name="مستطيل 78">
            <a:extLst>
              <a:ext uri="{FF2B5EF4-FFF2-40B4-BE49-F238E27FC236}">
                <a16:creationId xmlns:a16="http://schemas.microsoft.com/office/drawing/2014/main" id="{5B09AF4D-F182-430B-9E64-D5711E17F8EE}"/>
              </a:ext>
            </a:extLst>
          </p:cNvPr>
          <p:cNvSpPr/>
          <p:nvPr/>
        </p:nvSpPr>
        <p:spPr>
          <a:xfrm>
            <a:off x="8567500" y="1525545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7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99" name="مجموعة 98">
            <a:extLst>
              <a:ext uri="{FF2B5EF4-FFF2-40B4-BE49-F238E27FC236}">
                <a16:creationId xmlns:a16="http://schemas.microsoft.com/office/drawing/2014/main" id="{A8152ACC-B614-434A-9325-C498A70A2236}"/>
              </a:ext>
            </a:extLst>
          </p:cNvPr>
          <p:cNvGrpSpPr/>
          <p:nvPr/>
        </p:nvGrpSpPr>
        <p:grpSpPr>
          <a:xfrm>
            <a:off x="359292" y="3233500"/>
            <a:ext cx="1904509" cy="438023"/>
            <a:chOff x="2303442" y="4193479"/>
            <a:chExt cx="1904509" cy="438023"/>
          </a:xfrm>
        </p:grpSpPr>
        <p:sp>
          <p:nvSpPr>
            <p:cNvPr id="101" name="شكل بيضاوي 100">
              <a:extLst>
                <a:ext uri="{FF2B5EF4-FFF2-40B4-BE49-F238E27FC236}">
                  <a16:creationId xmlns:a16="http://schemas.microsoft.com/office/drawing/2014/main" id="{B263AEFF-BE06-49CF-9248-1C4434AAC8F4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مربع نص 108">
                  <a:extLst>
                    <a:ext uri="{FF2B5EF4-FFF2-40B4-BE49-F238E27FC236}">
                      <a16:creationId xmlns:a16="http://schemas.microsoft.com/office/drawing/2014/main" id="{CDEA4C6C-E1E9-4A85-B99D-5C5A87420D47}"/>
                    </a:ext>
                  </a:extLst>
                </p:cNvPr>
                <p:cNvSpPr txBox="1"/>
                <p:nvPr/>
              </p:nvSpPr>
              <p:spPr>
                <a:xfrm>
                  <a:off x="2850272" y="4323246"/>
                  <a:ext cx="135767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i="1" dirty="0"/>
                </a:p>
              </p:txBody>
            </p:sp>
          </mc:Choice>
          <mc:Fallback xmlns="">
            <p:sp>
              <p:nvSpPr>
                <p:cNvPr id="109" name="مربع نص 108">
                  <a:extLst>
                    <a:ext uri="{FF2B5EF4-FFF2-40B4-BE49-F238E27FC236}">
                      <a16:creationId xmlns:a16="http://schemas.microsoft.com/office/drawing/2014/main" id="{CDEA4C6C-E1E9-4A85-B99D-5C5A87420D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0272" y="4323246"/>
                  <a:ext cx="1357679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3604" r="-3604" b="-11111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مجموعة 110">
            <a:extLst>
              <a:ext uri="{FF2B5EF4-FFF2-40B4-BE49-F238E27FC236}">
                <a16:creationId xmlns:a16="http://schemas.microsoft.com/office/drawing/2014/main" id="{F10CAEFD-94CF-496B-A07E-80349E02A4DE}"/>
              </a:ext>
            </a:extLst>
          </p:cNvPr>
          <p:cNvGrpSpPr/>
          <p:nvPr/>
        </p:nvGrpSpPr>
        <p:grpSpPr>
          <a:xfrm>
            <a:off x="351188" y="2220243"/>
            <a:ext cx="1902476" cy="553998"/>
            <a:chOff x="351188" y="4056206"/>
            <a:chExt cx="1902476" cy="553998"/>
          </a:xfrm>
        </p:grpSpPr>
        <p:sp>
          <p:nvSpPr>
            <p:cNvPr id="112" name="شكل بيضاوي 111">
              <a:extLst>
                <a:ext uri="{FF2B5EF4-FFF2-40B4-BE49-F238E27FC236}">
                  <a16:creationId xmlns:a16="http://schemas.microsoft.com/office/drawing/2014/main" id="{1B833723-0CDF-40D3-B91F-D211254F0D26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مربع نص 112">
                  <a:extLst>
                    <a:ext uri="{FF2B5EF4-FFF2-40B4-BE49-F238E27FC236}">
                      <a16:creationId xmlns:a16="http://schemas.microsoft.com/office/drawing/2014/main" id="{24A05152-EC88-4B78-8C63-135CF5D98EA1}"/>
                    </a:ext>
                  </a:extLst>
                </p:cNvPr>
                <p:cNvSpPr txBox="1"/>
                <p:nvPr/>
              </p:nvSpPr>
              <p:spPr>
                <a:xfrm>
                  <a:off x="796214" y="4056206"/>
                  <a:ext cx="1457450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ar-A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ar-A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13" name="مربع نص 112">
                  <a:extLst>
                    <a:ext uri="{FF2B5EF4-FFF2-40B4-BE49-F238E27FC236}">
                      <a16:creationId xmlns:a16="http://schemas.microsoft.com/office/drawing/2014/main" id="{24A05152-EC88-4B78-8C63-135CF5D98E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214" y="4056206"/>
                  <a:ext cx="1457450" cy="55399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مجموعة 113">
            <a:extLst>
              <a:ext uri="{FF2B5EF4-FFF2-40B4-BE49-F238E27FC236}">
                <a16:creationId xmlns:a16="http://schemas.microsoft.com/office/drawing/2014/main" id="{93503C81-C7AE-43C9-B022-E16BE6666794}"/>
              </a:ext>
            </a:extLst>
          </p:cNvPr>
          <p:cNvGrpSpPr/>
          <p:nvPr/>
        </p:nvGrpSpPr>
        <p:grpSpPr>
          <a:xfrm>
            <a:off x="323528" y="4083760"/>
            <a:ext cx="1976037" cy="553998"/>
            <a:chOff x="4419199" y="4108296"/>
            <a:chExt cx="1976037" cy="553998"/>
          </a:xfrm>
        </p:grpSpPr>
        <p:sp>
          <p:nvSpPr>
            <p:cNvPr id="115" name="شكل بيضاوي 114">
              <a:extLst>
                <a:ext uri="{FF2B5EF4-FFF2-40B4-BE49-F238E27FC236}">
                  <a16:creationId xmlns:a16="http://schemas.microsoft.com/office/drawing/2014/main" id="{B15BADDA-C00F-411E-BB8C-611E55AD35C0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مربع نص 115">
                  <a:extLst>
                    <a:ext uri="{FF2B5EF4-FFF2-40B4-BE49-F238E27FC236}">
                      <a16:creationId xmlns:a16="http://schemas.microsoft.com/office/drawing/2014/main" id="{D1F178D1-D82E-4C4E-A4A3-DD82D68781D5}"/>
                    </a:ext>
                  </a:extLst>
                </p:cNvPr>
                <p:cNvSpPr txBox="1"/>
                <p:nvPr/>
              </p:nvSpPr>
              <p:spPr>
                <a:xfrm>
                  <a:off x="4937786" y="4108296"/>
                  <a:ext cx="1457450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ar-AE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ar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ar-A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A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E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i="1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16" name="مربع نص 115">
                  <a:extLst>
                    <a:ext uri="{FF2B5EF4-FFF2-40B4-BE49-F238E27FC236}">
                      <a16:creationId xmlns:a16="http://schemas.microsoft.com/office/drawing/2014/main" id="{D1F178D1-D82E-4C4E-A4A3-DD82D68781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7786" y="4108296"/>
                  <a:ext cx="1457450" cy="5539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مجموعة 116">
            <a:extLst>
              <a:ext uri="{FF2B5EF4-FFF2-40B4-BE49-F238E27FC236}">
                <a16:creationId xmlns:a16="http://schemas.microsoft.com/office/drawing/2014/main" id="{F768DD6B-B2E4-4E55-8156-F29F4860AA82}"/>
              </a:ext>
            </a:extLst>
          </p:cNvPr>
          <p:cNvGrpSpPr/>
          <p:nvPr/>
        </p:nvGrpSpPr>
        <p:grpSpPr>
          <a:xfrm>
            <a:off x="339613" y="5157754"/>
            <a:ext cx="1943868" cy="438023"/>
            <a:chOff x="6695674" y="4193479"/>
            <a:chExt cx="1943868" cy="438023"/>
          </a:xfrm>
        </p:grpSpPr>
        <p:sp>
          <p:nvSpPr>
            <p:cNvPr id="118" name="شكل بيضاوي 117">
              <a:extLst>
                <a:ext uri="{FF2B5EF4-FFF2-40B4-BE49-F238E27FC236}">
                  <a16:creationId xmlns:a16="http://schemas.microsoft.com/office/drawing/2014/main" id="{A83375EC-8AAD-4340-9F15-B33D8664EA2F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مربع نص 118">
                  <a:extLst>
                    <a:ext uri="{FF2B5EF4-FFF2-40B4-BE49-F238E27FC236}">
                      <a16:creationId xmlns:a16="http://schemas.microsoft.com/office/drawing/2014/main" id="{F50B023E-6743-40C7-B3AA-3FCD35C53DDE}"/>
                    </a:ext>
                  </a:extLst>
                </p:cNvPr>
                <p:cNvSpPr txBox="1"/>
                <p:nvPr/>
              </p:nvSpPr>
              <p:spPr>
                <a:xfrm>
                  <a:off x="7241980" y="4283886"/>
                  <a:ext cx="139756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⁡|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ar-KW" i="1" dirty="0"/>
                </a:p>
              </p:txBody>
            </p:sp>
          </mc:Choice>
          <mc:Fallback xmlns="">
            <p:sp>
              <p:nvSpPr>
                <p:cNvPr id="119" name="مربع نص 118">
                  <a:extLst>
                    <a:ext uri="{FF2B5EF4-FFF2-40B4-BE49-F238E27FC236}">
                      <a16:creationId xmlns:a16="http://schemas.microsoft.com/office/drawing/2014/main" id="{F50B023E-6743-40C7-B3AA-3FCD35C53D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1980" y="4283886"/>
                  <a:ext cx="1397562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3043" r="-4783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4" name="مجموعة 123">
            <a:extLst>
              <a:ext uri="{FF2B5EF4-FFF2-40B4-BE49-F238E27FC236}">
                <a16:creationId xmlns:a16="http://schemas.microsoft.com/office/drawing/2014/main" id="{40185B29-398E-447B-856F-158C2EB23CBF}"/>
              </a:ext>
            </a:extLst>
          </p:cNvPr>
          <p:cNvGrpSpPr/>
          <p:nvPr/>
        </p:nvGrpSpPr>
        <p:grpSpPr>
          <a:xfrm>
            <a:off x="-14863" y="1622520"/>
            <a:ext cx="8556442" cy="369332"/>
            <a:chOff x="-119683" y="1697704"/>
            <a:chExt cx="8556442" cy="369332"/>
          </a:xfrm>
        </p:grpSpPr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36B8E4D6-B705-4C46-925F-3A9F344C038C}"/>
                </a:ext>
              </a:extLst>
            </p:cNvPr>
            <p:cNvSpPr txBox="1"/>
            <p:nvPr/>
          </p:nvSpPr>
          <p:spPr>
            <a:xfrm>
              <a:off x="-119683" y="1697704"/>
              <a:ext cx="855644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الذي ميل العمودي عليه عند  أي نقطة           هو :              و يمر بالنقطة               هي :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مربع نص 125">
                  <a:extLst>
                    <a:ext uri="{FF2B5EF4-FFF2-40B4-BE49-F238E27FC236}">
                      <a16:creationId xmlns:a16="http://schemas.microsoft.com/office/drawing/2014/main" id="{A816B5AE-8355-4CBF-85E9-E800DA87EF7E}"/>
                    </a:ext>
                  </a:extLst>
                </p:cNvPr>
                <p:cNvSpPr txBox="1"/>
                <p:nvPr/>
              </p:nvSpPr>
              <p:spPr>
                <a:xfrm>
                  <a:off x="3527726" y="1708197"/>
                  <a:ext cx="60728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26" name="مربع نص 125">
                  <a:extLst>
                    <a:ext uri="{FF2B5EF4-FFF2-40B4-BE49-F238E27FC236}">
                      <a16:creationId xmlns:a16="http://schemas.microsoft.com/office/drawing/2014/main" id="{A816B5AE-8355-4CBF-85E9-E800DA87EF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7726" y="1708197"/>
                  <a:ext cx="607282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2000" r="-12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مربع نص 126">
                  <a:extLst>
                    <a:ext uri="{FF2B5EF4-FFF2-40B4-BE49-F238E27FC236}">
                      <a16:creationId xmlns:a16="http://schemas.microsoft.com/office/drawing/2014/main" id="{EA3181F6-D787-4747-840C-C209D863FAEF}"/>
                    </a:ext>
                  </a:extLst>
                </p:cNvPr>
                <p:cNvSpPr txBox="1"/>
                <p:nvPr/>
              </p:nvSpPr>
              <p:spPr>
                <a:xfrm>
                  <a:off x="2332195" y="1748670"/>
                  <a:ext cx="77162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27" name="مربع نص 126">
                  <a:extLst>
                    <a:ext uri="{FF2B5EF4-FFF2-40B4-BE49-F238E27FC236}">
                      <a16:creationId xmlns:a16="http://schemas.microsoft.com/office/drawing/2014/main" id="{EA3181F6-D787-4747-840C-C209D863FA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2195" y="1748670"/>
                  <a:ext cx="771621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794" r="-6349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مربع نص 127">
                  <a:extLst>
                    <a:ext uri="{FF2B5EF4-FFF2-40B4-BE49-F238E27FC236}">
                      <a16:creationId xmlns:a16="http://schemas.microsoft.com/office/drawing/2014/main" id="{CCE18E57-6122-4444-8D09-485BE844F57A}"/>
                    </a:ext>
                  </a:extLst>
                </p:cNvPr>
                <p:cNvSpPr txBox="1"/>
                <p:nvPr/>
              </p:nvSpPr>
              <p:spPr>
                <a:xfrm>
                  <a:off x="497559" y="1752966"/>
                  <a:ext cx="7091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28" name="مربع نص 127">
                  <a:extLst>
                    <a:ext uri="{FF2B5EF4-FFF2-40B4-BE49-F238E27FC236}">
                      <a16:creationId xmlns:a16="http://schemas.microsoft.com/office/drawing/2014/main" id="{CCE18E57-6122-4444-8D09-485BE844F5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559" y="1752966"/>
                  <a:ext cx="709168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6897" r="-11207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مستطيل: زوايا مستديرة 79">
                <a:extLst>
                  <a:ext uri="{FF2B5EF4-FFF2-40B4-BE49-F238E27FC236}">
                    <a16:creationId xmlns:a16="http://schemas.microsoft.com/office/drawing/2014/main" id="{8D56A0F6-5640-455A-97DB-4502A501F716}"/>
                  </a:ext>
                </a:extLst>
              </p:cNvPr>
              <p:cNvSpPr/>
              <p:nvPr/>
            </p:nvSpPr>
            <p:spPr>
              <a:xfrm>
                <a:off x="2566249" y="3081558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0" name="مستطيل: زوايا مستديرة 79">
                <a:extLst>
                  <a:ext uri="{FF2B5EF4-FFF2-40B4-BE49-F238E27FC236}">
                    <a16:creationId xmlns:a16="http://schemas.microsoft.com/office/drawing/2014/main" id="{8D56A0F6-5640-455A-97DB-4502A501F7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249" y="3081558"/>
                <a:ext cx="1872000" cy="694884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مستطيل: زوايا مستديرة 102">
            <a:extLst>
              <a:ext uri="{FF2B5EF4-FFF2-40B4-BE49-F238E27FC236}">
                <a16:creationId xmlns:a16="http://schemas.microsoft.com/office/drawing/2014/main" id="{C9059EA6-5B15-4C80-A805-C952895A0579}"/>
              </a:ext>
            </a:extLst>
          </p:cNvPr>
          <p:cNvSpPr/>
          <p:nvPr/>
        </p:nvSpPr>
        <p:spPr>
          <a:xfrm>
            <a:off x="2558521" y="507809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6" name="مستطيل: زوايا مستديرة 105">
            <a:extLst>
              <a:ext uri="{FF2B5EF4-FFF2-40B4-BE49-F238E27FC236}">
                <a16:creationId xmlns:a16="http://schemas.microsoft.com/office/drawing/2014/main" id="{C05B4B13-81B3-4A35-AF76-DC1A32A60F81}"/>
              </a:ext>
            </a:extLst>
          </p:cNvPr>
          <p:cNvSpPr/>
          <p:nvPr/>
        </p:nvSpPr>
        <p:spPr>
          <a:xfrm>
            <a:off x="2566249" y="4079826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107" name="مستطيل: زوايا مستديرة 106">
            <a:extLst>
              <a:ext uri="{FF2B5EF4-FFF2-40B4-BE49-F238E27FC236}">
                <a16:creationId xmlns:a16="http://schemas.microsoft.com/office/drawing/2014/main" id="{0A5F6FF4-0F91-4FAF-BD88-304341929B83}"/>
              </a:ext>
            </a:extLst>
          </p:cNvPr>
          <p:cNvSpPr/>
          <p:nvPr/>
        </p:nvSpPr>
        <p:spPr>
          <a:xfrm>
            <a:off x="2566249" y="220962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339821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</p:childTnLst>
        </p:cTn>
      </p:par>
    </p:tnLst>
    <p:bldLst>
      <p:bldP spid="123" grpId="0" animBg="1"/>
      <p:bldP spid="123" grpId="1" animBg="1"/>
      <p:bldP spid="122" grpId="0" animBg="1"/>
      <p:bldP spid="122" grpId="1" animBg="1"/>
      <p:bldP spid="121" grpId="0" animBg="1"/>
      <p:bldP spid="121" grpId="1" animBg="1"/>
      <p:bldP spid="120" grpId="0" animBg="1"/>
      <p:bldP spid="120" grpId="1" animBg="1"/>
      <p:bldP spid="79" grpId="0" animBg="1"/>
      <p:bldP spid="80" grpId="0" animBg="1"/>
      <p:bldP spid="80" grpId="1" animBg="1"/>
      <p:bldP spid="103" grpId="0" animBg="1"/>
      <p:bldP spid="103" grpId="1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شكل بيضاوي 45">
            <a:extLst>
              <a:ext uri="{FF2B5EF4-FFF2-40B4-BE49-F238E27FC236}">
                <a16:creationId xmlns:a16="http://schemas.microsoft.com/office/drawing/2014/main" id="{92EA2663-EFED-4041-80D0-EE063A32B828}"/>
              </a:ext>
            </a:extLst>
          </p:cNvPr>
          <p:cNvSpPr/>
          <p:nvPr/>
        </p:nvSpPr>
        <p:spPr>
          <a:xfrm>
            <a:off x="357117" y="5008726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5" name="شكل بيضاوي 44">
            <a:extLst>
              <a:ext uri="{FF2B5EF4-FFF2-40B4-BE49-F238E27FC236}">
                <a16:creationId xmlns:a16="http://schemas.microsoft.com/office/drawing/2014/main" id="{FBD9CBF3-51D2-470E-8EE7-2308AA95B82A}"/>
              </a:ext>
            </a:extLst>
          </p:cNvPr>
          <p:cNvSpPr/>
          <p:nvPr/>
        </p:nvSpPr>
        <p:spPr>
          <a:xfrm>
            <a:off x="329736" y="4006578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4" name="شكل بيضاوي 43">
            <a:extLst>
              <a:ext uri="{FF2B5EF4-FFF2-40B4-BE49-F238E27FC236}">
                <a16:creationId xmlns:a16="http://schemas.microsoft.com/office/drawing/2014/main" id="{DBA43F76-2841-44E9-9D65-8403B3479CED}"/>
              </a:ext>
            </a:extLst>
          </p:cNvPr>
          <p:cNvSpPr/>
          <p:nvPr/>
        </p:nvSpPr>
        <p:spPr>
          <a:xfrm>
            <a:off x="357117" y="2990977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43" name="شكل بيضاوي 42">
            <a:extLst>
              <a:ext uri="{FF2B5EF4-FFF2-40B4-BE49-F238E27FC236}">
                <a16:creationId xmlns:a16="http://schemas.microsoft.com/office/drawing/2014/main" id="{FE9F56C0-3289-4876-A927-277C9EF10FE2}"/>
              </a:ext>
            </a:extLst>
          </p:cNvPr>
          <p:cNvSpPr/>
          <p:nvPr/>
        </p:nvSpPr>
        <p:spPr>
          <a:xfrm>
            <a:off x="349379" y="1968752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107" name="مستطيل 106">
            <a:extLst>
              <a:ext uri="{FF2B5EF4-FFF2-40B4-BE49-F238E27FC236}">
                <a16:creationId xmlns:a16="http://schemas.microsoft.com/office/drawing/2014/main" id="{BFD6A25B-13D4-4F7F-B02D-4317D6356BE6}"/>
              </a:ext>
            </a:extLst>
          </p:cNvPr>
          <p:cNvSpPr/>
          <p:nvPr/>
        </p:nvSpPr>
        <p:spPr>
          <a:xfrm>
            <a:off x="8491300" y="1302382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dirty="0">
                <a:solidFill>
                  <a:srgbClr val="FF0000"/>
                </a:solidFill>
              </a:rPr>
              <a:t>8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108" name="مجموعة 107">
            <a:extLst>
              <a:ext uri="{FF2B5EF4-FFF2-40B4-BE49-F238E27FC236}">
                <a16:creationId xmlns:a16="http://schemas.microsoft.com/office/drawing/2014/main" id="{269C7A21-6A9C-4462-B1E3-D8F5BAEC36D8}"/>
              </a:ext>
            </a:extLst>
          </p:cNvPr>
          <p:cNvGrpSpPr/>
          <p:nvPr/>
        </p:nvGrpSpPr>
        <p:grpSpPr>
          <a:xfrm>
            <a:off x="349379" y="2987921"/>
            <a:ext cx="1720141" cy="438023"/>
            <a:chOff x="2303442" y="4193479"/>
            <a:chExt cx="1720141" cy="438023"/>
          </a:xfrm>
        </p:grpSpPr>
        <p:sp>
          <p:nvSpPr>
            <p:cNvPr id="109" name="شكل بيضاوي 108">
              <a:extLst>
                <a:ext uri="{FF2B5EF4-FFF2-40B4-BE49-F238E27FC236}">
                  <a16:creationId xmlns:a16="http://schemas.microsoft.com/office/drawing/2014/main" id="{4002D484-A7FD-42F7-84F4-71EBB340239D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مربع نص 109">
                  <a:extLst>
                    <a:ext uri="{FF2B5EF4-FFF2-40B4-BE49-F238E27FC236}">
                      <a16:creationId xmlns:a16="http://schemas.microsoft.com/office/drawing/2014/main" id="{C30C95FE-F77E-4F68-A85A-2ED237D5B86F}"/>
                    </a:ext>
                  </a:extLst>
                </p:cNvPr>
                <p:cNvSpPr txBox="1"/>
                <p:nvPr/>
              </p:nvSpPr>
              <p:spPr>
                <a:xfrm>
                  <a:off x="2897249" y="4202546"/>
                  <a:ext cx="1126334" cy="3454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E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10" name="مربع نص 109">
                  <a:extLst>
                    <a:ext uri="{FF2B5EF4-FFF2-40B4-BE49-F238E27FC236}">
                      <a16:creationId xmlns:a16="http://schemas.microsoft.com/office/drawing/2014/main" id="{C30C95FE-F77E-4F68-A85A-2ED237D5B8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7249" y="4202546"/>
                  <a:ext cx="1126334" cy="345416"/>
                </a:xfrm>
                <a:prstGeom prst="rect">
                  <a:avLst/>
                </a:prstGeom>
                <a:blipFill>
                  <a:blip r:embed="rId3"/>
                  <a:stretch>
                    <a:fillRect l="-2162" r="-1081" b="-892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مجموعة 110">
            <a:extLst>
              <a:ext uri="{FF2B5EF4-FFF2-40B4-BE49-F238E27FC236}">
                <a16:creationId xmlns:a16="http://schemas.microsoft.com/office/drawing/2014/main" id="{36583788-9D36-417F-9EE8-22184879DBA6}"/>
              </a:ext>
            </a:extLst>
          </p:cNvPr>
          <p:cNvGrpSpPr/>
          <p:nvPr/>
        </p:nvGrpSpPr>
        <p:grpSpPr>
          <a:xfrm>
            <a:off x="341105" y="1975168"/>
            <a:ext cx="2014887" cy="438023"/>
            <a:chOff x="351188" y="4162222"/>
            <a:chExt cx="2014887" cy="438023"/>
          </a:xfrm>
        </p:grpSpPr>
        <p:sp>
          <p:nvSpPr>
            <p:cNvPr id="112" name="شكل بيضاوي 111">
              <a:extLst>
                <a:ext uri="{FF2B5EF4-FFF2-40B4-BE49-F238E27FC236}">
                  <a16:creationId xmlns:a16="http://schemas.microsoft.com/office/drawing/2014/main" id="{6104BF08-EB54-4D7C-A0A6-D29F508E9CE1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مربع نص 112">
                  <a:extLst>
                    <a:ext uri="{FF2B5EF4-FFF2-40B4-BE49-F238E27FC236}">
                      <a16:creationId xmlns:a16="http://schemas.microsoft.com/office/drawing/2014/main" id="{A4D320BE-61EB-4056-952A-A6C34CEBDFFC}"/>
                    </a:ext>
                  </a:extLst>
                </p:cNvPr>
                <p:cNvSpPr txBox="1"/>
                <p:nvPr/>
              </p:nvSpPr>
              <p:spPr>
                <a:xfrm>
                  <a:off x="835784" y="4168449"/>
                  <a:ext cx="1530291" cy="3454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E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AE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  <m:r>
                          <a:rPr lang="en-AE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E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13" name="مربع نص 112">
                  <a:extLst>
                    <a:ext uri="{FF2B5EF4-FFF2-40B4-BE49-F238E27FC236}">
                      <a16:creationId xmlns:a16="http://schemas.microsoft.com/office/drawing/2014/main" id="{A4D320BE-61EB-4056-952A-A6C34CEBDF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784" y="4168449"/>
                  <a:ext cx="1530291" cy="345416"/>
                </a:xfrm>
                <a:prstGeom prst="rect">
                  <a:avLst/>
                </a:prstGeom>
                <a:blipFill>
                  <a:blip r:embed="rId4"/>
                  <a:stretch>
                    <a:fillRect l="-1594" r="-3187" b="-8772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مجموعة 113">
            <a:extLst>
              <a:ext uri="{FF2B5EF4-FFF2-40B4-BE49-F238E27FC236}">
                <a16:creationId xmlns:a16="http://schemas.microsoft.com/office/drawing/2014/main" id="{3044B34E-4DF1-4D39-AF79-BA949FE15CCC}"/>
              </a:ext>
            </a:extLst>
          </p:cNvPr>
          <p:cNvGrpSpPr/>
          <p:nvPr/>
        </p:nvGrpSpPr>
        <p:grpSpPr>
          <a:xfrm>
            <a:off x="329736" y="4000674"/>
            <a:ext cx="2026256" cy="438023"/>
            <a:chOff x="4419199" y="4193478"/>
            <a:chExt cx="2026256" cy="438023"/>
          </a:xfrm>
        </p:grpSpPr>
        <p:sp>
          <p:nvSpPr>
            <p:cNvPr id="115" name="شكل بيضاوي 114">
              <a:extLst>
                <a:ext uri="{FF2B5EF4-FFF2-40B4-BE49-F238E27FC236}">
                  <a16:creationId xmlns:a16="http://schemas.microsoft.com/office/drawing/2014/main" id="{AF276303-3E1D-4F1B-AD67-A76C3F5F73EE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مربع نص 115">
                  <a:extLst>
                    <a:ext uri="{FF2B5EF4-FFF2-40B4-BE49-F238E27FC236}">
                      <a16:creationId xmlns:a16="http://schemas.microsoft.com/office/drawing/2014/main" id="{5B398070-D59F-49CD-9493-39A385FDFBF3}"/>
                    </a:ext>
                  </a:extLst>
                </p:cNvPr>
                <p:cNvSpPr txBox="1"/>
                <p:nvPr/>
              </p:nvSpPr>
              <p:spPr>
                <a:xfrm>
                  <a:off x="4915164" y="4212478"/>
                  <a:ext cx="1530291" cy="3454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E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  <m:r>
                          <a:rPr lang="en-AE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E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16" name="مربع نص 115">
                  <a:extLst>
                    <a:ext uri="{FF2B5EF4-FFF2-40B4-BE49-F238E27FC236}">
                      <a16:creationId xmlns:a16="http://schemas.microsoft.com/office/drawing/2014/main" id="{5B398070-D59F-49CD-9493-39A385FDFB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5164" y="4212478"/>
                  <a:ext cx="1530291" cy="345416"/>
                </a:xfrm>
                <a:prstGeom prst="rect">
                  <a:avLst/>
                </a:prstGeom>
                <a:blipFill>
                  <a:blip r:embed="rId5"/>
                  <a:stretch>
                    <a:fillRect l="-1594" r="-3187" b="-892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مجموعة 116">
            <a:extLst>
              <a:ext uri="{FF2B5EF4-FFF2-40B4-BE49-F238E27FC236}">
                <a16:creationId xmlns:a16="http://schemas.microsoft.com/office/drawing/2014/main" id="{64BDC341-1887-4243-ACBB-8834453A7848}"/>
              </a:ext>
            </a:extLst>
          </p:cNvPr>
          <p:cNvGrpSpPr/>
          <p:nvPr/>
        </p:nvGrpSpPr>
        <p:grpSpPr>
          <a:xfrm>
            <a:off x="357117" y="5005670"/>
            <a:ext cx="2056661" cy="438023"/>
            <a:chOff x="6695674" y="4193479"/>
            <a:chExt cx="2056661" cy="438023"/>
          </a:xfrm>
        </p:grpSpPr>
        <p:sp>
          <p:nvSpPr>
            <p:cNvPr id="118" name="شكل بيضاوي 117">
              <a:extLst>
                <a:ext uri="{FF2B5EF4-FFF2-40B4-BE49-F238E27FC236}">
                  <a16:creationId xmlns:a16="http://schemas.microsoft.com/office/drawing/2014/main" id="{2B8D3A8B-EA87-4D75-B018-8BA0DDFB6E77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مربع نص 118">
                  <a:extLst>
                    <a:ext uri="{FF2B5EF4-FFF2-40B4-BE49-F238E27FC236}">
                      <a16:creationId xmlns:a16="http://schemas.microsoft.com/office/drawing/2014/main" id="{110D56EA-0C56-4925-9E87-537F6402C5B0}"/>
                    </a:ext>
                  </a:extLst>
                </p:cNvPr>
                <p:cNvSpPr txBox="1"/>
                <p:nvPr/>
              </p:nvSpPr>
              <p:spPr>
                <a:xfrm>
                  <a:off x="7222044" y="4233967"/>
                  <a:ext cx="1530291" cy="3454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AE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E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E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  <m:r>
                          <a:rPr lang="en-AE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AE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19" name="مربع نص 118">
                  <a:extLst>
                    <a:ext uri="{FF2B5EF4-FFF2-40B4-BE49-F238E27FC236}">
                      <a16:creationId xmlns:a16="http://schemas.microsoft.com/office/drawing/2014/main" id="{110D56EA-0C56-4925-9E87-537F6402C5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2044" y="4233967"/>
                  <a:ext cx="1530291" cy="345416"/>
                </a:xfrm>
                <a:prstGeom prst="rect">
                  <a:avLst/>
                </a:prstGeom>
                <a:blipFill>
                  <a:blip r:embed="rId6"/>
                  <a:stretch>
                    <a:fillRect l="-1594" r="-3187" b="-8772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TextBox 35">
            <a:extLst>
              <a:ext uri="{FF2B5EF4-FFF2-40B4-BE49-F238E27FC236}">
                <a16:creationId xmlns:a16="http://schemas.microsoft.com/office/drawing/2014/main" id="{110507D2-F3F4-401D-8CC6-C4B00D6C0755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51" name="صورة 50">
            <a:extLst>
              <a:ext uri="{FF2B5EF4-FFF2-40B4-BE49-F238E27FC236}">
                <a16:creationId xmlns:a16="http://schemas.microsoft.com/office/drawing/2014/main" id="{1692A68E-5931-4930-B64B-9770538AC5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2915" y="945359"/>
            <a:ext cx="4997003" cy="389106"/>
          </a:xfrm>
          <a:prstGeom prst="rect">
            <a:avLst/>
          </a:prstGeom>
        </p:spPr>
      </p:pic>
      <p:grpSp>
        <p:nvGrpSpPr>
          <p:cNvPr id="53" name="مجموعة 52">
            <a:extLst>
              <a:ext uri="{FF2B5EF4-FFF2-40B4-BE49-F238E27FC236}">
                <a16:creationId xmlns:a16="http://schemas.microsoft.com/office/drawing/2014/main" id="{58EB8B8C-CE38-4007-AA92-C492B64ED1BD}"/>
              </a:ext>
            </a:extLst>
          </p:cNvPr>
          <p:cNvGrpSpPr/>
          <p:nvPr/>
        </p:nvGrpSpPr>
        <p:grpSpPr>
          <a:xfrm>
            <a:off x="-65142" y="1414307"/>
            <a:ext cx="8556442" cy="369332"/>
            <a:chOff x="-119683" y="1697704"/>
            <a:chExt cx="8556442" cy="369332"/>
          </a:xfrm>
        </p:grpSpPr>
        <p:sp>
          <p:nvSpPr>
            <p:cNvPr id="54" name="مربع نص 53">
              <a:extLst>
                <a:ext uri="{FF2B5EF4-FFF2-40B4-BE49-F238E27FC236}">
                  <a16:creationId xmlns:a16="http://schemas.microsoft.com/office/drawing/2014/main" id="{ADAA40AC-3480-40D2-BA86-104B7453D0E2}"/>
                </a:ext>
              </a:extLst>
            </p:cNvPr>
            <p:cNvSpPr txBox="1"/>
            <p:nvPr/>
          </p:nvSpPr>
          <p:spPr>
            <a:xfrm>
              <a:off x="-119683" y="1697704"/>
              <a:ext cx="855644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الذي ميله عند  أي نقطة           هو :                    و يمر بالنقطة               هي :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F7DF45FE-E81B-417E-B30C-FEAD71959020}"/>
                    </a:ext>
                  </a:extLst>
                </p:cNvPr>
                <p:cNvSpPr txBox="1"/>
                <p:nvPr/>
              </p:nvSpPr>
              <p:spPr>
                <a:xfrm>
                  <a:off x="4569108" y="1736823"/>
                  <a:ext cx="60728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F7DF45FE-E81B-417E-B30C-FEAD719590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9108" y="1736823"/>
                  <a:ext cx="607282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2000" r="-12000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8B3DD5AC-3456-4D0B-B4BA-4824C32D6124}"/>
                    </a:ext>
                  </a:extLst>
                </p:cNvPr>
                <p:cNvSpPr txBox="1"/>
                <p:nvPr/>
              </p:nvSpPr>
              <p:spPr>
                <a:xfrm>
                  <a:off x="3114303" y="1742331"/>
                  <a:ext cx="1008738" cy="2800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AE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8B3DD5AC-3456-4D0B-B4BA-4824C32D61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4303" y="1742331"/>
                  <a:ext cx="1008738" cy="280077"/>
                </a:xfrm>
                <a:prstGeom prst="rect">
                  <a:avLst/>
                </a:prstGeom>
                <a:blipFill>
                  <a:blip r:embed="rId9"/>
                  <a:stretch>
                    <a:fillRect l="-4848" r="-2424" b="-10870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مربع نص 57">
                  <a:extLst>
                    <a:ext uri="{FF2B5EF4-FFF2-40B4-BE49-F238E27FC236}">
                      <a16:creationId xmlns:a16="http://schemas.microsoft.com/office/drawing/2014/main" id="{A4BA59C8-90D7-4609-9B8D-8A45EE7A3279}"/>
                    </a:ext>
                  </a:extLst>
                </p:cNvPr>
                <p:cNvSpPr txBox="1"/>
                <p:nvPr/>
              </p:nvSpPr>
              <p:spPr>
                <a:xfrm>
                  <a:off x="1010305" y="1736823"/>
                  <a:ext cx="9207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8" name="مربع نص 57">
                  <a:extLst>
                    <a:ext uri="{FF2B5EF4-FFF2-40B4-BE49-F238E27FC236}">
                      <a16:creationId xmlns:a16="http://schemas.microsoft.com/office/drawing/2014/main" id="{A4BA59C8-90D7-4609-9B8D-8A45EE7A3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0305" y="1736823"/>
                  <a:ext cx="920765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5298" r="-8609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ستطيل: زوايا مستديرة 56">
                <a:extLst>
                  <a:ext uri="{FF2B5EF4-FFF2-40B4-BE49-F238E27FC236}">
                    <a16:creationId xmlns:a16="http://schemas.microsoft.com/office/drawing/2014/main" id="{79BC3261-6758-4569-BB21-2E2A02213663}"/>
                  </a:ext>
                </a:extLst>
              </p:cNvPr>
              <p:cNvSpPr/>
              <p:nvPr/>
            </p:nvSpPr>
            <p:spPr>
              <a:xfrm>
                <a:off x="2751649" y="3844940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مستطيل: زوايا مستديرة 56">
                <a:extLst>
                  <a:ext uri="{FF2B5EF4-FFF2-40B4-BE49-F238E27FC236}">
                    <a16:creationId xmlns:a16="http://schemas.microsoft.com/office/drawing/2014/main" id="{79BC3261-6758-4569-BB21-2E2A022136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649" y="3844940"/>
                <a:ext cx="1872000" cy="694884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مستطيل: زوايا مستديرة 58">
            <a:extLst>
              <a:ext uri="{FF2B5EF4-FFF2-40B4-BE49-F238E27FC236}">
                <a16:creationId xmlns:a16="http://schemas.microsoft.com/office/drawing/2014/main" id="{CCD6953A-049C-4E87-A0BF-87F656A7DD57}"/>
              </a:ext>
            </a:extLst>
          </p:cNvPr>
          <p:cNvSpPr/>
          <p:nvPr/>
        </p:nvSpPr>
        <p:spPr>
          <a:xfrm>
            <a:off x="2705201" y="4893363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1" name="مستطيل: زوايا مستديرة 60">
            <a:extLst>
              <a:ext uri="{FF2B5EF4-FFF2-40B4-BE49-F238E27FC236}">
                <a16:creationId xmlns:a16="http://schemas.microsoft.com/office/drawing/2014/main" id="{8D16F225-564B-4E08-B692-5965B2C320CF}"/>
              </a:ext>
            </a:extLst>
          </p:cNvPr>
          <p:cNvSpPr/>
          <p:nvPr/>
        </p:nvSpPr>
        <p:spPr>
          <a:xfrm>
            <a:off x="2737213" y="282225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2" name="مستطيل: زوايا مستديرة 61">
            <a:extLst>
              <a:ext uri="{FF2B5EF4-FFF2-40B4-BE49-F238E27FC236}">
                <a16:creationId xmlns:a16="http://schemas.microsoft.com/office/drawing/2014/main" id="{572F0664-E791-4BCE-97EE-62DDC2CDB22C}"/>
              </a:ext>
            </a:extLst>
          </p:cNvPr>
          <p:cNvSpPr/>
          <p:nvPr/>
        </p:nvSpPr>
        <p:spPr>
          <a:xfrm>
            <a:off x="2737213" y="1940836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24648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5" grpId="0" animBg="1"/>
      <p:bldP spid="45" grpId="1" animBg="1"/>
      <p:bldP spid="44" grpId="0" animBg="1"/>
      <p:bldP spid="44" grpId="1" animBg="1"/>
      <p:bldP spid="43" grpId="0" animBg="1"/>
      <p:bldP spid="43" grpId="1" animBg="1"/>
      <p:bldP spid="107" grpId="0" animBg="1"/>
      <p:bldP spid="57" grpId="0" animBg="1"/>
      <p:bldP spid="57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CDB4BE3-8CB4-451E-AF97-553A3140B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329" y="1819360"/>
            <a:ext cx="6722772" cy="499353"/>
          </a:xfrm>
          <a:prstGeom prst="rect">
            <a:avLst/>
          </a:prstGeom>
        </p:spPr>
      </p:pic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F92D1FC5-E82B-4E93-A238-8AEAF763E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842" y="1258100"/>
            <a:ext cx="3915177" cy="603115"/>
          </a:xfrm>
          <a:prstGeom prst="rect">
            <a:avLst/>
          </a:prstGeom>
        </p:spPr>
      </p:pic>
      <p:sp>
        <p:nvSpPr>
          <p:cNvPr id="31" name="مربع نص 30">
            <a:extLst>
              <a:ext uri="{FF2B5EF4-FFF2-40B4-BE49-F238E27FC236}">
                <a16:creationId xmlns:a16="http://schemas.microsoft.com/office/drawing/2014/main" id="{5FB43F53-C9C2-4C06-AA13-DEE423BD5674}"/>
              </a:ext>
            </a:extLst>
          </p:cNvPr>
          <p:cNvSpPr txBox="1"/>
          <p:nvPr/>
        </p:nvSpPr>
        <p:spPr>
          <a:xfrm>
            <a:off x="8210550" y="2188307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ADF3E75F-1D67-4218-B2BD-BD0CE9047F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862" y="352730"/>
            <a:ext cx="6362163" cy="8754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A532CDE-F50C-4688-89BF-F241969047BF}"/>
                  </a:ext>
                </a:extLst>
              </p:cNvPr>
              <p:cNvSpPr txBox="1"/>
              <p:nvPr/>
            </p:nvSpPr>
            <p:spPr>
              <a:xfrm>
                <a:off x="596075" y="3092349"/>
                <a:ext cx="2388474" cy="9762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A532CDE-F50C-4688-89BF-F24196904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75" y="3092349"/>
                <a:ext cx="2388474" cy="9762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0F73635-769D-46A1-AB52-EDAF4531FCE4}"/>
                  </a:ext>
                </a:extLst>
              </p:cNvPr>
              <p:cNvSpPr txBox="1"/>
              <p:nvPr/>
            </p:nvSpPr>
            <p:spPr>
              <a:xfrm>
                <a:off x="844399" y="2702417"/>
                <a:ext cx="832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0F73635-769D-46A1-AB52-EDAF4531F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399" y="2702417"/>
                <a:ext cx="832920" cy="276999"/>
              </a:xfrm>
              <a:prstGeom prst="rect">
                <a:avLst/>
              </a:prstGeom>
              <a:blipFill>
                <a:blip r:embed="rId6"/>
                <a:stretch>
                  <a:fillRect l="-8824" r="-2206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AEF675F7-3D6D-49EE-B135-6088F4551241}"/>
                  </a:ext>
                </a:extLst>
              </p:cNvPr>
              <p:cNvSpPr txBox="1"/>
              <p:nvPr/>
            </p:nvSpPr>
            <p:spPr>
              <a:xfrm>
                <a:off x="1669924" y="2702416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AEF675F7-3D6D-49EE-B135-6088F4551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924" y="2702416"/>
                <a:ext cx="192360" cy="276999"/>
              </a:xfrm>
              <a:prstGeom prst="rect">
                <a:avLst/>
              </a:prstGeom>
              <a:blipFill>
                <a:blip r:embed="rId7"/>
                <a:stretch>
                  <a:fillRect l="-29032" r="-25806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43013A-9DB5-47ED-9298-9E3830843A75}"/>
                  </a:ext>
                </a:extLst>
              </p:cNvPr>
              <p:cNvSpPr txBox="1"/>
              <p:nvPr/>
            </p:nvSpPr>
            <p:spPr>
              <a:xfrm>
                <a:off x="669002" y="4131639"/>
                <a:ext cx="2038058" cy="97712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43013A-9DB5-47ED-9298-9E3830843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02" y="4131639"/>
                <a:ext cx="2038058" cy="9771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3FD2EDD-0E8A-4BF8-8F8C-4A3B86B6710B}"/>
                  </a:ext>
                </a:extLst>
              </p:cNvPr>
              <p:cNvSpPr txBox="1"/>
              <p:nvPr/>
            </p:nvSpPr>
            <p:spPr>
              <a:xfrm>
                <a:off x="635324" y="5220210"/>
                <a:ext cx="1655005" cy="97712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3FD2EDD-0E8A-4BF8-8F8C-4A3B86B67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24" y="5220210"/>
                <a:ext cx="1655005" cy="9771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5594756F-12B8-4F9D-9750-7B99ADD32C8E}"/>
                  </a:ext>
                </a:extLst>
              </p:cNvPr>
              <p:cNvSpPr txBox="1"/>
              <p:nvPr/>
            </p:nvSpPr>
            <p:spPr>
              <a:xfrm>
                <a:off x="2402609" y="5230018"/>
                <a:ext cx="1713353" cy="97712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5594756F-12B8-4F9D-9750-7B99ADD32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609" y="5230018"/>
                <a:ext cx="1713353" cy="9771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BDADE9EE-928E-46F3-9B86-0D7EC58664E9}"/>
                  </a:ext>
                </a:extLst>
              </p:cNvPr>
              <p:cNvSpPr txBox="1"/>
              <p:nvPr/>
            </p:nvSpPr>
            <p:spPr>
              <a:xfrm>
                <a:off x="1836654" y="2563741"/>
                <a:ext cx="69063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BDADE9EE-928E-46F3-9B86-0D7EC5866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654" y="2563741"/>
                <a:ext cx="690638" cy="51860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7453E76F-DC1C-4D2F-82AB-1C0535AE4A15}"/>
                  </a:ext>
                </a:extLst>
              </p:cNvPr>
              <p:cNvSpPr txBox="1"/>
              <p:nvPr/>
            </p:nvSpPr>
            <p:spPr>
              <a:xfrm>
                <a:off x="2535842" y="2608624"/>
                <a:ext cx="673005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7453E76F-DC1C-4D2F-82AB-1C0535AE4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842" y="2608624"/>
                <a:ext cx="673005" cy="4009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رابط مستقيم 33">
            <a:extLst>
              <a:ext uri="{FF2B5EF4-FFF2-40B4-BE49-F238E27FC236}">
                <a16:creationId xmlns:a16="http://schemas.microsoft.com/office/drawing/2014/main" id="{0B7D39B0-69B1-487C-BA71-D198C5B9C6E4}"/>
              </a:ext>
            </a:extLst>
          </p:cNvPr>
          <p:cNvCxnSpPr>
            <a:cxnSpLocks/>
          </p:cNvCxnSpPr>
          <p:nvPr/>
        </p:nvCxnSpPr>
        <p:spPr>
          <a:xfrm>
            <a:off x="4352925" y="2427233"/>
            <a:ext cx="0" cy="4268034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96A6F2-A71B-4110-B803-45F58F455949}"/>
              </a:ext>
            </a:extLst>
          </p:cNvPr>
          <p:cNvSpPr txBox="1"/>
          <p:nvPr/>
        </p:nvSpPr>
        <p:spPr>
          <a:xfrm>
            <a:off x="6062689" y="2453543"/>
            <a:ext cx="303713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لإيجاد التكامل نستخدم قاعدة التعويض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FBC58372-2D1A-425F-8CFB-6372B32FCED6}"/>
                  </a:ext>
                </a:extLst>
              </p:cNvPr>
              <p:cNvSpPr txBox="1"/>
              <p:nvPr/>
            </p:nvSpPr>
            <p:spPr>
              <a:xfrm>
                <a:off x="4460231" y="2732856"/>
                <a:ext cx="14951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FBC58372-2D1A-425F-8CFB-6372B32FC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31" y="2732856"/>
                <a:ext cx="1495153" cy="276999"/>
              </a:xfrm>
              <a:prstGeom prst="rect">
                <a:avLst/>
              </a:prstGeom>
              <a:blipFill>
                <a:blip r:embed="rId13"/>
                <a:stretch>
                  <a:fillRect l="-3265" r="-1224" b="-2608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37F4D1A-D92D-4F2C-B25D-6AA047B8E77F}"/>
                  </a:ext>
                </a:extLst>
              </p:cNvPr>
              <p:cNvSpPr txBox="1"/>
              <p:nvPr/>
            </p:nvSpPr>
            <p:spPr>
              <a:xfrm>
                <a:off x="4442669" y="3150196"/>
                <a:ext cx="832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37F4D1A-D92D-4F2C-B25D-6AA047B8E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669" y="3150196"/>
                <a:ext cx="832920" cy="276999"/>
              </a:xfrm>
              <a:prstGeom prst="rect">
                <a:avLst/>
              </a:prstGeom>
              <a:blipFill>
                <a:blip r:embed="rId14"/>
                <a:stretch>
                  <a:fillRect l="-6618" r="-2206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FC20CFE6-D543-4488-8196-507108F9310B}"/>
                  </a:ext>
                </a:extLst>
              </p:cNvPr>
              <p:cNvSpPr txBox="1"/>
              <p:nvPr/>
            </p:nvSpPr>
            <p:spPr>
              <a:xfrm>
                <a:off x="5152508" y="3132395"/>
                <a:ext cx="47423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FC20CFE6-D543-4488-8196-507108F93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508" y="3132395"/>
                <a:ext cx="474232" cy="276999"/>
              </a:xfrm>
              <a:prstGeom prst="rect">
                <a:avLst/>
              </a:prstGeom>
              <a:blipFill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A8C16F0D-4DB0-4FAC-ACA0-4CD6894536E5}"/>
                  </a:ext>
                </a:extLst>
              </p:cNvPr>
              <p:cNvSpPr txBox="1"/>
              <p:nvPr/>
            </p:nvSpPr>
            <p:spPr>
              <a:xfrm>
                <a:off x="4466071" y="3643612"/>
                <a:ext cx="2506776" cy="97712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A8C16F0D-4DB0-4FAC-ACA0-4CD689453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071" y="3643612"/>
                <a:ext cx="2506776" cy="9771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538980C-DCD5-4629-9E13-79D15900ED87}"/>
                  </a:ext>
                </a:extLst>
              </p:cNvPr>
              <p:cNvSpPr txBox="1"/>
              <p:nvPr/>
            </p:nvSpPr>
            <p:spPr>
              <a:xfrm>
                <a:off x="4504414" y="4534815"/>
                <a:ext cx="2294603" cy="66665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Sup>
                        <m:sSub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538980C-DCD5-4629-9E13-79D15900E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414" y="4534815"/>
                <a:ext cx="2294603" cy="6666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8BF3E16-CC8E-4D39-B992-EBEFA9A4EC76}"/>
                  </a:ext>
                </a:extLst>
              </p:cNvPr>
              <p:cNvSpPr txBox="1"/>
              <p:nvPr/>
            </p:nvSpPr>
            <p:spPr>
              <a:xfrm>
                <a:off x="4410827" y="5410389"/>
                <a:ext cx="2022220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ar-K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8BF3E16-CC8E-4D39-B992-EBEFA9A4E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27" y="5410389"/>
                <a:ext cx="2022220" cy="6163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BB078AB1-61C2-4379-BE96-0DBB9F459557}"/>
                  </a:ext>
                </a:extLst>
              </p:cNvPr>
              <p:cNvSpPr txBox="1"/>
              <p:nvPr/>
            </p:nvSpPr>
            <p:spPr>
              <a:xfrm>
                <a:off x="6363410" y="5460052"/>
                <a:ext cx="1693028" cy="412485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ar-K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BB078AB1-61C2-4379-BE96-0DBB9F459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410" y="5460052"/>
                <a:ext cx="1693028" cy="41248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مربع نص 50">
                <a:extLst>
                  <a:ext uri="{FF2B5EF4-FFF2-40B4-BE49-F238E27FC236}">
                    <a16:creationId xmlns:a16="http://schemas.microsoft.com/office/drawing/2014/main" id="{EBB775CC-563B-4D9F-8135-33DFFF2A074E}"/>
                  </a:ext>
                </a:extLst>
              </p:cNvPr>
              <p:cNvSpPr txBox="1"/>
              <p:nvPr/>
            </p:nvSpPr>
            <p:spPr>
              <a:xfrm>
                <a:off x="4466071" y="6244015"/>
                <a:ext cx="75014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مربع نص 50">
                <a:extLst>
                  <a:ext uri="{FF2B5EF4-FFF2-40B4-BE49-F238E27FC236}">
                    <a16:creationId xmlns:a16="http://schemas.microsoft.com/office/drawing/2014/main" id="{EBB775CC-563B-4D9F-8135-33DFFF2A0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071" y="6244015"/>
                <a:ext cx="750142" cy="5203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مربع نص 51">
            <a:extLst>
              <a:ext uri="{FF2B5EF4-FFF2-40B4-BE49-F238E27FC236}">
                <a16:creationId xmlns:a16="http://schemas.microsoft.com/office/drawing/2014/main" id="{2459291B-E78A-4E2D-AE5D-CD66E2D329D4}"/>
              </a:ext>
            </a:extLst>
          </p:cNvPr>
          <p:cNvSpPr txBox="1"/>
          <p:nvPr/>
        </p:nvSpPr>
        <p:spPr>
          <a:xfrm>
            <a:off x="5288460" y="6346272"/>
            <a:ext cx="1355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( وحدة طول ) 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مربع نص 52">
                <a:extLst>
                  <a:ext uri="{FF2B5EF4-FFF2-40B4-BE49-F238E27FC236}">
                    <a16:creationId xmlns:a16="http://schemas.microsoft.com/office/drawing/2014/main" id="{3D51DF03-5D53-4CCA-9E64-751069075A57}"/>
                  </a:ext>
                </a:extLst>
              </p:cNvPr>
              <p:cNvSpPr txBox="1"/>
              <p:nvPr/>
            </p:nvSpPr>
            <p:spPr>
              <a:xfrm>
                <a:off x="707884" y="2187962"/>
                <a:ext cx="1596463" cy="40152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3" name="مربع نص 52">
                <a:extLst>
                  <a:ext uri="{FF2B5EF4-FFF2-40B4-BE49-F238E27FC236}">
                    <a16:creationId xmlns:a16="http://schemas.microsoft.com/office/drawing/2014/main" id="{3D51DF03-5D53-4CCA-9E64-751069075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84" y="2187962"/>
                <a:ext cx="1596463" cy="4015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3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3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0" grpId="0"/>
      <p:bldP spid="51" grpId="0"/>
      <p:bldP spid="52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شكل بيضاوي 85">
            <a:extLst>
              <a:ext uri="{FF2B5EF4-FFF2-40B4-BE49-F238E27FC236}">
                <a16:creationId xmlns:a16="http://schemas.microsoft.com/office/drawing/2014/main" id="{D1F3BE63-745C-48AA-B1A4-1CB32164D9FC}"/>
              </a:ext>
            </a:extLst>
          </p:cNvPr>
          <p:cNvSpPr/>
          <p:nvPr/>
        </p:nvSpPr>
        <p:spPr>
          <a:xfrm>
            <a:off x="308910" y="5495161"/>
            <a:ext cx="428625" cy="438023"/>
          </a:xfrm>
          <a:prstGeom prst="ellipse">
            <a:avLst/>
          </a:prstGeom>
          <a:solidFill>
            <a:srgbClr val="00B05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d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85" name="شكل بيضاوي 84">
            <a:extLst>
              <a:ext uri="{FF2B5EF4-FFF2-40B4-BE49-F238E27FC236}">
                <a16:creationId xmlns:a16="http://schemas.microsoft.com/office/drawing/2014/main" id="{2158ADFE-96F2-4B12-B9AF-9BB4F043A5F9}"/>
              </a:ext>
            </a:extLst>
          </p:cNvPr>
          <p:cNvSpPr/>
          <p:nvPr/>
        </p:nvSpPr>
        <p:spPr>
          <a:xfrm>
            <a:off x="334452" y="4600561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c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84" name="شكل بيضاوي 83">
            <a:extLst>
              <a:ext uri="{FF2B5EF4-FFF2-40B4-BE49-F238E27FC236}">
                <a16:creationId xmlns:a16="http://schemas.microsoft.com/office/drawing/2014/main" id="{BCB662B2-ADAD-4DDE-8FD4-78D57578AB17}"/>
              </a:ext>
            </a:extLst>
          </p:cNvPr>
          <p:cNvSpPr/>
          <p:nvPr/>
        </p:nvSpPr>
        <p:spPr>
          <a:xfrm>
            <a:off x="316648" y="3710345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b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83" name="شكل بيضاوي 82">
            <a:extLst>
              <a:ext uri="{FF2B5EF4-FFF2-40B4-BE49-F238E27FC236}">
                <a16:creationId xmlns:a16="http://schemas.microsoft.com/office/drawing/2014/main" id="{5C851F34-D4C7-4B7F-8603-8A5D4876532C}"/>
              </a:ext>
            </a:extLst>
          </p:cNvPr>
          <p:cNvSpPr/>
          <p:nvPr/>
        </p:nvSpPr>
        <p:spPr>
          <a:xfrm>
            <a:off x="308910" y="2828891"/>
            <a:ext cx="428625" cy="438023"/>
          </a:xfrm>
          <a:prstGeom prst="ellipse">
            <a:avLst/>
          </a:prstGeom>
          <a:solidFill>
            <a:srgbClr val="FF0000">
              <a:alpha val="70000"/>
            </a:srgbClr>
          </a:solidFill>
          <a:ln w="222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AE" sz="2800" dirty="0">
                <a:solidFill>
                  <a:srgbClr val="0000FF"/>
                </a:solidFill>
              </a:rPr>
              <a:t>a</a:t>
            </a:r>
            <a:endParaRPr lang="ar-KW" sz="2800" dirty="0">
              <a:solidFill>
                <a:srgbClr val="0000FF"/>
              </a:solidFill>
            </a:endParaRPr>
          </a:p>
        </p:txBody>
      </p:sp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33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47F7FD-3BC2-446B-9CA1-919E5E40F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117" y="382487"/>
            <a:ext cx="3374265" cy="603115"/>
          </a:xfrm>
          <a:prstGeom prst="rect">
            <a:avLst/>
          </a:prstGeom>
        </p:spPr>
      </p:pic>
      <p:sp>
        <p:nvSpPr>
          <p:cNvPr id="52" name="TextBox 35">
            <a:extLst>
              <a:ext uri="{FF2B5EF4-FFF2-40B4-BE49-F238E27FC236}">
                <a16:creationId xmlns:a16="http://schemas.microsoft.com/office/drawing/2014/main" id="{110507D2-F3F4-401D-8CC6-C4B00D6C0755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51" name="صورة 50">
            <a:extLst>
              <a:ext uri="{FF2B5EF4-FFF2-40B4-BE49-F238E27FC236}">
                <a16:creationId xmlns:a16="http://schemas.microsoft.com/office/drawing/2014/main" id="{1692A68E-5931-4930-B64B-9770538AC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915" y="945359"/>
            <a:ext cx="4997003" cy="389106"/>
          </a:xfrm>
          <a:prstGeom prst="rect">
            <a:avLst/>
          </a:prstGeom>
        </p:spPr>
      </p:pic>
      <p:sp>
        <p:nvSpPr>
          <p:cNvPr id="60" name="مستطيل 59">
            <a:extLst>
              <a:ext uri="{FF2B5EF4-FFF2-40B4-BE49-F238E27FC236}">
                <a16:creationId xmlns:a16="http://schemas.microsoft.com/office/drawing/2014/main" id="{B27F85E2-4E70-47A7-BB35-3E2C380FF342}"/>
              </a:ext>
            </a:extLst>
          </p:cNvPr>
          <p:cNvSpPr/>
          <p:nvPr/>
        </p:nvSpPr>
        <p:spPr>
          <a:xfrm>
            <a:off x="8433343" y="1569899"/>
            <a:ext cx="502418" cy="512466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dirty="0">
                <a:solidFill>
                  <a:srgbClr val="FF0000"/>
                </a:solidFill>
              </a:rPr>
              <a:t>9</a:t>
            </a:r>
            <a:endParaRPr lang="ar-KW" dirty="0">
              <a:solidFill>
                <a:srgbClr val="FF0000"/>
              </a:solidFill>
            </a:endParaRPr>
          </a:p>
        </p:txBody>
      </p:sp>
      <p:grpSp>
        <p:nvGrpSpPr>
          <p:cNvPr id="64" name="مجموعة 63">
            <a:extLst>
              <a:ext uri="{FF2B5EF4-FFF2-40B4-BE49-F238E27FC236}">
                <a16:creationId xmlns:a16="http://schemas.microsoft.com/office/drawing/2014/main" id="{F4541D4F-278F-472B-832F-E73D96920C9D}"/>
              </a:ext>
            </a:extLst>
          </p:cNvPr>
          <p:cNvGrpSpPr/>
          <p:nvPr/>
        </p:nvGrpSpPr>
        <p:grpSpPr>
          <a:xfrm>
            <a:off x="308910" y="3707289"/>
            <a:ext cx="1722498" cy="438023"/>
            <a:chOff x="2303442" y="4193479"/>
            <a:chExt cx="1722498" cy="438023"/>
          </a:xfrm>
        </p:grpSpPr>
        <p:sp>
          <p:nvSpPr>
            <p:cNvPr id="66" name="شكل بيضاوي 65">
              <a:extLst>
                <a:ext uri="{FF2B5EF4-FFF2-40B4-BE49-F238E27FC236}">
                  <a16:creationId xmlns:a16="http://schemas.microsoft.com/office/drawing/2014/main" id="{8653AC49-5BD2-4609-AA6B-A2EFE447D02E}"/>
                </a:ext>
              </a:extLst>
            </p:cNvPr>
            <p:cNvSpPr/>
            <p:nvPr/>
          </p:nvSpPr>
          <p:spPr>
            <a:xfrm>
              <a:off x="2303442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b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مربع نص 71">
                  <a:extLst>
                    <a:ext uri="{FF2B5EF4-FFF2-40B4-BE49-F238E27FC236}">
                      <a16:creationId xmlns:a16="http://schemas.microsoft.com/office/drawing/2014/main" id="{26CAD992-59BD-42F7-AE9D-28ABA1F0BB42}"/>
                    </a:ext>
                  </a:extLst>
                </p:cNvPr>
                <p:cNvSpPr txBox="1"/>
                <p:nvPr/>
              </p:nvSpPr>
              <p:spPr>
                <a:xfrm>
                  <a:off x="2992195" y="4285737"/>
                  <a:ext cx="10337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AE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 −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AE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2" name="مربع نص 71">
                  <a:extLst>
                    <a:ext uri="{FF2B5EF4-FFF2-40B4-BE49-F238E27FC236}">
                      <a16:creationId xmlns:a16="http://schemas.microsoft.com/office/drawing/2014/main" id="{26CAD992-59BD-42F7-AE9D-28ABA1F0BB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2195" y="4285737"/>
                  <a:ext cx="1033745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734" r="-7692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مجموعة 72">
            <a:extLst>
              <a:ext uri="{FF2B5EF4-FFF2-40B4-BE49-F238E27FC236}">
                <a16:creationId xmlns:a16="http://schemas.microsoft.com/office/drawing/2014/main" id="{E3E5AE8E-D47B-4738-BD77-DE468873AC83}"/>
              </a:ext>
            </a:extLst>
          </p:cNvPr>
          <p:cNvGrpSpPr/>
          <p:nvPr/>
        </p:nvGrpSpPr>
        <p:grpSpPr>
          <a:xfrm>
            <a:off x="310042" y="2825834"/>
            <a:ext cx="1629117" cy="438023"/>
            <a:chOff x="351188" y="4162222"/>
            <a:chExt cx="1629117" cy="438023"/>
          </a:xfrm>
        </p:grpSpPr>
        <p:sp>
          <p:nvSpPr>
            <p:cNvPr id="74" name="شكل بيضاوي 73">
              <a:extLst>
                <a:ext uri="{FF2B5EF4-FFF2-40B4-BE49-F238E27FC236}">
                  <a16:creationId xmlns:a16="http://schemas.microsoft.com/office/drawing/2014/main" id="{8FFAB30B-0984-4ECE-94B6-D9169D26CF0D}"/>
                </a:ext>
              </a:extLst>
            </p:cNvPr>
            <p:cNvSpPr/>
            <p:nvPr/>
          </p:nvSpPr>
          <p:spPr>
            <a:xfrm>
              <a:off x="351188" y="4162222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a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مربع نص 75">
                  <a:extLst>
                    <a:ext uri="{FF2B5EF4-FFF2-40B4-BE49-F238E27FC236}">
                      <a16:creationId xmlns:a16="http://schemas.microsoft.com/office/drawing/2014/main" id="{66298633-1A6D-450E-BED4-E59DE677DF75}"/>
                    </a:ext>
                  </a:extLst>
                </p:cNvPr>
                <p:cNvSpPr txBox="1"/>
                <p:nvPr/>
              </p:nvSpPr>
              <p:spPr>
                <a:xfrm>
                  <a:off x="946560" y="4251624"/>
                  <a:ext cx="10337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(−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 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6" name="مربع نص 75">
                  <a:extLst>
                    <a:ext uri="{FF2B5EF4-FFF2-40B4-BE49-F238E27FC236}">
                      <a16:creationId xmlns:a16="http://schemas.microsoft.com/office/drawing/2014/main" id="{66298633-1A6D-450E-BED4-E59DE677DF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6560" y="4251624"/>
                  <a:ext cx="1033745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734" r="-7692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مجموعة 76">
            <a:extLst>
              <a:ext uri="{FF2B5EF4-FFF2-40B4-BE49-F238E27FC236}">
                <a16:creationId xmlns:a16="http://schemas.microsoft.com/office/drawing/2014/main" id="{AAECCFAC-5FAC-408E-B63F-CB7F666E1448}"/>
              </a:ext>
            </a:extLst>
          </p:cNvPr>
          <p:cNvGrpSpPr/>
          <p:nvPr/>
        </p:nvGrpSpPr>
        <p:grpSpPr>
          <a:xfrm>
            <a:off x="334452" y="4594657"/>
            <a:ext cx="1696956" cy="438023"/>
            <a:chOff x="4419199" y="4193478"/>
            <a:chExt cx="1696956" cy="438023"/>
          </a:xfrm>
        </p:grpSpPr>
        <p:sp>
          <p:nvSpPr>
            <p:cNvPr id="78" name="شكل بيضاوي 77">
              <a:extLst>
                <a:ext uri="{FF2B5EF4-FFF2-40B4-BE49-F238E27FC236}">
                  <a16:creationId xmlns:a16="http://schemas.microsoft.com/office/drawing/2014/main" id="{1906D203-C973-4F52-A1EB-8DF09849B86F}"/>
                </a:ext>
              </a:extLst>
            </p:cNvPr>
            <p:cNvSpPr/>
            <p:nvPr/>
          </p:nvSpPr>
          <p:spPr>
            <a:xfrm>
              <a:off x="4419199" y="4193478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c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مربع نص 78">
                  <a:extLst>
                    <a:ext uri="{FF2B5EF4-FFF2-40B4-BE49-F238E27FC236}">
                      <a16:creationId xmlns:a16="http://schemas.microsoft.com/office/drawing/2014/main" id="{0B8E2009-0E75-4C95-8FEA-AD17E615E848}"/>
                    </a:ext>
                  </a:extLst>
                </p:cNvPr>
                <p:cNvSpPr txBox="1"/>
                <p:nvPr/>
              </p:nvSpPr>
              <p:spPr>
                <a:xfrm>
                  <a:off x="5082410" y="4300815"/>
                  <a:ext cx="103374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AE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 −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AE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9" name="مربع نص 78">
                  <a:extLst>
                    <a:ext uri="{FF2B5EF4-FFF2-40B4-BE49-F238E27FC236}">
                      <a16:creationId xmlns:a16="http://schemas.microsoft.com/office/drawing/2014/main" id="{0B8E2009-0E75-4C95-8FEA-AD17E615E8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2410" y="4300815"/>
                  <a:ext cx="1033745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734" r="-7692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مجموعة 79">
            <a:extLst>
              <a:ext uri="{FF2B5EF4-FFF2-40B4-BE49-F238E27FC236}">
                <a16:creationId xmlns:a16="http://schemas.microsoft.com/office/drawing/2014/main" id="{A7312537-958A-4012-8966-07F1F85E513A}"/>
              </a:ext>
            </a:extLst>
          </p:cNvPr>
          <p:cNvGrpSpPr/>
          <p:nvPr/>
        </p:nvGrpSpPr>
        <p:grpSpPr>
          <a:xfrm>
            <a:off x="308910" y="5492105"/>
            <a:ext cx="1528834" cy="438023"/>
            <a:chOff x="6695674" y="4193479"/>
            <a:chExt cx="1528834" cy="438023"/>
          </a:xfrm>
        </p:grpSpPr>
        <p:sp>
          <p:nvSpPr>
            <p:cNvPr id="81" name="شكل بيضاوي 80">
              <a:extLst>
                <a:ext uri="{FF2B5EF4-FFF2-40B4-BE49-F238E27FC236}">
                  <a16:creationId xmlns:a16="http://schemas.microsoft.com/office/drawing/2014/main" id="{115B21AD-8F3C-4099-9730-2AB8747E8241}"/>
                </a:ext>
              </a:extLst>
            </p:cNvPr>
            <p:cNvSpPr/>
            <p:nvPr/>
          </p:nvSpPr>
          <p:spPr>
            <a:xfrm>
              <a:off x="6695674" y="4193479"/>
              <a:ext cx="428625" cy="438023"/>
            </a:xfrm>
            <a:prstGeom prst="ellipse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AE" sz="2800" dirty="0">
                  <a:solidFill>
                    <a:srgbClr val="0000FF"/>
                  </a:solidFill>
                </a:rPr>
                <a:t>d</a:t>
              </a:r>
              <a:endParaRPr lang="ar-KW" sz="2800" dirty="0">
                <a:solidFill>
                  <a:srgbClr val="0000FF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مربع نص 81">
                  <a:extLst>
                    <a:ext uri="{FF2B5EF4-FFF2-40B4-BE49-F238E27FC236}">
                      <a16:creationId xmlns:a16="http://schemas.microsoft.com/office/drawing/2014/main" id="{71D86642-49EF-46F6-A037-0F0FD6B1976C}"/>
                    </a:ext>
                  </a:extLst>
                </p:cNvPr>
                <p:cNvSpPr txBox="1"/>
                <p:nvPr/>
              </p:nvSpPr>
              <p:spPr>
                <a:xfrm>
                  <a:off x="7363888" y="4330988"/>
                  <a:ext cx="8606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AE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 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2" name="مربع نص 81">
                  <a:extLst>
                    <a:ext uri="{FF2B5EF4-FFF2-40B4-BE49-F238E27FC236}">
                      <a16:creationId xmlns:a16="http://schemas.microsoft.com/office/drawing/2014/main" id="{71D86642-49EF-46F6-A037-0F0FD6B197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3888" y="4330988"/>
                  <a:ext cx="860620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965" r="-9220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7" name="مجموعة 86">
            <a:extLst>
              <a:ext uri="{FF2B5EF4-FFF2-40B4-BE49-F238E27FC236}">
                <a16:creationId xmlns:a16="http://schemas.microsoft.com/office/drawing/2014/main" id="{831EF988-EBEA-4FF2-8DB1-47FCC4E432CC}"/>
              </a:ext>
            </a:extLst>
          </p:cNvPr>
          <p:cNvGrpSpPr/>
          <p:nvPr/>
        </p:nvGrpSpPr>
        <p:grpSpPr>
          <a:xfrm>
            <a:off x="-123099" y="1548474"/>
            <a:ext cx="8556442" cy="923330"/>
            <a:chOff x="-119683" y="1697704"/>
            <a:chExt cx="8556442" cy="923330"/>
          </a:xfrm>
        </p:grpSpPr>
        <p:sp>
          <p:nvSpPr>
            <p:cNvPr id="88" name="مربع نص 87">
              <a:extLst>
                <a:ext uri="{FF2B5EF4-FFF2-40B4-BE49-F238E27FC236}">
                  <a16:creationId xmlns:a16="http://schemas.microsoft.com/office/drawing/2014/main" id="{33422855-1CA5-4347-9BB4-7F2F950677F6}"/>
                </a:ext>
              </a:extLst>
            </p:cNvPr>
            <p:cNvSpPr txBox="1"/>
            <p:nvPr/>
          </p:nvSpPr>
          <p:spPr>
            <a:xfrm>
              <a:off x="-119683" y="1697704"/>
              <a:ext cx="8556442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إذا كانت               نقطة حرجة لمنحنى الدالة      :                              فإن النقطة الحرجة الأخرى </a:t>
              </a:r>
            </a:p>
            <a:p>
              <a:pPr algn="r"/>
              <a:endParaRPr lang="ar-AE" dirty="0"/>
            </a:p>
            <a:p>
              <a:pPr algn="r"/>
              <a:r>
                <a:rPr lang="ar-AE" dirty="0"/>
                <a:t>للدالة      هي :</a:t>
              </a:r>
              <a:endParaRPr lang="en-AE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مربع نص 88">
                  <a:extLst>
                    <a:ext uri="{FF2B5EF4-FFF2-40B4-BE49-F238E27FC236}">
                      <a16:creationId xmlns:a16="http://schemas.microsoft.com/office/drawing/2014/main" id="{0BCDBD73-1FDD-4262-9BA8-C0303EB14062}"/>
                    </a:ext>
                  </a:extLst>
                </p:cNvPr>
                <p:cNvSpPr txBox="1"/>
                <p:nvPr/>
              </p:nvSpPr>
              <p:spPr>
                <a:xfrm>
                  <a:off x="6986073" y="1715376"/>
                  <a:ext cx="7091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89" name="مربع نص 88">
                  <a:extLst>
                    <a:ext uri="{FF2B5EF4-FFF2-40B4-BE49-F238E27FC236}">
                      <a16:creationId xmlns:a16="http://schemas.microsoft.com/office/drawing/2014/main" id="{0BCDBD73-1FDD-4262-9BA8-C0303EB140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6073" y="1715376"/>
                  <a:ext cx="709168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5983" r="-10256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مربع نص 89">
                  <a:extLst>
                    <a:ext uri="{FF2B5EF4-FFF2-40B4-BE49-F238E27FC236}">
                      <a16:creationId xmlns:a16="http://schemas.microsoft.com/office/drawing/2014/main" id="{B2597E9E-A634-4C45-9495-E1D367E2903F}"/>
                    </a:ext>
                  </a:extLst>
                </p:cNvPr>
                <p:cNvSpPr txBox="1"/>
                <p:nvPr/>
              </p:nvSpPr>
              <p:spPr>
                <a:xfrm>
                  <a:off x="4734630" y="1722669"/>
                  <a:ext cx="1974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0" name="مربع نص 89">
                  <a:extLst>
                    <a:ext uri="{FF2B5EF4-FFF2-40B4-BE49-F238E27FC236}">
                      <a16:creationId xmlns:a16="http://schemas.microsoft.com/office/drawing/2014/main" id="{B2597E9E-A634-4C45-9495-E1D367E290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4630" y="1722669"/>
                  <a:ext cx="197490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39394" r="-33333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مربع نص 90">
                  <a:extLst>
                    <a:ext uri="{FF2B5EF4-FFF2-40B4-BE49-F238E27FC236}">
                      <a16:creationId xmlns:a16="http://schemas.microsoft.com/office/drawing/2014/main" id="{1C6D7393-0818-4974-979A-4DD53F837F78}"/>
                    </a:ext>
                  </a:extLst>
                </p:cNvPr>
                <p:cNvSpPr txBox="1"/>
                <p:nvPr/>
              </p:nvSpPr>
              <p:spPr>
                <a:xfrm>
                  <a:off x="2709033" y="1752133"/>
                  <a:ext cx="174721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1" name="مربع نص 90">
                  <a:extLst>
                    <a:ext uri="{FF2B5EF4-FFF2-40B4-BE49-F238E27FC236}">
                      <a16:creationId xmlns:a16="http://schemas.microsoft.com/office/drawing/2014/main" id="{1C6D7393-0818-4974-979A-4DD53F837F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9033" y="1752133"/>
                  <a:ext cx="174721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3846" r="-2448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مربع نص 91">
                  <a:extLst>
                    <a:ext uri="{FF2B5EF4-FFF2-40B4-BE49-F238E27FC236}">
                      <a16:creationId xmlns:a16="http://schemas.microsoft.com/office/drawing/2014/main" id="{5C9F7622-FEE5-44AA-A7BA-84DE8DBEFACA}"/>
                    </a:ext>
                  </a:extLst>
                </p:cNvPr>
                <p:cNvSpPr txBox="1"/>
                <p:nvPr/>
              </p:nvSpPr>
              <p:spPr>
                <a:xfrm>
                  <a:off x="7695241" y="2280513"/>
                  <a:ext cx="1974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92" name="مربع نص 91">
                  <a:extLst>
                    <a:ext uri="{FF2B5EF4-FFF2-40B4-BE49-F238E27FC236}">
                      <a16:creationId xmlns:a16="http://schemas.microsoft.com/office/drawing/2014/main" id="{5C9F7622-FEE5-44AA-A7BA-84DE8DBEFAC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5241" y="2280513"/>
                  <a:ext cx="197490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40625" t="-2222" r="-375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ستطيل: زوايا مستديرة 56">
                <a:extLst>
                  <a:ext uri="{FF2B5EF4-FFF2-40B4-BE49-F238E27FC236}">
                    <a16:creationId xmlns:a16="http://schemas.microsoft.com/office/drawing/2014/main" id="{A5257FD6-301D-4A22-BDE4-CF623BC7F0E5}"/>
                  </a:ext>
                </a:extLst>
              </p:cNvPr>
              <p:cNvSpPr/>
              <p:nvPr/>
            </p:nvSpPr>
            <p:spPr>
              <a:xfrm>
                <a:off x="2700000" y="5383250"/>
                <a:ext cx="1872000" cy="694884"/>
              </a:xfrm>
              <a:prstGeom prst="roundRect">
                <a:avLst/>
              </a:prstGeom>
              <a:solidFill>
                <a:srgbClr val="00B050">
                  <a:alpha val="70000"/>
                </a:srgbClr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ar-KW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أحسنت</m:t>
                      </m:r>
                    </m:oMath>
                  </m:oMathPara>
                </a14:m>
                <a:endParaRPr lang="ar-KW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مستطيل: زوايا مستديرة 56">
                <a:extLst>
                  <a:ext uri="{FF2B5EF4-FFF2-40B4-BE49-F238E27FC236}">
                    <a16:creationId xmlns:a16="http://schemas.microsoft.com/office/drawing/2014/main" id="{A5257FD6-301D-4A22-BDE4-CF623BC7F0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000" y="5383250"/>
                <a:ext cx="1872000" cy="694884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 w="508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مستطيل: زوايا مستديرة 58">
            <a:extLst>
              <a:ext uri="{FF2B5EF4-FFF2-40B4-BE49-F238E27FC236}">
                <a16:creationId xmlns:a16="http://schemas.microsoft.com/office/drawing/2014/main" id="{1D0BB910-F426-4DF2-A873-A0EE51FC421D}"/>
              </a:ext>
            </a:extLst>
          </p:cNvPr>
          <p:cNvSpPr/>
          <p:nvPr/>
        </p:nvSpPr>
        <p:spPr>
          <a:xfrm>
            <a:off x="2700000" y="4493051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1" name="مستطيل: زوايا مستديرة 60">
            <a:extLst>
              <a:ext uri="{FF2B5EF4-FFF2-40B4-BE49-F238E27FC236}">
                <a16:creationId xmlns:a16="http://schemas.microsoft.com/office/drawing/2014/main" id="{CA3FABC9-83C4-450E-BEC9-F6A8F412840A}"/>
              </a:ext>
            </a:extLst>
          </p:cNvPr>
          <p:cNvSpPr/>
          <p:nvPr/>
        </p:nvSpPr>
        <p:spPr>
          <a:xfrm>
            <a:off x="2700000" y="3602852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  <p:sp>
        <p:nvSpPr>
          <p:cNvPr id="62" name="مستطيل: زوايا مستديرة 61">
            <a:extLst>
              <a:ext uri="{FF2B5EF4-FFF2-40B4-BE49-F238E27FC236}">
                <a16:creationId xmlns:a16="http://schemas.microsoft.com/office/drawing/2014/main" id="{5D9CB665-368B-4853-B505-FEA9FB2E877E}"/>
              </a:ext>
            </a:extLst>
          </p:cNvPr>
          <p:cNvSpPr/>
          <p:nvPr/>
        </p:nvSpPr>
        <p:spPr>
          <a:xfrm>
            <a:off x="2700000" y="2712654"/>
            <a:ext cx="1872000" cy="694884"/>
          </a:xfrm>
          <a:prstGeom prst="round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KW" sz="2400" b="1" dirty="0">
                <a:solidFill>
                  <a:schemeClr val="bg1"/>
                </a:solidFill>
              </a:rPr>
              <a:t>حاول مرة أخرى</a:t>
            </a:r>
          </a:p>
        </p:txBody>
      </p:sp>
    </p:spTree>
    <p:extLst>
      <p:ext uri="{BB962C8B-B14F-4D97-AF65-F5344CB8AC3E}">
        <p14:creationId xmlns:p14="http://schemas.microsoft.com/office/powerpoint/2010/main" val="243252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5" grpId="0" animBg="1"/>
      <p:bldP spid="85" grpId="1" animBg="1"/>
      <p:bldP spid="84" grpId="0" animBg="1"/>
      <p:bldP spid="84" grpId="1" animBg="1"/>
      <p:bldP spid="83" grpId="0" animBg="1"/>
      <p:bldP spid="83" grpId="1" animBg="1"/>
      <p:bldP spid="60" grpId="0" animBg="1"/>
      <p:bldP spid="57" grpId="0" animBg="1"/>
      <p:bldP spid="57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5FB43F53-C9C2-4C06-AA13-DEE423BD5674}"/>
              </a:ext>
            </a:extLst>
          </p:cNvPr>
          <p:cNvSpPr txBox="1"/>
          <p:nvPr/>
        </p:nvSpPr>
        <p:spPr>
          <a:xfrm>
            <a:off x="8166378" y="842050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A532CDE-F50C-4688-89BF-F241969047BF}"/>
                  </a:ext>
                </a:extLst>
              </p:cNvPr>
              <p:cNvSpPr txBox="1"/>
              <p:nvPr/>
            </p:nvSpPr>
            <p:spPr>
              <a:xfrm>
                <a:off x="415100" y="2093025"/>
                <a:ext cx="2388474" cy="97629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A532CDE-F50C-4688-89BF-F24196904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00" y="2093025"/>
                <a:ext cx="2388474" cy="976293"/>
              </a:xfrm>
              <a:prstGeom prst="rect">
                <a:avLst/>
              </a:prstGeom>
              <a:blipFill>
                <a:blip r:embed="rId2"/>
                <a:stretch>
                  <a:fillRect b="-625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0F73635-769D-46A1-AB52-EDAF4531FCE4}"/>
                  </a:ext>
                </a:extLst>
              </p:cNvPr>
              <p:cNvSpPr txBox="1"/>
              <p:nvPr/>
            </p:nvSpPr>
            <p:spPr>
              <a:xfrm>
                <a:off x="501499" y="960274"/>
                <a:ext cx="832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0F73635-769D-46A1-AB52-EDAF4531F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99" y="960274"/>
                <a:ext cx="832920" cy="276999"/>
              </a:xfrm>
              <a:prstGeom prst="rect">
                <a:avLst/>
              </a:prstGeom>
              <a:blipFill>
                <a:blip r:embed="rId3"/>
                <a:stretch>
                  <a:fillRect l="-8759" t="-2222" r="-2190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AEF675F7-3D6D-49EE-B135-6088F4551241}"/>
                  </a:ext>
                </a:extLst>
              </p:cNvPr>
              <p:cNvSpPr txBox="1"/>
              <p:nvPr/>
            </p:nvSpPr>
            <p:spPr>
              <a:xfrm>
                <a:off x="1342969" y="829419"/>
                <a:ext cx="19236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AEF675F7-3D6D-49EE-B135-6088F4551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969" y="829419"/>
                <a:ext cx="192360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43013A-9DB5-47ED-9298-9E3830843A75}"/>
                  </a:ext>
                </a:extLst>
              </p:cNvPr>
              <p:cNvSpPr txBox="1"/>
              <p:nvPr/>
            </p:nvSpPr>
            <p:spPr>
              <a:xfrm>
                <a:off x="535052" y="3139997"/>
                <a:ext cx="2756973" cy="97847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AE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43013A-9DB5-47ED-9298-9E3830843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52" y="3139997"/>
                <a:ext cx="2756973" cy="9784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3FD2EDD-0E8A-4BF8-8F8C-4A3B86B6710B}"/>
                  </a:ext>
                </a:extLst>
              </p:cNvPr>
              <p:cNvSpPr txBox="1"/>
              <p:nvPr/>
            </p:nvSpPr>
            <p:spPr>
              <a:xfrm>
                <a:off x="481228" y="4180866"/>
                <a:ext cx="2399439" cy="980205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3FD2EDD-0E8A-4BF8-8F8C-4A3B86B67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28" y="4180866"/>
                <a:ext cx="2399439" cy="9802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5594756F-12B8-4F9D-9750-7B99ADD32C8E}"/>
                  </a:ext>
                </a:extLst>
              </p:cNvPr>
              <p:cNvSpPr txBox="1"/>
              <p:nvPr/>
            </p:nvSpPr>
            <p:spPr>
              <a:xfrm>
                <a:off x="405773" y="5230018"/>
                <a:ext cx="1969835" cy="97847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5594756F-12B8-4F9D-9750-7B99ADD32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73" y="5230018"/>
                <a:ext cx="1969835" cy="9784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BDADE9EE-928E-46F3-9B86-0D7EC58664E9}"/>
                  </a:ext>
                </a:extLst>
              </p:cNvPr>
              <p:cNvSpPr txBox="1"/>
              <p:nvPr/>
            </p:nvSpPr>
            <p:spPr>
              <a:xfrm>
                <a:off x="1513332" y="842050"/>
                <a:ext cx="140955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2" name="مربع نص 31">
                <a:extLst>
                  <a:ext uri="{FF2B5EF4-FFF2-40B4-BE49-F238E27FC236}">
                    <a16:creationId xmlns:a16="http://schemas.microsoft.com/office/drawing/2014/main" id="{BDADE9EE-928E-46F3-9B86-0D7EC5866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332" y="842050"/>
                <a:ext cx="1409553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7453E76F-DC1C-4D2F-82AB-1C0535AE4A15}"/>
                  </a:ext>
                </a:extLst>
              </p:cNvPr>
              <p:cNvSpPr txBox="1"/>
              <p:nvPr/>
            </p:nvSpPr>
            <p:spPr>
              <a:xfrm>
                <a:off x="1126323" y="1555480"/>
                <a:ext cx="1391920" cy="40094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A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A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A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A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7453E76F-DC1C-4D2F-82AB-1C0535AE4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323" y="1555480"/>
                <a:ext cx="1391920" cy="4009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رابط مستقيم 33">
            <a:extLst>
              <a:ext uri="{FF2B5EF4-FFF2-40B4-BE49-F238E27FC236}">
                <a16:creationId xmlns:a16="http://schemas.microsoft.com/office/drawing/2014/main" id="{0B7D39B0-69B1-487C-BA71-D198C5B9C6E4}"/>
              </a:ext>
            </a:extLst>
          </p:cNvPr>
          <p:cNvCxnSpPr>
            <a:cxnSpLocks/>
          </p:cNvCxnSpPr>
          <p:nvPr/>
        </p:nvCxnSpPr>
        <p:spPr>
          <a:xfrm>
            <a:off x="4143375" y="998378"/>
            <a:ext cx="0" cy="5602447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6F96A6F2-A71B-4110-B803-45F58F455949}"/>
              </a:ext>
            </a:extLst>
          </p:cNvPr>
          <p:cNvSpPr txBox="1"/>
          <p:nvPr/>
        </p:nvSpPr>
        <p:spPr>
          <a:xfrm>
            <a:off x="6095999" y="1449820"/>
            <a:ext cx="303713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dirty="0"/>
              <a:t>لإيجاد التكامل نستخدم قاعدة التعويض</a:t>
            </a:r>
            <a:endParaRPr lang="ar-K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FBC58372-2D1A-425F-8CFB-6372B32FCED6}"/>
                  </a:ext>
                </a:extLst>
              </p:cNvPr>
              <p:cNvSpPr txBox="1"/>
              <p:nvPr/>
            </p:nvSpPr>
            <p:spPr>
              <a:xfrm>
                <a:off x="4286509" y="1859179"/>
                <a:ext cx="17516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29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FBC58372-2D1A-425F-8CFB-6372B32FC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509" y="1859179"/>
                <a:ext cx="1751633" cy="276999"/>
              </a:xfrm>
              <a:prstGeom prst="rect">
                <a:avLst/>
              </a:prstGeom>
              <a:blipFill>
                <a:blip r:embed="rId10"/>
                <a:stretch>
                  <a:fillRect l="-2431" r="-694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37F4D1A-D92D-4F2C-B25D-6AA047B8E77F}"/>
                  </a:ext>
                </a:extLst>
              </p:cNvPr>
              <p:cNvSpPr txBox="1"/>
              <p:nvPr/>
            </p:nvSpPr>
            <p:spPr>
              <a:xfrm>
                <a:off x="4250851" y="2417335"/>
                <a:ext cx="832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37F4D1A-D92D-4F2C-B25D-6AA047B8E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851" y="2417335"/>
                <a:ext cx="832920" cy="276999"/>
              </a:xfrm>
              <a:prstGeom prst="rect">
                <a:avLst/>
              </a:prstGeom>
              <a:blipFill>
                <a:blip r:embed="rId11"/>
                <a:stretch>
                  <a:fillRect l="-6569" r="-2190" b="-2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FC20CFE6-D543-4488-8196-507108F9310B}"/>
                  </a:ext>
                </a:extLst>
              </p:cNvPr>
              <p:cNvSpPr txBox="1"/>
              <p:nvPr/>
            </p:nvSpPr>
            <p:spPr>
              <a:xfrm>
                <a:off x="4994726" y="2417335"/>
                <a:ext cx="47423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FC20CFE6-D543-4488-8196-507108F93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726" y="2417335"/>
                <a:ext cx="474232" cy="276999"/>
              </a:xfrm>
              <a:prstGeom prst="rect">
                <a:avLst/>
              </a:prstGeom>
              <a:blipFill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A8C16F0D-4DB0-4FAC-ACA0-4CD6894536E5}"/>
                  </a:ext>
                </a:extLst>
              </p:cNvPr>
              <p:cNvSpPr txBox="1"/>
              <p:nvPr/>
            </p:nvSpPr>
            <p:spPr>
              <a:xfrm>
                <a:off x="4299416" y="2756428"/>
                <a:ext cx="3019737" cy="978473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A8C16F0D-4DB0-4FAC-ACA0-4CD689453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416" y="2756428"/>
                <a:ext cx="3019737" cy="9784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538980C-DCD5-4629-9E13-79D15900ED87}"/>
                  </a:ext>
                </a:extLst>
              </p:cNvPr>
              <p:cNvSpPr txBox="1"/>
              <p:nvPr/>
            </p:nvSpPr>
            <p:spPr>
              <a:xfrm>
                <a:off x="4257536" y="3784564"/>
                <a:ext cx="2679323" cy="66665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Sup>
                        <m:sSub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29</m:t>
                                  </m:r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E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538980C-DCD5-4629-9E13-79D15900E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536" y="3784564"/>
                <a:ext cx="2679323" cy="666657"/>
              </a:xfrm>
              <a:prstGeom prst="rect">
                <a:avLst/>
              </a:prstGeom>
              <a:blipFill>
                <a:blip r:embed="rId14"/>
                <a:stretch>
                  <a:fillRect b="-917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8BF3E16-CC8E-4D39-B992-EBEFA9A4EC76}"/>
                  </a:ext>
                </a:extLst>
              </p:cNvPr>
              <p:cNvSpPr txBox="1"/>
              <p:nvPr/>
            </p:nvSpPr>
            <p:spPr>
              <a:xfrm>
                <a:off x="4431142" y="4678123"/>
                <a:ext cx="2362057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ar-K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8BF3E16-CC8E-4D39-B992-EBEFA9A4E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1142" y="4678123"/>
                <a:ext cx="2362057" cy="6163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BB078AB1-61C2-4379-BE96-0DBB9F459557}"/>
                  </a:ext>
                </a:extLst>
              </p:cNvPr>
              <p:cNvSpPr txBox="1"/>
              <p:nvPr/>
            </p:nvSpPr>
            <p:spPr>
              <a:xfrm>
                <a:off x="6713264" y="4748586"/>
                <a:ext cx="1949508" cy="412485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ar-K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29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BB078AB1-61C2-4379-BE96-0DBB9F459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264" y="4748586"/>
                <a:ext cx="1949508" cy="4124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مربع نص 50">
                <a:extLst>
                  <a:ext uri="{FF2B5EF4-FFF2-40B4-BE49-F238E27FC236}">
                    <a16:creationId xmlns:a16="http://schemas.microsoft.com/office/drawing/2014/main" id="{EBB775CC-563B-4D9F-8135-33DFFF2A074E}"/>
                  </a:ext>
                </a:extLst>
              </p:cNvPr>
              <p:cNvSpPr txBox="1"/>
              <p:nvPr/>
            </p:nvSpPr>
            <p:spPr>
              <a:xfrm>
                <a:off x="4330720" y="5543391"/>
                <a:ext cx="9232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71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مربع نص 50">
                <a:extLst>
                  <a:ext uri="{FF2B5EF4-FFF2-40B4-BE49-F238E27FC236}">
                    <a16:creationId xmlns:a16="http://schemas.microsoft.com/office/drawing/2014/main" id="{EBB775CC-563B-4D9F-8135-33DFFF2A0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720" y="5543391"/>
                <a:ext cx="923266" cy="276999"/>
              </a:xfrm>
              <a:prstGeom prst="rect">
                <a:avLst/>
              </a:prstGeom>
              <a:blipFill>
                <a:blip r:embed="rId17"/>
                <a:stretch>
                  <a:fillRect l="-4605" r="-5263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مربع نص 51">
            <a:extLst>
              <a:ext uri="{FF2B5EF4-FFF2-40B4-BE49-F238E27FC236}">
                <a16:creationId xmlns:a16="http://schemas.microsoft.com/office/drawing/2014/main" id="{2459291B-E78A-4E2D-AE5D-CD66E2D329D4}"/>
              </a:ext>
            </a:extLst>
          </p:cNvPr>
          <p:cNvSpPr txBox="1"/>
          <p:nvPr/>
        </p:nvSpPr>
        <p:spPr>
          <a:xfrm>
            <a:off x="5233571" y="5497224"/>
            <a:ext cx="1355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( وحدة طول ) </a:t>
            </a:r>
            <a:endParaRPr lang="ar-KW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ACF2E056-B076-4922-9737-3E900E39FB6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81973" y="407887"/>
            <a:ext cx="6903076" cy="4215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A9AF974F-BAF1-4EDF-9387-0E5FE74B0FBD}"/>
                  </a:ext>
                </a:extLst>
              </p:cNvPr>
              <p:cNvSpPr txBox="1"/>
              <p:nvPr/>
            </p:nvSpPr>
            <p:spPr>
              <a:xfrm>
                <a:off x="2890862" y="989704"/>
                <a:ext cx="6011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2" name="مربع نص 41">
                <a:extLst>
                  <a:ext uri="{FF2B5EF4-FFF2-40B4-BE49-F238E27FC236}">
                    <a16:creationId xmlns:a16="http://schemas.microsoft.com/office/drawing/2014/main" id="{A9AF974F-BAF1-4EDF-9387-0E5FE74B0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862" y="989704"/>
                <a:ext cx="601127" cy="276999"/>
              </a:xfrm>
              <a:prstGeom prst="rect">
                <a:avLst/>
              </a:prstGeom>
              <a:blipFill>
                <a:blip r:embed="rId19"/>
                <a:stretch>
                  <a:fillRect l="-5051" r="-13131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26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3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50" grpId="0"/>
      <p:bldP spid="51" grpId="0"/>
      <p:bldP spid="52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id="{5FB43F53-C9C2-4C06-AA13-DEE423BD5674}"/>
              </a:ext>
            </a:extLst>
          </p:cNvPr>
          <p:cNvSpPr txBox="1"/>
          <p:nvPr/>
        </p:nvSpPr>
        <p:spPr>
          <a:xfrm>
            <a:off x="8166378" y="842050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A532CDE-F50C-4688-89BF-F241969047BF}"/>
                  </a:ext>
                </a:extLst>
              </p:cNvPr>
              <p:cNvSpPr txBox="1"/>
              <p:nvPr/>
            </p:nvSpPr>
            <p:spPr>
              <a:xfrm>
                <a:off x="110251" y="1542123"/>
                <a:ext cx="2388474" cy="83304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3" name="مربع نص 22">
                <a:extLst>
                  <a:ext uri="{FF2B5EF4-FFF2-40B4-BE49-F238E27FC236}">
                    <a16:creationId xmlns:a16="http://schemas.microsoft.com/office/drawing/2014/main" id="{2A532CDE-F50C-4688-89BF-F24196904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51" y="1542123"/>
                <a:ext cx="2388474" cy="8330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0F73635-769D-46A1-AB52-EDAF4531FCE4}"/>
                  </a:ext>
                </a:extLst>
              </p:cNvPr>
              <p:cNvSpPr txBox="1"/>
              <p:nvPr/>
            </p:nvSpPr>
            <p:spPr>
              <a:xfrm>
                <a:off x="501499" y="960274"/>
                <a:ext cx="832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6" name="مربع نص 25">
                <a:extLst>
                  <a:ext uri="{FF2B5EF4-FFF2-40B4-BE49-F238E27FC236}">
                    <a16:creationId xmlns:a16="http://schemas.microsoft.com/office/drawing/2014/main" id="{90F73635-769D-46A1-AB52-EDAF4531F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99" y="960274"/>
                <a:ext cx="832920" cy="276999"/>
              </a:xfrm>
              <a:prstGeom prst="rect">
                <a:avLst/>
              </a:prstGeom>
              <a:blipFill>
                <a:blip r:embed="rId3"/>
                <a:stretch>
                  <a:fillRect l="-8759" t="-2222" r="-2190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AEF675F7-3D6D-49EE-B135-6088F4551241}"/>
                  </a:ext>
                </a:extLst>
              </p:cNvPr>
              <p:cNvSpPr txBox="1"/>
              <p:nvPr/>
            </p:nvSpPr>
            <p:spPr>
              <a:xfrm>
                <a:off x="1342969" y="829419"/>
                <a:ext cx="4742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7" name="مربع نص 26">
                <a:extLst>
                  <a:ext uri="{FF2B5EF4-FFF2-40B4-BE49-F238E27FC236}">
                    <a16:creationId xmlns:a16="http://schemas.microsoft.com/office/drawing/2014/main" id="{AEF675F7-3D6D-49EE-B135-6088F4551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969" y="829419"/>
                <a:ext cx="474232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43013A-9DB5-47ED-9298-9E3830843A75}"/>
                  </a:ext>
                </a:extLst>
              </p:cNvPr>
              <p:cNvSpPr txBox="1"/>
              <p:nvPr/>
            </p:nvSpPr>
            <p:spPr>
              <a:xfrm>
                <a:off x="246606" y="2496366"/>
                <a:ext cx="2727157" cy="8577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en-A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4543013A-9DB5-47ED-9298-9E3830843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06" y="2496366"/>
                <a:ext cx="2727157" cy="8577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3FD2EDD-0E8A-4BF8-8F8C-4A3B86B6710B}"/>
                  </a:ext>
                </a:extLst>
              </p:cNvPr>
              <p:cNvSpPr txBox="1"/>
              <p:nvPr/>
            </p:nvSpPr>
            <p:spPr>
              <a:xfrm>
                <a:off x="184163" y="3429000"/>
                <a:ext cx="4238340" cy="8577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E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E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3FD2EDD-0E8A-4BF8-8F8C-4A3B86B67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63" y="3429000"/>
                <a:ext cx="4238340" cy="8577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5594756F-12B8-4F9D-9750-7B99ADD32C8E}"/>
                  </a:ext>
                </a:extLst>
              </p:cNvPr>
              <p:cNvSpPr txBox="1"/>
              <p:nvPr/>
            </p:nvSpPr>
            <p:spPr>
              <a:xfrm>
                <a:off x="4843115" y="1125598"/>
                <a:ext cx="1667636" cy="83304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5594756F-12B8-4F9D-9750-7B99ADD32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115" y="1125598"/>
                <a:ext cx="1667636" cy="8330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رابط مستقيم 33">
            <a:extLst>
              <a:ext uri="{FF2B5EF4-FFF2-40B4-BE49-F238E27FC236}">
                <a16:creationId xmlns:a16="http://schemas.microsoft.com/office/drawing/2014/main" id="{0B7D39B0-69B1-487C-BA71-D198C5B9C6E4}"/>
              </a:ext>
            </a:extLst>
          </p:cNvPr>
          <p:cNvCxnSpPr>
            <a:cxnSpLocks/>
          </p:cNvCxnSpPr>
          <p:nvPr/>
        </p:nvCxnSpPr>
        <p:spPr>
          <a:xfrm>
            <a:off x="4572000" y="960274"/>
            <a:ext cx="0" cy="5602447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538980C-DCD5-4629-9E13-79D15900ED87}"/>
                  </a:ext>
                </a:extLst>
              </p:cNvPr>
              <p:cNvSpPr txBox="1"/>
              <p:nvPr/>
            </p:nvSpPr>
            <p:spPr>
              <a:xfrm>
                <a:off x="4795117" y="4208575"/>
                <a:ext cx="1995996" cy="708912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ar-KW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ar-K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8538980C-DCD5-4629-9E13-79D15900ED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117" y="4208575"/>
                <a:ext cx="1995996" cy="7089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8BF3E16-CC8E-4D39-B992-EBEFA9A4EC76}"/>
                  </a:ext>
                </a:extLst>
              </p:cNvPr>
              <p:cNvSpPr txBox="1"/>
              <p:nvPr/>
            </p:nvSpPr>
            <p:spPr>
              <a:xfrm>
                <a:off x="5018671" y="5084351"/>
                <a:ext cx="2001317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ar-K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مربع نص 40">
                <a:extLst>
                  <a:ext uri="{FF2B5EF4-FFF2-40B4-BE49-F238E27FC236}">
                    <a16:creationId xmlns:a16="http://schemas.microsoft.com/office/drawing/2014/main" id="{08BF3E16-CC8E-4D39-B992-EBEFA9A4E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671" y="5084351"/>
                <a:ext cx="2001317" cy="616387"/>
              </a:xfrm>
              <a:prstGeom prst="rect">
                <a:avLst/>
              </a:prstGeom>
              <a:blipFill>
                <a:blip r:embed="rId9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BB078AB1-61C2-4379-BE96-0DBB9F459557}"/>
                  </a:ext>
                </a:extLst>
              </p:cNvPr>
              <p:cNvSpPr txBox="1"/>
              <p:nvPr/>
            </p:nvSpPr>
            <p:spPr>
              <a:xfrm>
                <a:off x="7000527" y="5084350"/>
                <a:ext cx="1975669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ar-K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BB078AB1-61C2-4379-BE96-0DBB9F459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27" y="5084350"/>
                <a:ext cx="1975669" cy="616387"/>
              </a:xfrm>
              <a:prstGeom prst="rect">
                <a:avLst/>
              </a:prstGeom>
              <a:blipFill>
                <a:blip r:embed="rId10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مربع نص 50">
                <a:extLst>
                  <a:ext uri="{FF2B5EF4-FFF2-40B4-BE49-F238E27FC236}">
                    <a16:creationId xmlns:a16="http://schemas.microsoft.com/office/drawing/2014/main" id="{EBB775CC-563B-4D9F-8135-33DFFF2A074E}"/>
                  </a:ext>
                </a:extLst>
              </p:cNvPr>
              <p:cNvSpPr txBox="1"/>
              <p:nvPr/>
            </p:nvSpPr>
            <p:spPr>
              <a:xfrm>
                <a:off x="4869882" y="6062117"/>
                <a:ext cx="9232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42</m:t>
                      </m:r>
                    </m:oMath>
                  </m:oMathPara>
                </a14:m>
                <a:endParaRPr lang="ar-KW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مربع نص 50">
                <a:extLst>
                  <a:ext uri="{FF2B5EF4-FFF2-40B4-BE49-F238E27FC236}">
                    <a16:creationId xmlns:a16="http://schemas.microsoft.com/office/drawing/2014/main" id="{EBB775CC-563B-4D9F-8135-33DFFF2A0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882" y="6062117"/>
                <a:ext cx="923266" cy="276999"/>
              </a:xfrm>
              <a:prstGeom prst="rect">
                <a:avLst/>
              </a:prstGeom>
              <a:blipFill>
                <a:blip r:embed="rId11"/>
                <a:stretch>
                  <a:fillRect l="-5298" r="-5298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مربع نص 51">
            <a:extLst>
              <a:ext uri="{FF2B5EF4-FFF2-40B4-BE49-F238E27FC236}">
                <a16:creationId xmlns:a16="http://schemas.microsoft.com/office/drawing/2014/main" id="{2459291B-E78A-4E2D-AE5D-CD66E2D329D4}"/>
              </a:ext>
            </a:extLst>
          </p:cNvPr>
          <p:cNvSpPr txBox="1"/>
          <p:nvPr/>
        </p:nvSpPr>
        <p:spPr>
          <a:xfrm>
            <a:off x="5895792" y="6015950"/>
            <a:ext cx="1355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/>
              <a:t>( وحدة طول ) </a:t>
            </a:r>
            <a:endParaRPr lang="ar-KW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FBE553C-5B99-4538-8230-AB1C3BF0CB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72673" y="430136"/>
            <a:ext cx="6774287" cy="4539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مربع نص 42">
                <a:extLst>
                  <a:ext uri="{FF2B5EF4-FFF2-40B4-BE49-F238E27FC236}">
                    <a16:creationId xmlns:a16="http://schemas.microsoft.com/office/drawing/2014/main" id="{7C712766-5494-4133-BBDA-1C895DA43137}"/>
                  </a:ext>
                </a:extLst>
              </p:cNvPr>
              <p:cNvSpPr txBox="1"/>
              <p:nvPr/>
            </p:nvSpPr>
            <p:spPr>
              <a:xfrm>
                <a:off x="1803299" y="842050"/>
                <a:ext cx="64735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3" name="مربع نص 42">
                <a:extLst>
                  <a:ext uri="{FF2B5EF4-FFF2-40B4-BE49-F238E27FC236}">
                    <a16:creationId xmlns:a16="http://schemas.microsoft.com/office/drawing/2014/main" id="{7C712766-5494-4133-BBDA-1C895DA43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299" y="842050"/>
                <a:ext cx="647357" cy="5203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378299F4-605C-4AFE-83C5-18926C859835}"/>
                  </a:ext>
                </a:extLst>
              </p:cNvPr>
              <p:cNvSpPr txBox="1"/>
              <p:nvPr/>
            </p:nvSpPr>
            <p:spPr>
              <a:xfrm>
                <a:off x="120663" y="4421701"/>
                <a:ext cx="2517228" cy="8577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AE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4" name="مربع نص 43">
                <a:extLst>
                  <a:ext uri="{FF2B5EF4-FFF2-40B4-BE49-F238E27FC236}">
                    <a16:creationId xmlns:a16="http://schemas.microsoft.com/office/drawing/2014/main" id="{378299F4-605C-4AFE-83C5-18926C859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63" y="4421701"/>
                <a:ext cx="2517228" cy="8577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BA516E5C-D496-4848-8703-2CD85E458730}"/>
                  </a:ext>
                </a:extLst>
              </p:cNvPr>
              <p:cNvSpPr txBox="1"/>
              <p:nvPr/>
            </p:nvSpPr>
            <p:spPr>
              <a:xfrm>
                <a:off x="172981" y="5429091"/>
                <a:ext cx="2350515" cy="867930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BA516E5C-D496-4848-8703-2CD85E458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81" y="5429091"/>
                <a:ext cx="2350515" cy="86793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مربع نص 45">
                <a:extLst>
                  <a:ext uri="{FF2B5EF4-FFF2-40B4-BE49-F238E27FC236}">
                    <a16:creationId xmlns:a16="http://schemas.microsoft.com/office/drawing/2014/main" id="{E401078C-F24D-40ED-BB3F-51961A99D936}"/>
                  </a:ext>
                </a:extLst>
              </p:cNvPr>
              <p:cNvSpPr txBox="1"/>
              <p:nvPr/>
            </p:nvSpPr>
            <p:spPr>
              <a:xfrm>
                <a:off x="2514333" y="5429091"/>
                <a:ext cx="2060564" cy="880177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ad>
                            <m:radPr>
                              <m:degHide m:val="on"/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en-A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6" name="مربع نص 45">
                <a:extLst>
                  <a:ext uri="{FF2B5EF4-FFF2-40B4-BE49-F238E27FC236}">
                    <a16:creationId xmlns:a16="http://schemas.microsoft.com/office/drawing/2014/main" id="{E401078C-F24D-40ED-BB3F-51961A99D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333" y="5429091"/>
                <a:ext cx="2060564" cy="8801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مربع نص 46">
                <a:extLst>
                  <a:ext uri="{FF2B5EF4-FFF2-40B4-BE49-F238E27FC236}">
                    <a16:creationId xmlns:a16="http://schemas.microsoft.com/office/drawing/2014/main" id="{875C920D-62B4-401A-9D65-D2FD34B9DEC8}"/>
                  </a:ext>
                </a:extLst>
              </p:cNvPr>
              <p:cNvSpPr txBox="1"/>
              <p:nvPr/>
            </p:nvSpPr>
            <p:spPr>
              <a:xfrm>
                <a:off x="4791333" y="3305063"/>
                <a:ext cx="2342244" cy="83304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47" name="مربع نص 46">
                <a:extLst>
                  <a:ext uri="{FF2B5EF4-FFF2-40B4-BE49-F238E27FC236}">
                    <a16:creationId xmlns:a16="http://schemas.microsoft.com/office/drawing/2014/main" id="{875C920D-62B4-401A-9D65-D2FD34B9D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333" y="3305063"/>
                <a:ext cx="2342244" cy="83304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0C1E9732-7E2D-4E51-B876-A5AE38022413}"/>
              </a:ext>
            </a:extLst>
          </p:cNvPr>
          <p:cNvCxnSpPr/>
          <p:nvPr/>
        </p:nvCxnSpPr>
        <p:spPr>
          <a:xfrm flipH="1">
            <a:off x="3200817" y="3917813"/>
            <a:ext cx="133350" cy="2474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>
            <a:extLst>
              <a:ext uri="{FF2B5EF4-FFF2-40B4-BE49-F238E27FC236}">
                <a16:creationId xmlns:a16="http://schemas.microsoft.com/office/drawing/2014/main" id="{0467AF95-223A-439F-BBB0-39D0CFAA9370}"/>
              </a:ext>
            </a:extLst>
          </p:cNvPr>
          <p:cNvCxnSpPr/>
          <p:nvPr/>
        </p:nvCxnSpPr>
        <p:spPr>
          <a:xfrm flipH="1">
            <a:off x="2571216" y="3761497"/>
            <a:ext cx="133350" cy="2474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>
            <a:extLst>
              <a:ext uri="{FF2B5EF4-FFF2-40B4-BE49-F238E27FC236}">
                <a16:creationId xmlns:a16="http://schemas.microsoft.com/office/drawing/2014/main" id="{5B264F62-D930-43C8-810F-F28233875072}"/>
              </a:ext>
            </a:extLst>
          </p:cNvPr>
          <p:cNvCxnSpPr/>
          <p:nvPr/>
        </p:nvCxnSpPr>
        <p:spPr>
          <a:xfrm flipH="1">
            <a:off x="2335024" y="3917813"/>
            <a:ext cx="133350" cy="247401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>
            <a:extLst>
              <a:ext uri="{FF2B5EF4-FFF2-40B4-BE49-F238E27FC236}">
                <a16:creationId xmlns:a16="http://schemas.microsoft.com/office/drawing/2014/main" id="{E7693B6F-9B83-4BE7-B59F-90F6F1B539A2}"/>
              </a:ext>
            </a:extLst>
          </p:cNvPr>
          <p:cNvCxnSpPr/>
          <p:nvPr/>
        </p:nvCxnSpPr>
        <p:spPr>
          <a:xfrm flipH="1">
            <a:off x="1962983" y="3766423"/>
            <a:ext cx="133350" cy="247401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583E3D12-2819-45D7-8C23-5F16083739B9}"/>
                  </a:ext>
                </a:extLst>
              </p:cNvPr>
              <p:cNvSpPr txBox="1"/>
              <p:nvPr/>
            </p:nvSpPr>
            <p:spPr>
              <a:xfrm>
                <a:off x="4852457" y="2110635"/>
                <a:ext cx="2154692" cy="83304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4" name="مربع نص 53">
                <a:extLst>
                  <a:ext uri="{FF2B5EF4-FFF2-40B4-BE49-F238E27FC236}">
                    <a16:creationId xmlns:a16="http://schemas.microsoft.com/office/drawing/2014/main" id="{583E3D12-2819-45D7-8C23-5F1608373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457" y="2110635"/>
                <a:ext cx="2154692" cy="83304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23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3" grpId="0"/>
      <p:bldP spid="26" grpId="0"/>
      <p:bldP spid="27" grpId="0"/>
      <p:bldP spid="28" grpId="0"/>
      <p:bldP spid="29" grpId="0"/>
      <p:bldP spid="30" grpId="0"/>
      <p:bldP spid="40" grpId="0"/>
      <p:bldP spid="41" grpId="0"/>
      <p:bldP spid="50" grpId="0"/>
      <p:bldP spid="51" grpId="0"/>
      <p:bldP spid="52" grpId="0"/>
      <p:bldP spid="43" grpId="0"/>
      <p:bldP spid="44" grpId="0"/>
      <p:bldP spid="45" grpId="0"/>
      <p:bldP spid="46" grpId="0"/>
      <p:bldP spid="47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C45E535-C975-4A89-86CC-BA2DFEDFA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50" y="413562"/>
            <a:ext cx="8989577" cy="389106"/>
          </a:xfrm>
          <a:prstGeom prst="rect">
            <a:avLst/>
          </a:prstGeom>
        </p:spPr>
      </p:pic>
      <p:sp>
        <p:nvSpPr>
          <p:cNvPr id="32" name="مربع نص 31">
            <a:extLst>
              <a:ext uri="{FF2B5EF4-FFF2-40B4-BE49-F238E27FC236}">
                <a16:creationId xmlns:a16="http://schemas.microsoft.com/office/drawing/2014/main" id="{414AC2CB-017E-48A2-80E0-2E35B0829C26}"/>
              </a:ext>
            </a:extLst>
          </p:cNvPr>
          <p:cNvSpPr txBox="1"/>
          <p:nvPr/>
        </p:nvSpPr>
        <p:spPr>
          <a:xfrm>
            <a:off x="8099126" y="858439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/>
              <p:nvPr/>
            </p:nvSpPr>
            <p:spPr>
              <a:xfrm>
                <a:off x="958892" y="950772"/>
                <a:ext cx="22518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950772"/>
                <a:ext cx="2251899" cy="276999"/>
              </a:xfrm>
              <a:prstGeom prst="rect">
                <a:avLst/>
              </a:prstGeom>
              <a:blipFill>
                <a:blip r:embed="rId3"/>
                <a:stretch>
                  <a:fillRect l="-2973" t="-2222" r="-1892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/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blipFill>
                <a:blip r:embed="rId4"/>
                <a:stretch>
                  <a:fillRect l="-9677" r="-2419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/>
              <p:nvPr/>
            </p:nvSpPr>
            <p:spPr>
              <a:xfrm>
                <a:off x="1715638" y="1293674"/>
                <a:ext cx="2087185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638" y="1293674"/>
                <a:ext cx="2087185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/>
              <p:nvPr/>
            </p:nvSpPr>
            <p:spPr>
              <a:xfrm>
                <a:off x="1450862" y="1973041"/>
                <a:ext cx="2487141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62" y="1973041"/>
                <a:ext cx="2487141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672A16E-0F2D-4F65-BB50-281F607F6556}"/>
                  </a:ext>
                </a:extLst>
              </p:cNvPr>
              <p:cNvSpPr txBox="1"/>
              <p:nvPr/>
            </p:nvSpPr>
            <p:spPr>
              <a:xfrm>
                <a:off x="1560983" y="2658471"/>
                <a:ext cx="2178623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672A16E-0F2D-4F65-BB50-281F607F6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983" y="2658471"/>
                <a:ext cx="2178623" cy="5557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مجموعة 38">
            <a:extLst>
              <a:ext uri="{FF2B5EF4-FFF2-40B4-BE49-F238E27FC236}">
                <a16:creationId xmlns:a16="http://schemas.microsoft.com/office/drawing/2014/main" id="{7949147F-6117-4442-8B60-4F02E076CAD0}"/>
              </a:ext>
            </a:extLst>
          </p:cNvPr>
          <p:cNvGrpSpPr/>
          <p:nvPr/>
        </p:nvGrpSpPr>
        <p:grpSpPr>
          <a:xfrm>
            <a:off x="3159424" y="3167085"/>
            <a:ext cx="5873152" cy="369332"/>
            <a:chOff x="3125502" y="3633101"/>
            <a:chExt cx="5873152" cy="369332"/>
          </a:xfrm>
        </p:grpSpPr>
        <p:sp>
          <p:nvSpPr>
            <p:cNvPr id="42" name="مربع نص 41">
              <a:extLst>
                <a:ext uri="{FF2B5EF4-FFF2-40B4-BE49-F238E27FC236}">
                  <a16:creationId xmlns:a16="http://schemas.microsoft.com/office/drawing/2014/main" id="{5AB08964-1E2B-4E7C-BDB9-72D4C4D5986C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719684B4-24AB-4DF2-80A9-618313A17F48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/>
                <p:nvPr/>
              </p:nvSpPr>
              <p:spPr>
                <a:xfrm>
                  <a:off x="5370473" y="3678873"/>
                  <a:ext cx="691605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0473" y="3678873"/>
                  <a:ext cx="691605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8850" r="-13274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/>
              <p:nvPr/>
            </p:nvSpPr>
            <p:spPr>
              <a:xfrm>
                <a:off x="1109823" y="3378624"/>
                <a:ext cx="3014780" cy="83279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  <a:p>
                <a:endParaRPr lang="ar-KW" dirty="0"/>
              </a:p>
            </p:txBody>
          </p:sp>
        </mc:Choice>
        <mc:Fallback xmlns="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823" y="3378624"/>
                <a:ext cx="3014780" cy="8327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/>
              <p:nvPr/>
            </p:nvSpPr>
            <p:spPr>
              <a:xfrm>
                <a:off x="946347" y="4006902"/>
                <a:ext cx="261143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347" y="4006902"/>
                <a:ext cx="2611432" cy="276999"/>
              </a:xfrm>
              <a:prstGeom prst="rect">
                <a:avLst/>
              </a:prstGeom>
              <a:blipFill>
                <a:blip r:embed="rId1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/>
              <p:nvPr/>
            </p:nvSpPr>
            <p:spPr>
              <a:xfrm>
                <a:off x="1091703" y="4430377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03" y="4430377"/>
                <a:ext cx="938560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1FDA69B3-0AEF-4B63-A279-DABC0E8FBFA5}"/>
              </a:ext>
            </a:extLst>
          </p:cNvPr>
          <p:cNvGrpSpPr/>
          <p:nvPr/>
        </p:nvGrpSpPr>
        <p:grpSpPr>
          <a:xfrm>
            <a:off x="5783889" y="5106399"/>
            <a:ext cx="3064579" cy="369332"/>
            <a:chOff x="5934074" y="3633101"/>
            <a:chExt cx="3064579" cy="369332"/>
          </a:xfrm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60AD4928-BE56-418E-B03C-DE3A918B4736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مربع نص 61">
                  <a:extLst>
                    <a:ext uri="{FF2B5EF4-FFF2-40B4-BE49-F238E27FC236}">
                      <a16:creationId xmlns:a16="http://schemas.microsoft.com/office/drawing/2014/main" id="{9D9EF98C-D942-48AD-8743-E13A5FB7AD19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/>
              <p:nvPr/>
            </p:nvSpPr>
            <p:spPr>
              <a:xfrm>
                <a:off x="958892" y="5429564"/>
                <a:ext cx="2780714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5429564"/>
                <a:ext cx="2780714" cy="55579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79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7" grpId="0"/>
      <p:bldP spid="38" grpId="0"/>
      <p:bldP spid="57" grpId="0"/>
      <p:bldP spid="58" grpId="0"/>
      <p:bldP spid="59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414AC2CB-017E-48A2-80E0-2E35B0829C26}"/>
              </a:ext>
            </a:extLst>
          </p:cNvPr>
          <p:cNvSpPr txBox="1"/>
          <p:nvPr/>
        </p:nvSpPr>
        <p:spPr>
          <a:xfrm>
            <a:off x="8099126" y="858439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/>
              <p:nvPr/>
            </p:nvSpPr>
            <p:spPr>
              <a:xfrm>
                <a:off x="958892" y="950772"/>
                <a:ext cx="2380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950772"/>
                <a:ext cx="2380139" cy="276999"/>
              </a:xfrm>
              <a:prstGeom prst="rect">
                <a:avLst/>
              </a:prstGeom>
              <a:blipFill>
                <a:blip r:embed="rId2"/>
                <a:stretch>
                  <a:fillRect l="-2813" t="-2222" r="-1535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/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blipFill>
                <a:blip r:embed="rId3"/>
                <a:stretch>
                  <a:fillRect l="-9677" r="-2419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/>
              <p:nvPr/>
            </p:nvSpPr>
            <p:spPr>
              <a:xfrm>
                <a:off x="1560983" y="1322851"/>
                <a:ext cx="248714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A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983" y="1322851"/>
                <a:ext cx="2487141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/>
              <p:nvPr/>
            </p:nvSpPr>
            <p:spPr>
              <a:xfrm>
                <a:off x="1450862" y="1973041"/>
                <a:ext cx="2487141" cy="555793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62" y="1973041"/>
                <a:ext cx="2487141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672A16E-0F2D-4F65-BB50-281F607F6556}"/>
                  </a:ext>
                </a:extLst>
              </p:cNvPr>
              <p:cNvSpPr txBox="1"/>
              <p:nvPr/>
            </p:nvSpPr>
            <p:spPr>
              <a:xfrm>
                <a:off x="1450862" y="2658410"/>
                <a:ext cx="217862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672A16E-0F2D-4F65-BB50-281F607F6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62" y="2658410"/>
                <a:ext cx="2178623" cy="276999"/>
              </a:xfrm>
              <a:prstGeom prst="rect">
                <a:avLst/>
              </a:prstGeom>
              <a:blipFill>
                <a:blip r:embed="rId6"/>
                <a:stretch>
                  <a:fillRect l="-560" t="-2174" r="-2241"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مجموعة 38">
            <a:extLst>
              <a:ext uri="{FF2B5EF4-FFF2-40B4-BE49-F238E27FC236}">
                <a16:creationId xmlns:a16="http://schemas.microsoft.com/office/drawing/2014/main" id="{7949147F-6117-4442-8B60-4F02E076CAD0}"/>
              </a:ext>
            </a:extLst>
          </p:cNvPr>
          <p:cNvGrpSpPr/>
          <p:nvPr/>
        </p:nvGrpSpPr>
        <p:grpSpPr>
          <a:xfrm>
            <a:off x="3159424" y="3167085"/>
            <a:ext cx="5873152" cy="369332"/>
            <a:chOff x="3125502" y="3633101"/>
            <a:chExt cx="5873152" cy="369332"/>
          </a:xfrm>
        </p:grpSpPr>
        <p:sp>
          <p:nvSpPr>
            <p:cNvPr id="42" name="مربع نص 41">
              <a:extLst>
                <a:ext uri="{FF2B5EF4-FFF2-40B4-BE49-F238E27FC236}">
                  <a16:creationId xmlns:a16="http://schemas.microsoft.com/office/drawing/2014/main" id="{5AB08964-1E2B-4E7C-BDB9-72D4C4D5986C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719684B4-24AB-4DF2-80A9-618313A17F48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719684B4-24AB-4DF2-80A9-618313A17F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7"/>
                  <a:stretch>
                    <a:fillRect b="-8696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/>
                <p:nvPr/>
              </p:nvSpPr>
              <p:spPr>
                <a:xfrm>
                  <a:off x="5370473" y="3678873"/>
                  <a:ext cx="691605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70473" y="3678873"/>
                  <a:ext cx="691605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8850" r="-13274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/>
              <p:nvPr/>
            </p:nvSpPr>
            <p:spPr>
              <a:xfrm>
                <a:off x="1091703" y="3617796"/>
                <a:ext cx="30147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03" y="3617796"/>
                <a:ext cx="3014780" cy="276999"/>
              </a:xfrm>
              <a:prstGeom prst="rect">
                <a:avLst/>
              </a:prstGeom>
              <a:blipFill>
                <a:blip r:embed="rId9"/>
                <a:stretch>
                  <a:fillRect t="-2174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/>
              <p:nvPr/>
            </p:nvSpPr>
            <p:spPr>
              <a:xfrm>
                <a:off x="882692" y="3997609"/>
                <a:ext cx="261143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692" y="3997609"/>
                <a:ext cx="2611432" cy="276999"/>
              </a:xfrm>
              <a:prstGeom prst="rect">
                <a:avLst/>
              </a:prstGeom>
              <a:blipFill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/>
              <p:nvPr/>
            </p:nvSpPr>
            <p:spPr>
              <a:xfrm>
                <a:off x="1091703" y="4430377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03" y="4430377"/>
                <a:ext cx="938560" cy="276999"/>
              </a:xfrm>
              <a:prstGeom prst="rect">
                <a:avLst/>
              </a:prstGeom>
              <a:blipFill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1FDA69B3-0AEF-4B63-A279-DABC0E8FBFA5}"/>
              </a:ext>
            </a:extLst>
          </p:cNvPr>
          <p:cNvGrpSpPr/>
          <p:nvPr/>
        </p:nvGrpSpPr>
        <p:grpSpPr>
          <a:xfrm>
            <a:off x="5783889" y="5106399"/>
            <a:ext cx="3064579" cy="369332"/>
            <a:chOff x="5934074" y="3633101"/>
            <a:chExt cx="3064579" cy="369332"/>
          </a:xfrm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60AD4928-BE56-418E-B03C-DE3A918B4736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مربع نص 61">
                  <a:extLst>
                    <a:ext uri="{FF2B5EF4-FFF2-40B4-BE49-F238E27FC236}">
                      <a16:creationId xmlns:a16="http://schemas.microsoft.com/office/drawing/2014/main" id="{9D9EF98C-D942-48AD-8743-E13A5FB7AD19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2" name="مربع نص 61">
                  <a:extLst>
                    <a:ext uri="{FF2B5EF4-FFF2-40B4-BE49-F238E27FC236}">
                      <a16:creationId xmlns:a16="http://schemas.microsoft.com/office/drawing/2014/main" id="{9D9EF98C-D942-48AD-8743-E13A5FB7AD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8163" r="-8163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/>
              <p:nvPr/>
            </p:nvSpPr>
            <p:spPr>
              <a:xfrm>
                <a:off x="958892" y="5465601"/>
                <a:ext cx="27807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5465601"/>
                <a:ext cx="2780714" cy="276999"/>
              </a:xfrm>
              <a:prstGeom prst="rect">
                <a:avLst/>
              </a:prstGeom>
              <a:blipFill>
                <a:blip r:embed="rId13"/>
                <a:stretch>
                  <a:fillRect l="-877" t="-2222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صورة 4">
            <a:extLst>
              <a:ext uri="{FF2B5EF4-FFF2-40B4-BE49-F238E27FC236}">
                <a16:creationId xmlns:a16="http://schemas.microsoft.com/office/drawing/2014/main" id="{D6A2D05F-F35A-44E8-B646-C1A1E5B4F0A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3350" y="357791"/>
            <a:ext cx="8889372" cy="38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6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7" grpId="0"/>
      <p:bldP spid="38" grpId="0"/>
      <p:bldP spid="57" grpId="0"/>
      <p:bldP spid="58" grpId="0"/>
      <p:bldP spid="59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414AC2CB-017E-48A2-80E0-2E35B0829C26}"/>
              </a:ext>
            </a:extLst>
          </p:cNvPr>
          <p:cNvSpPr txBox="1"/>
          <p:nvPr/>
        </p:nvSpPr>
        <p:spPr>
          <a:xfrm>
            <a:off x="8099126" y="858439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/>
              <p:nvPr/>
            </p:nvSpPr>
            <p:spPr>
              <a:xfrm>
                <a:off x="958892" y="950772"/>
                <a:ext cx="1535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950772"/>
                <a:ext cx="1535549" cy="276999"/>
              </a:xfrm>
              <a:prstGeom prst="rect">
                <a:avLst/>
              </a:prstGeom>
              <a:blipFill>
                <a:blip r:embed="rId2"/>
                <a:stretch>
                  <a:fillRect l="-4762" r="-794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/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blipFill>
                <a:blip r:embed="rId3"/>
                <a:stretch>
                  <a:fillRect l="-9677" r="-2419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/>
              <p:nvPr/>
            </p:nvSpPr>
            <p:spPr>
              <a:xfrm>
                <a:off x="1560983" y="1322851"/>
                <a:ext cx="1516377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983" y="1322851"/>
                <a:ext cx="1516377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/>
              <p:nvPr/>
            </p:nvSpPr>
            <p:spPr>
              <a:xfrm>
                <a:off x="1450863" y="1973041"/>
                <a:ext cx="1516378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63" y="1973041"/>
                <a:ext cx="1516378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مجموعة 38">
            <a:extLst>
              <a:ext uri="{FF2B5EF4-FFF2-40B4-BE49-F238E27FC236}">
                <a16:creationId xmlns:a16="http://schemas.microsoft.com/office/drawing/2014/main" id="{7949147F-6117-4442-8B60-4F02E076CAD0}"/>
              </a:ext>
            </a:extLst>
          </p:cNvPr>
          <p:cNvGrpSpPr/>
          <p:nvPr/>
        </p:nvGrpSpPr>
        <p:grpSpPr>
          <a:xfrm>
            <a:off x="3188978" y="2728075"/>
            <a:ext cx="5873152" cy="737647"/>
            <a:chOff x="3125502" y="3541785"/>
            <a:chExt cx="5873152" cy="737647"/>
          </a:xfrm>
        </p:grpSpPr>
        <p:sp>
          <p:nvSpPr>
            <p:cNvPr id="42" name="مربع نص 41">
              <a:extLst>
                <a:ext uri="{FF2B5EF4-FFF2-40B4-BE49-F238E27FC236}">
                  <a16:creationId xmlns:a16="http://schemas.microsoft.com/office/drawing/2014/main" id="{5AB08964-1E2B-4E7C-BDB9-72D4C4D5986C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719684B4-24AB-4DF2-80A9-618313A17F48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719684B4-24AB-4DF2-80A9-618313A17F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6"/>
                  <a:stretch>
                    <a:fillRect b="-8696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/>
                <p:nvPr/>
              </p:nvSpPr>
              <p:spPr>
                <a:xfrm>
                  <a:off x="4877387" y="3541785"/>
                  <a:ext cx="1213266" cy="5424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387" y="3541785"/>
                  <a:ext cx="1213266" cy="54245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/>
              <p:nvPr/>
            </p:nvSpPr>
            <p:spPr>
              <a:xfrm>
                <a:off x="841859" y="3119275"/>
                <a:ext cx="3014780" cy="52418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859" y="3119275"/>
                <a:ext cx="3014780" cy="5241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/>
              <p:nvPr/>
            </p:nvSpPr>
            <p:spPr>
              <a:xfrm>
                <a:off x="903336" y="3789174"/>
                <a:ext cx="2063905" cy="52418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36" y="3789174"/>
                <a:ext cx="2063905" cy="5241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/>
              <p:nvPr/>
            </p:nvSpPr>
            <p:spPr>
              <a:xfrm>
                <a:off x="1177428" y="4459073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428" y="4459073"/>
                <a:ext cx="938560" cy="276999"/>
              </a:xfrm>
              <a:prstGeom prst="rect">
                <a:avLst/>
              </a:prstGeom>
              <a:blipFill>
                <a:blip r:embed="rId10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1FDA69B3-0AEF-4B63-A279-DABC0E8FBFA5}"/>
              </a:ext>
            </a:extLst>
          </p:cNvPr>
          <p:cNvGrpSpPr/>
          <p:nvPr/>
        </p:nvGrpSpPr>
        <p:grpSpPr>
          <a:xfrm>
            <a:off x="5783889" y="5106399"/>
            <a:ext cx="3064579" cy="369332"/>
            <a:chOff x="5934074" y="3633101"/>
            <a:chExt cx="3064579" cy="369332"/>
          </a:xfrm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60AD4928-BE56-418E-B03C-DE3A918B4736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مربع نص 61">
                  <a:extLst>
                    <a:ext uri="{FF2B5EF4-FFF2-40B4-BE49-F238E27FC236}">
                      <a16:creationId xmlns:a16="http://schemas.microsoft.com/office/drawing/2014/main" id="{9D9EF98C-D942-48AD-8743-E13A5FB7AD19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2" name="مربع نص 61">
                  <a:extLst>
                    <a:ext uri="{FF2B5EF4-FFF2-40B4-BE49-F238E27FC236}">
                      <a16:creationId xmlns:a16="http://schemas.microsoft.com/office/drawing/2014/main" id="{9D9EF98C-D942-48AD-8743-E13A5FB7AD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8163" r="-8163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/>
              <p:nvPr/>
            </p:nvSpPr>
            <p:spPr>
              <a:xfrm>
                <a:off x="958892" y="5465601"/>
                <a:ext cx="2780714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5465601"/>
                <a:ext cx="2780714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صورة 3">
            <a:extLst>
              <a:ext uri="{FF2B5EF4-FFF2-40B4-BE49-F238E27FC236}">
                <a16:creationId xmlns:a16="http://schemas.microsoft.com/office/drawing/2014/main" id="{2C44BF83-D201-4BA3-87D1-B6E6DD7EC9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1465" y="386593"/>
            <a:ext cx="8860665" cy="42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88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7" grpId="0"/>
      <p:bldP spid="57" grpId="0"/>
      <p:bldP spid="58" grpId="0"/>
      <p:bldP spid="59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414AC2CB-017E-48A2-80E0-2E35B0829C26}"/>
              </a:ext>
            </a:extLst>
          </p:cNvPr>
          <p:cNvSpPr txBox="1"/>
          <p:nvPr/>
        </p:nvSpPr>
        <p:spPr>
          <a:xfrm>
            <a:off x="8099126" y="858439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/>
              <p:nvPr/>
            </p:nvSpPr>
            <p:spPr>
              <a:xfrm>
                <a:off x="958892" y="950772"/>
                <a:ext cx="15123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3" name="مربع نص 32">
                <a:extLst>
                  <a:ext uri="{FF2B5EF4-FFF2-40B4-BE49-F238E27FC236}">
                    <a16:creationId xmlns:a16="http://schemas.microsoft.com/office/drawing/2014/main" id="{866637E6-ABC7-45BD-9038-9A3E9D3FE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950772"/>
                <a:ext cx="1512337" cy="276999"/>
              </a:xfrm>
              <a:prstGeom prst="rect">
                <a:avLst/>
              </a:prstGeom>
              <a:blipFill>
                <a:blip r:embed="rId2"/>
                <a:stretch>
                  <a:fillRect l="-4839" r="-1210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/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E6FD2FC-70AF-4FA3-93B3-0754F2520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1512747"/>
                <a:ext cx="756746" cy="276999"/>
              </a:xfrm>
              <a:prstGeom prst="rect">
                <a:avLst/>
              </a:prstGeom>
              <a:blipFill>
                <a:blip r:embed="rId3"/>
                <a:stretch>
                  <a:fillRect l="-9677" r="-2419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/>
              <p:nvPr/>
            </p:nvSpPr>
            <p:spPr>
              <a:xfrm>
                <a:off x="1560983" y="1322851"/>
                <a:ext cx="1516377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AE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8D22C40E-978D-41A4-B614-741D14DC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983" y="1322851"/>
                <a:ext cx="1516377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/>
              <p:nvPr/>
            </p:nvSpPr>
            <p:spPr>
              <a:xfrm>
                <a:off x="1450862" y="1973041"/>
                <a:ext cx="173811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/>
              </a:p>
            </p:txBody>
          </p:sp>
        </mc:Choice>
        <mc:Fallback xmlns=""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78205399-2691-42C4-A8D5-676DB8BC9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62" y="1973041"/>
                <a:ext cx="1738115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مجموعة 38">
            <a:extLst>
              <a:ext uri="{FF2B5EF4-FFF2-40B4-BE49-F238E27FC236}">
                <a16:creationId xmlns:a16="http://schemas.microsoft.com/office/drawing/2014/main" id="{7949147F-6117-4442-8B60-4F02E076CAD0}"/>
              </a:ext>
            </a:extLst>
          </p:cNvPr>
          <p:cNvGrpSpPr/>
          <p:nvPr/>
        </p:nvGrpSpPr>
        <p:grpSpPr>
          <a:xfrm>
            <a:off x="3188978" y="2728075"/>
            <a:ext cx="5873152" cy="737647"/>
            <a:chOff x="3125502" y="3541785"/>
            <a:chExt cx="5873152" cy="737647"/>
          </a:xfrm>
        </p:grpSpPr>
        <p:sp>
          <p:nvSpPr>
            <p:cNvPr id="42" name="مربع نص 41">
              <a:extLst>
                <a:ext uri="{FF2B5EF4-FFF2-40B4-BE49-F238E27FC236}">
                  <a16:creationId xmlns:a16="http://schemas.microsoft.com/office/drawing/2014/main" id="{5AB08964-1E2B-4E7C-BDB9-72D4C4D5986C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719684B4-24AB-4DF2-80A9-618313A17F48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5" name="مربع نص 54">
                  <a:extLst>
                    <a:ext uri="{FF2B5EF4-FFF2-40B4-BE49-F238E27FC236}">
                      <a16:creationId xmlns:a16="http://schemas.microsoft.com/office/drawing/2014/main" id="{719684B4-24AB-4DF2-80A9-618313A17F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6"/>
                  <a:stretch>
                    <a:fillRect b="-8696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/>
                <p:nvPr/>
              </p:nvSpPr>
              <p:spPr>
                <a:xfrm>
                  <a:off x="4877387" y="3541785"/>
                  <a:ext cx="1213266" cy="5203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A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AE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56" name="مربع نص 55">
                  <a:extLst>
                    <a:ext uri="{FF2B5EF4-FFF2-40B4-BE49-F238E27FC236}">
                      <a16:creationId xmlns:a16="http://schemas.microsoft.com/office/drawing/2014/main" id="{9953402C-F118-4751-A51A-CFA51E49E5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387" y="3541785"/>
                  <a:ext cx="1213266" cy="5203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/>
              <p:nvPr/>
            </p:nvSpPr>
            <p:spPr>
              <a:xfrm>
                <a:off x="903336" y="3119275"/>
                <a:ext cx="3014780" cy="52418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E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A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A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7" name="مربع نص 56">
                <a:extLst>
                  <a:ext uri="{FF2B5EF4-FFF2-40B4-BE49-F238E27FC236}">
                    <a16:creationId xmlns:a16="http://schemas.microsoft.com/office/drawing/2014/main" id="{150EDDF1-9484-486E-A831-B52E97129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36" y="3119275"/>
                <a:ext cx="3014780" cy="5241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/>
              <p:nvPr/>
            </p:nvSpPr>
            <p:spPr>
              <a:xfrm>
                <a:off x="903336" y="3789174"/>
                <a:ext cx="2063905" cy="524182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8" name="مربع نص 57">
                <a:extLst>
                  <a:ext uri="{FF2B5EF4-FFF2-40B4-BE49-F238E27FC236}">
                    <a16:creationId xmlns:a16="http://schemas.microsoft.com/office/drawing/2014/main" id="{E63BC8B9-E3AD-4176-A43A-4FA47575C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36" y="3789174"/>
                <a:ext cx="2063905" cy="5241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/>
              <p:nvPr/>
            </p:nvSpPr>
            <p:spPr>
              <a:xfrm>
                <a:off x="1177428" y="4459073"/>
                <a:ext cx="9385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59" name="مربع نص 58">
                <a:extLst>
                  <a:ext uri="{FF2B5EF4-FFF2-40B4-BE49-F238E27FC236}">
                    <a16:creationId xmlns:a16="http://schemas.microsoft.com/office/drawing/2014/main" id="{ED079E86-3749-4FB4-AACE-C1F5826D5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428" y="4459073"/>
                <a:ext cx="938560" cy="276999"/>
              </a:xfrm>
              <a:prstGeom prst="rect">
                <a:avLst/>
              </a:prstGeom>
              <a:blipFill>
                <a:blip r:embed="rId10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مجموعة 59">
            <a:extLst>
              <a:ext uri="{FF2B5EF4-FFF2-40B4-BE49-F238E27FC236}">
                <a16:creationId xmlns:a16="http://schemas.microsoft.com/office/drawing/2014/main" id="{1FDA69B3-0AEF-4B63-A279-DABC0E8FBFA5}"/>
              </a:ext>
            </a:extLst>
          </p:cNvPr>
          <p:cNvGrpSpPr/>
          <p:nvPr/>
        </p:nvGrpSpPr>
        <p:grpSpPr>
          <a:xfrm>
            <a:off x="5783889" y="5106399"/>
            <a:ext cx="3064579" cy="369332"/>
            <a:chOff x="5934074" y="3633101"/>
            <a:chExt cx="3064579" cy="369332"/>
          </a:xfrm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60AD4928-BE56-418E-B03C-DE3A918B4736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مربع نص 61">
                  <a:extLst>
                    <a:ext uri="{FF2B5EF4-FFF2-40B4-BE49-F238E27FC236}">
                      <a16:creationId xmlns:a16="http://schemas.microsoft.com/office/drawing/2014/main" id="{9D9EF98C-D942-48AD-8743-E13A5FB7AD19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2" name="مربع نص 61">
                  <a:extLst>
                    <a:ext uri="{FF2B5EF4-FFF2-40B4-BE49-F238E27FC236}">
                      <a16:creationId xmlns:a16="http://schemas.microsoft.com/office/drawing/2014/main" id="{9D9EF98C-D942-48AD-8743-E13A5FB7AD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8163" r="-8163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/>
              <p:nvPr/>
            </p:nvSpPr>
            <p:spPr>
              <a:xfrm>
                <a:off x="958892" y="5465601"/>
                <a:ext cx="2780714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A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AE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AE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63" name="مربع نص 62">
                <a:extLst>
                  <a:ext uri="{FF2B5EF4-FFF2-40B4-BE49-F238E27FC236}">
                    <a16:creationId xmlns:a16="http://schemas.microsoft.com/office/drawing/2014/main" id="{F4BBB2FC-4F9A-4875-9F09-A0C2DA593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92" y="5465601"/>
                <a:ext cx="2780714" cy="5186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صورة 4">
            <a:extLst>
              <a:ext uri="{FF2B5EF4-FFF2-40B4-BE49-F238E27FC236}">
                <a16:creationId xmlns:a16="http://schemas.microsoft.com/office/drawing/2014/main" id="{25AE4215-8E3C-4BA7-9B46-BE0F2C37AFE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0139" y="377038"/>
            <a:ext cx="8860665" cy="42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6" grpId="0"/>
      <p:bldP spid="37" grpId="0"/>
      <p:bldP spid="57" grpId="0"/>
      <p:bldP spid="58" grpId="0"/>
      <p:bldP spid="59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4">
            <a:extLst>
              <a:ext uri="{FF2B5EF4-FFF2-40B4-BE49-F238E27FC236}">
                <a16:creationId xmlns:a16="http://schemas.microsoft.com/office/drawing/2014/main" id="{C0468004-4702-46A3-BF59-43CAE069B016}"/>
              </a:ext>
            </a:extLst>
          </p:cNvPr>
          <p:cNvSpPr txBox="1"/>
          <p:nvPr/>
        </p:nvSpPr>
        <p:spPr>
          <a:xfrm>
            <a:off x="10862" y="11540"/>
            <a:ext cx="2880000" cy="369332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b="1" dirty="0">
                <a:latin typeface="Arial" pitchFamily="34" charset="0"/>
                <a:cs typeface="Arial" pitchFamily="34" charset="0"/>
              </a:rPr>
              <a:t>كراسة التمارين  ص 32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Date Placeholder 28">
            <a:extLst>
              <a:ext uri="{FF2B5EF4-FFF2-40B4-BE49-F238E27FC236}">
                <a16:creationId xmlns:a16="http://schemas.microsoft.com/office/drawing/2014/main" id="{E1F79F11-AEF6-4514-BE6C-403F3C8E99AF}"/>
              </a:ext>
            </a:extLst>
          </p:cNvPr>
          <p:cNvSpPr txBox="1">
            <a:spLocks/>
          </p:cNvSpPr>
          <p:nvPr/>
        </p:nvSpPr>
        <p:spPr>
          <a:xfrm>
            <a:off x="2890862" y="11540"/>
            <a:ext cx="3205138" cy="346251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68580" tIns="34291" rIns="68580" bIns="34291" rtlCol="0" anchor="ctr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F4214-2E0D-4E03-AF79-BEDD7E029383}" type="datetime12">
              <a:rPr kumimoji="0" lang="ar-K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n-ea"/>
                <a:cs typeface="Arial" panose="020B0604020202020204" pitchFamily="34" charset="0"/>
              </a:rPr>
              <a:t>21/03/2021 04:58 م</a:t>
            </a:fld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8C1DE963-8E53-41BF-8539-0EFAA29B657C}"/>
              </a:ext>
            </a:extLst>
          </p:cNvPr>
          <p:cNvSpPr txBox="1"/>
          <p:nvPr/>
        </p:nvSpPr>
        <p:spPr>
          <a:xfrm>
            <a:off x="6096000" y="0"/>
            <a:ext cx="3037139" cy="338554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AE" sz="1600" b="1" dirty="0">
                <a:cs typeface="Arial" pitchFamily="34" charset="0"/>
              </a:rPr>
              <a:t>طول قوس ومعادلة منحنى دالة( 3 - 6 ) </a:t>
            </a:r>
            <a:r>
              <a:rPr lang="en-AE" sz="1600" b="1" dirty="0">
                <a:cs typeface="Arial" pitchFamily="34" charset="0"/>
              </a:rPr>
              <a:t> </a:t>
            </a:r>
            <a:r>
              <a:rPr lang="ar-AE" sz="1600" b="1" dirty="0">
                <a:cs typeface="Arial" pitchFamily="34" charset="0"/>
              </a:rPr>
              <a:t> </a:t>
            </a:r>
          </a:p>
        </p:txBody>
      </p:sp>
      <p:sp>
        <p:nvSpPr>
          <p:cNvPr id="32" name="مربع نص 31">
            <a:extLst>
              <a:ext uri="{FF2B5EF4-FFF2-40B4-BE49-F238E27FC236}">
                <a16:creationId xmlns:a16="http://schemas.microsoft.com/office/drawing/2014/main" id="{414AC2CB-017E-48A2-80E0-2E35B0829C26}"/>
              </a:ext>
            </a:extLst>
          </p:cNvPr>
          <p:cNvSpPr txBox="1"/>
          <p:nvPr/>
        </p:nvSpPr>
        <p:spPr>
          <a:xfrm>
            <a:off x="8128680" y="1096038"/>
            <a:ext cx="9334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AE" b="1" dirty="0">
                <a:solidFill>
                  <a:srgbClr val="FF0000"/>
                </a:solidFill>
              </a:rPr>
              <a:t>الحل :</a:t>
            </a:r>
            <a:endParaRPr lang="ar-KW" b="1" dirty="0">
              <a:solidFill>
                <a:srgbClr val="FF0000"/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124D447-18A7-403E-AADF-644B69224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8" y="398387"/>
            <a:ext cx="9118242" cy="726332"/>
          </a:xfrm>
          <a:prstGeom prst="rect">
            <a:avLst/>
          </a:prstGeom>
        </p:spPr>
      </p:pic>
      <p:grpSp>
        <p:nvGrpSpPr>
          <p:cNvPr id="25" name="مجموعة 24">
            <a:extLst>
              <a:ext uri="{FF2B5EF4-FFF2-40B4-BE49-F238E27FC236}">
                <a16:creationId xmlns:a16="http://schemas.microsoft.com/office/drawing/2014/main" id="{26ACF86E-79D8-4F1A-9A76-8A0C13FBD8A4}"/>
              </a:ext>
            </a:extLst>
          </p:cNvPr>
          <p:cNvGrpSpPr/>
          <p:nvPr/>
        </p:nvGrpSpPr>
        <p:grpSpPr>
          <a:xfrm>
            <a:off x="6448032" y="1229205"/>
            <a:ext cx="1887754" cy="569580"/>
            <a:chOff x="6448032" y="1229205"/>
            <a:chExt cx="1887754" cy="569580"/>
          </a:xfrm>
        </p:grpSpPr>
        <p:sp>
          <p:nvSpPr>
            <p:cNvPr id="26" name="مربع نص 25">
              <a:extLst>
                <a:ext uri="{FF2B5EF4-FFF2-40B4-BE49-F238E27FC236}">
                  <a16:creationId xmlns:a16="http://schemas.microsoft.com/office/drawing/2014/main" id="{C9EAD2FF-139F-4E40-9B51-57261ABA24F2}"/>
                </a:ext>
              </a:extLst>
            </p:cNvPr>
            <p:cNvSpPr txBox="1"/>
            <p:nvPr/>
          </p:nvSpPr>
          <p:spPr>
            <a:xfrm>
              <a:off x="7105650" y="1317494"/>
              <a:ext cx="123013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ميل العمودي 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مربع نص 26">
                  <a:extLst>
                    <a:ext uri="{FF2B5EF4-FFF2-40B4-BE49-F238E27FC236}">
                      <a16:creationId xmlns:a16="http://schemas.microsoft.com/office/drawing/2014/main" id="{0BAA0C99-34C3-451C-919F-A83E76CC14DF}"/>
                    </a:ext>
                  </a:extLst>
                </p:cNvPr>
                <p:cNvSpPr txBox="1"/>
                <p:nvPr/>
              </p:nvSpPr>
              <p:spPr>
                <a:xfrm>
                  <a:off x="6448032" y="1229205"/>
                  <a:ext cx="790413" cy="56958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AE" b="0" i="1" dirty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E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AE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13" name="مربع نص 12">
                  <a:extLst>
                    <a:ext uri="{FF2B5EF4-FFF2-40B4-BE49-F238E27FC236}">
                      <a16:creationId xmlns:a16="http://schemas.microsoft.com/office/drawing/2014/main" id="{AA62EE08-BB6B-4C65-B433-6A9C3C4A53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8032" y="1229205"/>
                  <a:ext cx="790413" cy="56958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C1E52B8-3E2E-4F1F-9107-7A4303ADC79B}"/>
                  </a:ext>
                </a:extLst>
              </p:cNvPr>
              <p:cNvSpPr txBox="1"/>
              <p:nvPr/>
            </p:nvSpPr>
            <p:spPr>
              <a:xfrm>
                <a:off x="3243262" y="1409827"/>
                <a:ext cx="10260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K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)≠</m:t>
                      </m:r>
                      <m:r>
                        <a:rPr lang="en-A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8" name="مربع نص 27">
                <a:extLst>
                  <a:ext uri="{FF2B5EF4-FFF2-40B4-BE49-F238E27FC236}">
                    <a16:creationId xmlns:a16="http://schemas.microsoft.com/office/drawing/2014/main" id="{2C1E52B8-3E2E-4F1F-9107-7A4303ADC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3262" y="1409827"/>
                <a:ext cx="1026050" cy="276999"/>
              </a:xfrm>
              <a:prstGeom prst="rect">
                <a:avLst/>
              </a:prstGeom>
              <a:blipFill>
                <a:blip r:embed="rId4"/>
                <a:stretch>
                  <a:fillRect l="-7143" r="-4762" b="-34783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D4D759A-39E1-43A5-A750-D5531BE7468F}"/>
                  </a:ext>
                </a:extLst>
              </p:cNvPr>
              <p:cNvSpPr txBox="1"/>
              <p:nvPr/>
            </p:nvSpPr>
            <p:spPr>
              <a:xfrm>
                <a:off x="478430" y="1598537"/>
                <a:ext cx="1757363" cy="569580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29" name="مربع نص 28">
                <a:extLst>
                  <a:ext uri="{FF2B5EF4-FFF2-40B4-BE49-F238E27FC236}">
                    <a16:creationId xmlns:a16="http://schemas.microsoft.com/office/drawing/2014/main" id="{ED4D759A-39E1-43A5-A750-D5531BE74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0" y="1598537"/>
                <a:ext cx="1757363" cy="5695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4CC6D5E4-C0AE-4743-B1D4-971B17D5BA36}"/>
                  </a:ext>
                </a:extLst>
              </p:cNvPr>
              <p:cNvSpPr txBox="1"/>
              <p:nvPr/>
            </p:nvSpPr>
            <p:spPr>
              <a:xfrm>
                <a:off x="360363" y="2320457"/>
                <a:ext cx="1757363" cy="52501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E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AE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E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i="1" dirty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AE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0" name="مربع نص 29">
                <a:extLst>
                  <a:ext uri="{FF2B5EF4-FFF2-40B4-BE49-F238E27FC236}">
                    <a16:creationId xmlns:a16="http://schemas.microsoft.com/office/drawing/2014/main" id="{4CC6D5E4-C0AE-4743-B1D4-971B17D5BA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3" y="2320457"/>
                <a:ext cx="1757363" cy="5250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785567B-EC25-4D49-B7A6-3621911E20B3}"/>
                  </a:ext>
                </a:extLst>
              </p:cNvPr>
              <p:cNvSpPr txBox="1"/>
              <p:nvPr/>
            </p:nvSpPr>
            <p:spPr>
              <a:xfrm>
                <a:off x="360363" y="3412072"/>
                <a:ext cx="756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1" name="مربع نص 30">
                <a:extLst>
                  <a:ext uri="{FF2B5EF4-FFF2-40B4-BE49-F238E27FC236}">
                    <a16:creationId xmlns:a16="http://schemas.microsoft.com/office/drawing/2014/main" id="{4785567B-EC25-4D49-B7A6-3621911E2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63" y="3412072"/>
                <a:ext cx="756746" cy="276999"/>
              </a:xfrm>
              <a:prstGeom prst="rect">
                <a:avLst/>
              </a:prstGeom>
              <a:blipFill>
                <a:blip r:embed="rId7"/>
                <a:stretch>
                  <a:fillRect l="-9677" t="-2222" r="-2419" b="-37778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FEFE4E46-E3EB-4BE0-B3A1-D83222BC35B3}"/>
                  </a:ext>
                </a:extLst>
              </p:cNvPr>
              <p:cNvSpPr txBox="1"/>
              <p:nvPr/>
            </p:nvSpPr>
            <p:spPr>
              <a:xfrm>
                <a:off x="1117109" y="3228752"/>
                <a:ext cx="1253356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E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E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KW" dirty="0"/>
              </a:p>
            </p:txBody>
          </p:sp>
        </mc:Choice>
        <mc:Fallback xmlns="">
          <p:sp>
            <p:nvSpPr>
              <p:cNvPr id="34" name="مربع نص 33">
                <a:extLst>
                  <a:ext uri="{FF2B5EF4-FFF2-40B4-BE49-F238E27FC236}">
                    <a16:creationId xmlns:a16="http://schemas.microsoft.com/office/drawing/2014/main" id="{FEFE4E46-E3EB-4BE0-B3A1-D83222BC3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109" y="3228752"/>
                <a:ext cx="1253356" cy="726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949F687-3FA2-4C96-8375-0E8DF94F0C0F}"/>
                  </a:ext>
                </a:extLst>
              </p:cNvPr>
              <p:cNvSpPr txBox="1"/>
              <p:nvPr/>
            </p:nvSpPr>
            <p:spPr>
              <a:xfrm>
                <a:off x="855579" y="3955298"/>
                <a:ext cx="21226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⁡|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8949F687-3FA2-4C96-8375-0E8DF94F0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79" y="3955298"/>
                <a:ext cx="2122632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مجموعة 39">
            <a:extLst>
              <a:ext uri="{FF2B5EF4-FFF2-40B4-BE49-F238E27FC236}">
                <a16:creationId xmlns:a16="http://schemas.microsoft.com/office/drawing/2014/main" id="{0BA42B52-17EB-454E-980F-2AF7CA6256FF}"/>
              </a:ext>
            </a:extLst>
          </p:cNvPr>
          <p:cNvGrpSpPr/>
          <p:nvPr/>
        </p:nvGrpSpPr>
        <p:grpSpPr>
          <a:xfrm>
            <a:off x="3270848" y="4473902"/>
            <a:ext cx="5873152" cy="369332"/>
            <a:chOff x="3125502" y="3633101"/>
            <a:chExt cx="5873152" cy="369332"/>
          </a:xfrm>
        </p:grpSpPr>
        <p:sp>
          <p:nvSpPr>
            <p:cNvPr id="41" name="مربع نص 40">
              <a:extLst>
                <a:ext uri="{FF2B5EF4-FFF2-40B4-BE49-F238E27FC236}">
                  <a16:creationId xmlns:a16="http://schemas.microsoft.com/office/drawing/2014/main" id="{14E531EA-10C1-40B7-8215-CC42EB4EEFE4}"/>
                </a:ext>
              </a:extLst>
            </p:cNvPr>
            <p:cNvSpPr txBox="1"/>
            <p:nvPr/>
          </p:nvSpPr>
          <p:spPr>
            <a:xfrm>
              <a:off x="3125502" y="3633101"/>
              <a:ext cx="587315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لإيجاد قيمة الثابت       نعوض بالنقطة               في المعادلة السابقة فنجد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مربع نص 42">
                  <a:extLst>
                    <a:ext uri="{FF2B5EF4-FFF2-40B4-BE49-F238E27FC236}">
                      <a16:creationId xmlns:a16="http://schemas.microsoft.com/office/drawing/2014/main" id="{C74833E9-968A-408D-A687-4BABCE0920C8}"/>
                    </a:ext>
                  </a:extLst>
                </p:cNvPr>
                <p:cNvSpPr txBox="1"/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63" name="مربع نص 62">
                  <a:extLst>
                    <a:ext uri="{FF2B5EF4-FFF2-40B4-BE49-F238E27FC236}">
                      <a16:creationId xmlns:a16="http://schemas.microsoft.com/office/drawing/2014/main" id="{852EE975-E953-49CA-AD0B-DCE032EB7E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2257" y="3679267"/>
                  <a:ext cx="301739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2041" b="-8889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مربع نص 43">
                  <a:extLst>
                    <a:ext uri="{FF2B5EF4-FFF2-40B4-BE49-F238E27FC236}">
                      <a16:creationId xmlns:a16="http://schemas.microsoft.com/office/drawing/2014/main" id="{AC2BE047-60CE-4EF1-818F-CEB11FA0A90B}"/>
                    </a:ext>
                  </a:extLst>
                </p:cNvPr>
                <p:cNvSpPr txBox="1"/>
                <p:nvPr/>
              </p:nvSpPr>
              <p:spPr>
                <a:xfrm>
                  <a:off x="5259070" y="367926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44" name="مربع نص 43">
                  <a:extLst>
                    <a:ext uri="{FF2B5EF4-FFF2-40B4-BE49-F238E27FC236}">
                      <a16:creationId xmlns:a16="http://schemas.microsoft.com/office/drawing/2014/main" id="{AC2BE047-60CE-4EF1-818F-CEB11FA0A9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9070" y="3679267"/>
                  <a:ext cx="301739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28571" r="-214286" b="-34783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29FF0FC9-41A1-433B-90A5-2FA170C24831}"/>
                  </a:ext>
                </a:extLst>
              </p:cNvPr>
              <p:cNvSpPr txBox="1"/>
              <p:nvPr/>
            </p:nvSpPr>
            <p:spPr>
              <a:xfrm>
                <a:off x="662795" y="4843234"/>
                <a:ext cx="267752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E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⁡|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مربع نص 44">
                <a:extLst>
                  <a:ext uri="{FF2B5EF4-FFF2-40B4-BE49-F238E27FC236}">
                    <a16:creationId xmlns:a16="http://schemas.microsoft.com/office/drawing/2014/main" id="{29FF0FC9-41A1-433B-90A5-2FA170C24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95" y="4843234"/>
                <a:ext cx="2677528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مربع نص 45">
                <a:extLst>
                  <a:ext uri="{FF2B5EF4-FFF2-40B4-BE49-F238E27FC236}">
                    <a16:creationId xmlns:a16="http://schemas.microsoft.com/office/drawing/2014/main" id="{5DB4B58C-DA8D-48A5-992E-262AF22B1AEB}"/>
                  </a:ext>
                </a:extLst>
              </p:cNvPr>
              <p:cNvSpPr txBox="1"/>
              <p:nvPr/>
            </p:nvSpPr>
            <p:spPr>
              <a:xfrm>
                <a:off x="665784" y="5489565"/>
                <a:ext cx="6417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مربع نص 45">
                <a:extLst>
                  <a:ext uri="{FF2B5EF4-FFF2-40B4-BE49-F238E27FC236}">
                    <a16:creationId xmlns:a16="http://schemas.microsoft.com/office/drawing/2014/main" id="{5DB4B58C-DA8D-48A5-992E-262AF22B1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84" y="5489565"/>
                <a:ext cx="641714" cy="276999"/>
              </a:xfrm>
              <a:prstGeom prst="rect">
                <a:avLst/>
              </a:prstGeom>
              <a:blipFill>
                <a:blip r:embed="rId15"/>
                <a:stretch>
                  <a:fillRect l="-6667" r="-8571" b="-8889"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E9AD3C54-1D6C-45E8-82BD-EEF4B2C25DD7}"/>
              </a:ext>
            </a:extLst>
          </p:cNvPr>
          <p:cNvGrpSpPr/>
          <p:nvPr/>
        </p:nvGrpSpPr>
        <p:grpSpPr>
          <a:xfrm>
            <a:off x="5706155" y="5850269"/>
            <a:ext cx="3064579" cy="369332"/>
            <a:chOff x="5934074" y="3633101"/>
            <a:chExt cx="3064579" cy="369332"/>
          </a:xfrm>
        </p:grpSpPr>
        <p:sp>
          <p:nvSpPr>
            <p:cNvPr id="48" name="مربع نص 47">
              <a:extLst>
                <a:ext uri="{FF2B5EF4-FFF2-40B4-BE49-F238E27FC236}">
                  <a16:creationId xmlns:a16="http://schemas.microsoft.com/office/drawing/2014/main" id="{5444A0A7-4438-4CE0-9755-4BA2ADE3A0D6}"/>
                </a:ext>
              </a:extLst>
            </p:cNvPr>
            <p:cNvSpPr txBox="1"/>
            <p:nvPr/>
          </p:nvSpPr>
          <p:spPr>
            <a:xfrm>
              <a:off x="5934074" y="3633101"/>
              <a:ext cx="306457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AE" dirty="0"/>
                <a:t>معادلة منحنى الدالة     المطلوب هو :</a:t>
              </a:r>
              <a:endParaRPr lang="ar-KW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مربع نص 48">
                  <a:extLst>
                    <a:ext uri="{FF2B5EF4-FFF2-40B4-BE49-F238E27FC236}">
                      <a16:creationId xmlns:a16="http://schemas.microsoft.com/office/drawing/2014/main" id="{F3C8CAFC-C2A5-450C-BEAF-D5E0C5271DBE}"/>
                    </a:ext>
                  </a:extLst>
                </p:cNvPr>
                <p:cNvSpPr txBox="1"/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AE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oMath>
                    </m:oMathPara>
                  </a14:m>
                  <a:endParaRPr lang="ar-KW" dirty="0"/>
                </a:p>
              </p:txBody>
            </p:sp>
          </mc:Choice>
          <mc:Fallback xmlns="">
            <p:sp>
              <p:nvSpPr>
                <p:cNvPr id="71" name="مربع نص 70">
                  <a:extLst>
                    <a:ext uri="{FF2B5EF4-FFF2-40B4-BE49-F238E27FC236}">
                      <a16:creationId xmlns:a16="http://schemas.microsoft.com/office/drawing/2014/main" id="{A75EFB58-9AB0-4391-9EA5-CF650BAFF7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6931" y="3680297"/>
                  <a:ext cx="301739" cy="276999"/>
                </a:xfrm>
                <a:prstGeom prst="rect">
                  <a:avLst/>
                </a:prstGeom>
                <a:blipFill>
                  <a:blip r:embed="rId16"/>
                  <a:stretch>
                    <a:fillRect l="-8000" r="-6000" b="-37778"/>
                  </a:stretch>
                </a:blipFill>
              </p:spPr>
              <p:txBody>
                <a:bodyPr/>
                <a:lstStyle/>
                <a:p>
                  <a:r>
                    <a:rPr lang="ar-KW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E5BC1443-03CD-4298-B7CC-EA313595890E}"/>
                  </a:ext>
                </a:extLst>
              </p:cNvPr>
              <p:cNvSpPr txBox="1"/>
              <p:nvPr/>
            </p:nvSpPr>
            <p:spPr>
              <a:xfrm>
                <a:off x="803584" y="6174464"/>
                <a:ext cx="262828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  <m:func>
                        <m:funcPr>
                          <m:ctrlPr>
                            <a:rPr lang="en-AE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AE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E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</m:func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E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ar-KW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مربع نص 49">
                <a:extLst>
                  <a:ext uri="{FF2B5EF4-FFF2-40B4-BE49-F238E27FC236}">
                    <a16:creationId xmlns:a16="http://schemas.microsoft.com/office/drawing/2014/main" id="{E5BC1443-03CD-4298-B7CC-EA3135958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84" y="6174464"/>
                <a:ext cx="2628284" cy="518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K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1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8" grpId="0"/>
      <p:bldP spid="29" grpId="0"/>
      <p:bldP spid="30" grpId="0"/>
      <p:bldP spid="31" grpId="0"/>
      <p:bldP spid="34" grpId="0"/>
      <p:bldP spid="38" grpId="0"/>
      <p:bldP spid="45" grpId="0"/>
      <p:bldP spid="46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DD247DD39A441B9A3C26F7BBAABB2" ma:contentTypeVersion="11" ma:contentTypeDescription="Create a new document." ma:contentTypeScope="" ma:versionID="6cf37f7220be936549828c7bebeca2c6">
  <xsd:schema xmlns:xsd="http://www.w3.org/2001/XMLSchema" xmlns:xs="http://www.w3.org/2001/XMLSchema" xmlns:p="http://schemas.microsoft.com/office/2006/metadata/properties" xmlns:ns2="b97b0aa8-1781-4c54-a774-0e389bbc798c" xmlns:ns3="c254ae3f-3131-48d8-b26b-ed44294e533b" targetNamespace="http://schemas.microsoft.com/office/2006/metadata/properties" ma:root="true" ma:fieldsID="5b366013ac4b4005ffbe6582a6abfc1e" ns2:_="" ns3:_="">
    <xsd:import namespace="b97b0aa8-1781-4c54-a774-0e389bbc798c"/>
    <xsd:import namespace="c254ae3f-3131-48d8-b26b-ed44294e5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b0aa8-1781-4c54-a774-0e389bbc79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54ae3f-3131-48d8-b26b-ed44294e5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CBA91D-2316-4546-B877-C395343537C0}"/>
</file>

<file path=customXml/itemProps2.xml><?xml version="1.0" encoding="utf-8"?>
<ds:datastoreItem xmlns:ds="http://schemas.openxmlformats.org/officeDocument/2006/customXml" ds:itemID="{6BD65B9B-8963-4F32-BC4C-1A016D5981DA}"/>
</file>

<file path=customXml/itemProps3.xml><?xml version="1.0" encoding="utf-8"?>
<ds:datastoreItem xmlns:ds="http://schemas.openxmlformats.org/officeDocument/2006/customXml" ds:itemID="{4A7E8D2A-F478-4409-A8DF-884D13A04D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63596</TotalTime>
  <Words>1549</Words>
  <Application>Microsoft Office PowerPoint</Application>
  <PresentationFormat>On-screen Show (4:3)</PresentationFormat>
  <Paragraphs>390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يحيي محمد علي نصر</cp:lastModifiedBy>
  <cp:revision>852</cp:revision>
  <cp:lastPrinted>2014-10-23T09:33:12Z</cp:lastPrinted>
  <dcterms:created xsi:type="dcterms:W3CDTF">2012-09-11T17:26:35Z</dcterms:created>
  <dcterms:modified xsi:type="dcterms:W3CDTF">2021-03-21T13:59:09Z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0x010100BD7DD247DD39A441B9A3C26F7BBAABB2</vt:lpwstr>
  </property>
</Properties>
</file>