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ppt/revisionInfo.xml" ContentType="application/vnd.ms-powerpoint.revisioninfo+xml"/>
  <Override PartName="/ppt/changesInfos/changesInfo1.xml" ContentType="application/vnd.ms-powerpoint.changesinfo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550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0" r:id="rId17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E2A853-69A2-4B3A-AE09-0191EC2EA0BD}" v="156" dt="2021-02-08T11:35:03.2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68" d="100"/>
          <a:sy n="68" d="100"/>
        </p:scale>
        <p:origin x="4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محمد شكرى عبدالمنعم مصطفى" userId="4ad3a22b-77de-4548-92ba-62900b7fcf3a" providerId="ADAL" clId="{C7E2A853-69A2-4B3A-AE09-0191EC2EA0BD}"/>
    <pc:docChg chg="undo custSel addSld delSld modSld sldOrd">
      <pc:chgData name="محمد شكرى عبدالمنعم مصطفى" userId="4ad3a22b-77de-4548-92ba-62900b7fcf3a" providerId="ADAL" clId="{C7E2A853-69A2-4B3A-AE09-0191EC2EA0BD}" dt="2021-02-08T12:49:37.616" v="1720" actId="16959"/>
      <pc:docMkLst>
        <pc:docMk/>
      </pc:docMkLst>
      <pc:sldChg chg="addSp delSp modSp mod delAnim modAnim">
        <pc:chgData name="محمد شكرى عبدالمنعم مصطفى" userId="4ad3a22b-77de-4548-92ba-62900b7fcf3a" providerId="ADAL" clId="{C7E2A853-69A2-4B3A-AE09-0191EC2EA0BD}" dt="2021-02-08T09:52:04.651" v="372" actId="108"/>
        <pc:sldMkLst>
          <pc:docMk/>
          <pc:sldMk cId="4135390421" sldId="256"/>
        </pc:sldMkLst>
        <pc:spChg chg="add mod">
          <ac:chgData name="محمد شكرى عبدالمنعم مصطفى" userId="4ad3a22b-77de-4548-92ba-62900b7fcf3a" providerId="ADAL" clId="{C7E2A853-69A2-4B3A-AE09-0191EC2EA0BD}" dt="2021-02-08T09:13:11.463" v="68" actId="1035"/>
          <ac:spMkLst>
            <pc:docMk/>
            <pc:sldMk cId="4135390421" sldId="256"/>
            <ac:spMk id="11" creationId="{0D2AB13B-8398-4E73-9837-8B1695548260}"/>
          </ac:spMkLst>
        </pc:spChg>
        <pc:spChg chg="add mod">
          <ac:chgData name="محمد شكرى عبدالمنعم مصطفى" userId="4ad3a22b-77de-4548-92ba-62900b7fcf3a" providerId="ADAL" clId="{C7E2A853-69A2-4B3A-AE09-0191EC2EA0BD}" dt="2021-02-08T09:13:11.463" v="68" actId="1035"/>
          <ac:spMkLst>
            <pc:docMk/>
            <pc:sldMk cId="4135390421" sldId="256"/>
            <ac:spMk id="12" creationId="{08EF2E9C-2292-4D55-8952-B4956F7AB51D}"/>
          </ac:spMkLst>
        </pc:spChg>
        <pc:spChg chg="add mod">
          <ac:chgData name="محمد شكرى عبدالمنعم مصطفى" userId="4ad3a22b-77de-4548-92ba-62900b7fcf3a" providerId="ADAL" clId="{C7E2A853-69A2-4B3A-AE09-0191EC2EA0BD}" dt="2021-02-08T09:13:11.463" v="68" actId="1035"/>
          <ac:spMkLst>
            <pc:docMk/>
            <pc:sldMk cId="4135390421" sldId="256"/>
            <ac:spMk id="13" creationId="{B84CFC0F-5C0E-4623-A4B3-DF52D45C368E}"/>
          </ac:spMkLst>
        </pc:spChg>
        <pc:spChg chg="add mod">
          <ac:chgData name="محمد شكرى عبدالمنعم مصطفى" userId="4ad3a22b-77de-4548-92ba-62900b7fcf3a" providerId="ADAL" clId="{C7E2A853-69A2-4B3A-AE09-0191EC2EA0BD}" dt="2021-02-08T09:13:11.463" v="68" actId="1035"/>
          <ac:spMkLst>
            <pc:docMk/>
            <pc:sldMk cId="4135390421" sldId="256"/>
            <ac:spMk id="14" creationId="{63028BE8-AECA-411D-B83B-11E530196F8D}"/>
          </ac:spMkLst>
        </pc:spChg>
        <pc:spChg chg="add del mod">
          <ac:chgData name="محمد شكرى عبدالمنعم مصطفى" userId="4ad3a22b-77de-4548-92ba-62900b7fcf3a" providerId="ADAL" clId="{C7E2A853-69A2-4B3A-AE09-0191EC2EA0BD}" dt="2021-02-08T09:12:15.378" v="39" actId="478"/>
          <ac:spMkLst>
            <pc:docMk/>
            <pc:sldMk cId="4135390421" sldId="256"/>
            <ac:spMk id="16" creationId="{A4FB7D63-9D7F-4CF9-A5E2-1BC571445DC4}"/>
          </ac:spMkLst>
        </pc:spChg>
        <pc:spChg chg="add del mod">
          <ac:chgData name="محمد شكرى عبدالمنعم مصطفى" userId="4ad3a22b-77de-4548-92ba-62900b7fcf3a" providerId="ADAL" clId="{C7E2A853-69A2-4B3A-AE09-0191EC2EA0BD}" dt="2021-02-08T09:12:15.378" v="39" actId="478"/>
          <ac:spMkLst>
            <pc:docMk/>
            <pc:sldMk cId="4135390421" sldId="256"/>
            <ac:spMk id="17" creationId="{B31CA770-01BA-4666-AE22-E9340F37E560}"/>
          </ac:spMkLst>
        </pc:spChg>
        <pc:spChg chg="add del mod">
          <ac:chgData name="محمد شكرى عبدالمنعم مصطفى" userId="4ad3a22b-77de-4548-92ba-62900b7fcf3a" providerId="ADAL" clId="{C7E2A853-69A2-4B3A-AE09-0191EC2EA0BD}" dt="2021-02-08T09:12:15.378" v="39" actId="478"/>
          <ac:spMkLst>
            <pc:docMk/>
            <pc:sldMk cId="4135390421" sldId="256"/>
            <ac:spMk id="18" creationId="{1A5E04EF-80E1-4333-98CA-4E66EC15D85C}"/>
          </ac:spMkLst>
        </pc:spChg>
        <pc:spChg chg="del">
          <ac:chgData name="محمد شكرى عبدالمنعم مصطفى" userId="4ad3a22b-77de-4548-92ba-62900b7fcf3a" providerId="ADAL" clId="{C7E2A853-69A2-4B3A-AE09-0191EC2EA0BD}" dt="2021-02-08T09:07:44.514" v="7" actId="478"/>
          <ac:spMkLst>
            <pc:docMk/>
            <pc:sldMk cId="4135390421" sldId="256"/>
            <ac:spMk id="19" creationId="{D5725728-F3C5-4CEA-8CE5-05FD5C63E8DF}"/>
          </ac:spMkLst>
        </pc:spChg>
        <pc:spChg chg="del">
          <ac:chgData name="محمد شكرى عبدالمنعم مصطفى" userId="4ad3a22b-77de-4548-92ba-62900b7fcf3a" providerId="ADAL" clId="{C7E2A853-69A2-4B3A-AE09-0191EC2EA0BD}" dt="2021-02-08T09:07:44.514" v="7" actId="478"/>
          <ac:spMkLst>
            <pc:docMk/>
            <pc:sldMk cId="4135390421" sldId="256"/>
            <ac:spMk id="20" creationId="{4744A590-657E-4983-8DB5-A7AA41ABB5CF}"/>
          </ac:spMkLst>
        </pc:spChg>
        <pc:spChg chg="del">
          <ac:chgData name="محمد شكرى عبدالمنعم مصطفى" userId="4ad3a22b-77de-4548-92ba-62900b7fcf3a" providerId="ADAL" clId="{C7E2A853-69A2-4B3A-AE09-0191EC2EA0BD}" dt="2021-02-08T09:07:44.514" v="7" actId="478"/>
          <ac:spMkLst>
            <pc:docMk/>
            <pc:sldMk cId="4135390421" sldId="256"/>
            <ac:spMk id="21" creationId="{3312FB65-200E-43FD-A01E-4ED5007A30BD}"/>
          </ac:spMkLst>
        </pc:spChg>
        <pc:spChg chg="del">
          <ac:chgData name="محمد شكرى عبدالمنعم مصطفى" userId="4ad3a22b-77de-4548-92ba-62900b7fcf3a" providerId="ADAL" clId="{C7E2A853-69A2-4B3A-AE09-0191EC2EA0BD}" dt="2021-02-08T09:07:44.514" v="7" actId="478"/>
          <ac:spMkLst>
            <pc:docMk/>
            <pc:sldMk cId="4135390421" sldId="256"/>
            <ac:spMk id="22" creationId="{6A9BD886-28C3-4047-9144-30A72B6AF3CC}"/>
          </ac:spMkLst>
        </pc:spChg>
        <pc:spChg chg="del">
          <ac:chgData name="محمد شكرى عبدالمنعم مصطفى" userId="4ad3a22b-77de-4548-92ba-62900b7fcf3a" providerId="ADAL" clId="{C7E2A853-69A2-4B3A-AE09-0191EC2EA0BD}" dt="2021-02-08T09:07:44.514" v="7" actId="478"/>
          <ac:spMkLst>
            <pc:docMk/>
            <pc:sldMk cId="4135390421" sldId="256"/>
            <ac:spMk id="23" creationId="{B6B3AC11-25D0-4F51-92FF-F0746114A20B}"/>
          </ac:spMkLst>
        </pc:spChg>
        <pc:spChg chg="del">
          <ac:chgData name="محمد شكرى عبدالمنعم مصطفى" userId="4ad3a22b-77de-4548-92ba-62900b7fcf3a" providerId="ADAL" clId="{C7E2A853-69A2-4B3A-AE09-0191EC2EA0BD}" dt="2021-02-08T09:07:44.514" v="7" actId="478"/>
          <ac:spMkLst>
            <pc:docMk/>
            <pc:sldMk cId="4135390421" sldId="256"/>
            <ac:spMk id="24" creationId="{665BE6B3-C8A5-4131-AF5D-A0E3D4DCB41E}"/>
          </ac:spMkLst>
        </pc:spChg>
        <pc:spChg chg="add del mod">
          <ac:chgData name="محمد شكرى عبدالمنعم مصطفى" userId="4ad3a22b-77de-4548-92ba-62900b7fcf3a" providerId="ADAL" clId="{C7E2A853-69A2-4B3A-AE09-0191EC2EA0BD}" dt="2021-02-08T09:12:15.378" v="39" actId="478"/>
          <ac:spMkLst>
            <pc:docMk/>
            <pc:sldMk cId="4135390421" sldId="256"/>
            <ac:spMk id="25" creationId="{ECB8CF2A-4592-4F01-9ABC-C13FBA0A76F2}"/>
          </ac:spMkLst>
        </pc:spChg>
        <pc:spChg chg="add mod">
          <ac:chgData name="محمد شكرى عبدالمنعم مصطفى" userId="4ad3a22b-77de-4548-92ba-62900b7fcf3a" providerId="ADAL" clId="{C7E2A853-69A2-4B3A-AE09-0191EC2EA0BD}" dt="2021-02-08T09:13:33.633" v="70" actId="1076"/>
          <ac:spMkLst>
            <pc:docMk/>
            <pc:sldMk cId="4135390421" sldId="256"/>
            <ac:spMk id="26" creationId="{D617D4B1-BB2F-4B4D-8673-2DA87940C599}"/>
          </ac:spMkLst>
        </pc:spChg>
        <pc:spChg chg="add mod">
          <ac:chgData name="محمد شكرى عبدالمنعم مصطفى" userId="4ad3a22b-77de-4548-92ba-62900b7fcf3a" providerId="ADAL" clId="{C7E2A853-69A2-4B3A-AE09-0191EC2EA0BD}" dt="2021-02-08T09:13:40.690" v="71" actId="1076"/>
          <ac:spMkLst>
            <pc:docMk/>
            <pc:sldMk cId="4135390421" sldId="256"/>
            <ac:spMk id="27" creationId="{D216D352-177F-4CC1-811F-B5058064141F}"/>
          </ac:spMkLst>
        </pc:spChg>
        <pc:spChg chg="add mod">
          <ac:chgData name="محمد شكرى عبدالمنعم مصطفى" userId="4ad3a22b-77de-4548-92ba-62900b7fcf3a" providerId="ADAL" clId="{C7E2A853-69A2-4B3A-AE09-0191EC2EA0BD}" dt="2021-02-08T09:13:33.633" v="70" actId="1076"/>
          <ac:spMkLst>
            <pc:docMk/>
            <pc:sldMk cId="4135390421" sldId="256"/>
            <ac:spMk id="28" creationId="{A358284F-7A9B-46A6-9D30-87A714D1BAF6}"/>
          </ac:spMkLst>
        </pc:spChg>
        <pc:spChg chg="add mod">
          <ac:chgData name="محمد شكرى عبدالمنعم مصطفى" userId="4ad3a22b-77de-4548-92ba-62900b7fcf3a" providerId="ADAL" clId="{C7E2A853-69A2-4B3A-AE09-0191EC2EA0BD}" dt="2021-02-08T09:13:33.633" v="70" actId="1076"/>
          <ac:spMkLst>
            <pc:docMk/>
            <pc:sldMk cId="4135390421" sldId="256"/>
            <ac:spMk id="29" creationId="{1123FD4B-F9C8-47EE-BCCF-C65DD07ACC8C}"/>
          </ac:spMkLst>
        </pc:spChg>
        <pc:spChg chg="add mod">
          <ac:chgData name="محمد شكرى عبدالمنعم مصطفى" userId="4ad3a22b-77de-4548-92ba-62900b7fcf3a" providerId="ADAL" clId="{C7E2A853-69A2-4B3A-AE09-0191EC2EA0BD}" dt="2021-02-08T09:12:49.461" v="44" actId="1076"/>
          <ac:spMkLst>
            <pc:docMk/>
            <pc:sldMk cId="4135390421" sldId="256"/>
            <ac:spMk id="30" creationId="{DA47A132-AEEC-4CB8-94AF-2AFEB2BE5592}"/>
          </ac:spMkLst>
        </pc:spChg>
        <pc:spChg chg="add mod">
          <ac:chgData name="محمد شكرى عبدالمنعم مصطفى" userId="4ad3a22b-77de-4548-92ba-62900b7fcf3a" providerId="ADAL" clId="{C7E2A853-69A2-4B3A-AE09-0191EC2EA0BD}" dt="2021-02-08T09:14:48.472" v="121" actId="1035"/>
          <ac:spMkLst>
            <pc:docMk/>
            <pc:sldMk cId="4135390421" sldId="256"/>
            <ac:spMk id="31" creationId="{5F067C1C-2FB1-4BD5-8917-5D00F8226A61}"/>
          </ac:spMkLst>
        </pc:spChg>
        <pc:picChg chg="mod">
          <ac:chgData name="محمد شكرى عبدالمنعم مصطفى" userId="4ad3a22b-77de-4548-92ba-62900b7fcf3a" providerId="ADAL" clId="{C7E2A853-69A2-4B3A-AE09-0191EC2EA0BD}" dt="2021-02-08T09:52:04.651" v="372" actId="108"/>
          <ac:picMkLst>
            <pc:docMk/>
            <pc:sldMk cId="4135390421" sldId="256"/>
            <ac:picMk id="5" creationId="{9C8F034C-A4D7-41EA-8AEA-018679092C58}"/>
          </ac:picMkLst>
        </pc:picChg>
        <pc:picChg chg="mod">
          <ac:chgData name="محمد شكرى عبدالمنعم مصطفى" userId="4ad3a22b-77de-4548-92ba-62900b7fcf3a" providerId="ADAL" clId="{C7E2A853-69A2-4B3A-AE09-0191EC2EA0BD}" dt="2021-02-08T09:07:27.623" v="6" actId="14100"/>
          <ac:picMkLst>
            <pc:docMk/>
            <pc:sldMk cId="4135390421" sldId="256"/>
            <ac:picMk id="7" creationId="{CB72B8EF-6F4A-4A93-AE85-FE025A7BC40F}"/>
          </ac:picMkLst>
        </pc:picChg>
        <pc:picChg chg="add mod">
          <ac:chgData name="محمد شكرى عبدالمنعم مصطفى" userId="4ad3a22b-77de-4548-92ba-62900b7fcf3a" providerId="ADAL" clId="{C7E2A853-69A2-4B3A-AE09-0191EC2EA0BD}" dt="2021-02-08T09:13:15.154" v="69" actId="1076"/>
          <ac:picMkLst>
            <pc:docMk/>
            <pc:sldMk cId="4135390421" sldId="256"/>
            <ac:picMk id="15" creationId="{8B98AEEF-3C5C-4BD6-8C79-43F1B1686CFC}"/>
          </ac:picMkLst>
        </pc:picChg>
        <pc:cxnChg chg="add mod">
          <ac:chgData name="محمد شكرى عبدالمنعم مصطفى" userId="4ad3a22b-77de-4548-92ba-62900b7fcf3a" providerId="ADAL" clId="{C7E2A853-69A2-4B3A-AE09-0191EC2EA0BD}" dt="2021-02-08T09:13:11.463" v="68" actId="1035"/>
          <ac:cxnSpMkLst>
            <pc:docMk/>
            <pc:sldMk cId="4135390421" sldId="256"/>
            <ac:cxnSpMk id="32" creationId="{C2836C87-6D57-44C4-8444-2B149232D949}"/>
          </ac:cxnSpMkLst>
        </pc:cxnChg>
      </pc:sldChg>
      <pc:sldChg chg="addSp delSp modSp mod delAnim modAnim">
        <pc:chgData name="محمد شكرى عبدالمنعم مصطفى" userId="4ad3a22b-77de-4548-92ba-62900b7fcf3a" providerId="ADAL" clId="{C7E2A853-69A2-4B3A-AE09-0191EC2EA0BD}" dt="2021-02-08T09:28:35.978" v="217" actId="20577"/>
        <pc:sldMkLst>
          <pc:docMk/>
          <pc:sldMk cId="167530612" sldId="257"/>
        </pc:sldMkLst>
        <pc:spChg chg="add del mod">
          <ac:chgData name="محمد شكرى عبدالمنعم مصطفى" userId="4ad3a22b-77de-4548-92ba-62900b7fcf3a" providerId="ADAL" clId="{C7E2A853-69A2-4B3A-AE09-0191EC2EA0BD}" dt="2021-02-08T09:20:55.266" v="161" actId="478"/>
          <ac:spMkLst>
            <pc:docMk/>
            <pc:sldMk cId="167530612" sldId="257"/>
            <ac:spMk id="15" creationId="{D882D423-F863-4A70-8745-68090A7BC4D2}"/>
          </ac:spMkLst>
        </pc:spChg>
        <pc:spChg chg="mod">
          <ac:chgData name="محمد شكرى عبدالمنعم مصطفى" userId="4ad3a22b-77de-4548-92ba-62900b7fcf3a" providerId="ADAL" clId="{C7E2A853-69A2-4B3A-AE09-0191EC2EA0BD}" dt="2021-02-08T09:16:07.479" v="128" actId="1076"/>
          <ac:spMkLst>
            <pc:docMk/>
            <pc:sldMk cId="167530612" sldId="257"/>
            <ac:spMk id="19" creationId="{D5725728-F3C5-4CEA-8CE5-05FD5C63E8DF}"/>
          </ac:spMkLst>
        </pc:spChg>
        <pc:spChg chg="mod">
          <ac:chgData name="محمد شكرى عبدالمنعم مصطفى" userId="4ad3a22b-77de-4548-92ba-62900b7fcf3a" providerId="ADAL" clId="{C7E2A853-69A2-4B3A-AE09-0191EC2EA0BD}" dt="2021-02-08T09:16:07.479" v="128" actId="1076"/>
          <ac:spMkLst>
            <pc:docMk/>
            <pc:sldMk cId="167530612" sldId="257"/>
            <ac:spMk id="20" creationId="{4744A590-657E-4983-8DB5-A7AA41ABB5CF}"/>
          </ac:spMkLst>
        </pc:spChg>
        <pc:spChg chg="mod">
          <ac:chgData name="محمد شكرى عبدالمنعم مصطفى" userId="4ad3a22b-77de-4548-92ba-62900b7fcf3a" providerId="ADAL" clId="{C7E2A853-69A2-4B3A-AE09-0191EC2EA0BD}" dt="2021-02-08T09:16:07.479" v="128" actId="1076"/>
          <ac:spMkLst>
            <pc:docMk/>
            <pc:sldMk cId="167530612" sldId="257"/>
            <ac:spMk id="21" creationId="{3312FB65-200E-43FD-A01E-4ED5007A30BD}"/>
          </ac:spMkLst>
        </pc:spChg>
        <pc:spChg chg="mod">
          <ac:chgData name="محمد شكرى عبدالمنعم مصطفى" userId="4ad3a22b-77de-4548-92ba-62900b7fcf3a" providerId="ADAL" clId="{C7E2A853-69A2-4B3A-AE09-0191EC2EA0BD}" dt="2021-02-08T09:16:07.479" v="128" actId="1076"/>
          <ac:spMkLst>
            <pc:docMk/>
            <pc:sldMk cId="167530612" sldId="257"/>
            <ac:spMk id="22" creationId="{6A9BD886-28C3-4047-9144-30A72B6AF3CC}"/>
          </ac:spMkLst>
        </pc:spChg>
        <pc:spChg chg="mod">
          <ac:chgData name="محمد شكرى عبدالمنعم مصطفى" userId="4ad3a22b-77de-4548-92ba-62900b7fcf3a" providerId="ADAL" clId="{C7E2A853-69A2-4B3A-AE09-0191EC2EA0BD}" dt="2021-02-08T09:15:37.522" v="123" actId="1076"/>
          <ac:spMkLst>
            <pc:docMk/>
            <pc:sldMk cId="167530612" sldId="257"/>
            <ac:spMk id="23" creationId="{B6B3AC11-25D0-4F51-92FF-F0746114A20B}"/>
          </ac:spMkLst>
        </pc:spChg>
        <pc:spChg chg="mod">
          <ac:chgData name="محمد شكرى عبدالمنعم مصطفى" userId="4ad3a22b-77de-4548-92ba-62900b7fcf3a" providerId="ADAL" clId="{C7E2A853-69A2-4B3A-AE09-0191EC2EA0BD}" dt="2021-02-08T09:28:35.978" v="217" actId="20577"/>
          <ac:spMkLst>
            <pc:docMk/>
            <pc:sldMk cId="167530612" sldId="257"/>
            <ac:spMk id="24" creationId="{665BE6B3-C8A5-4131-AF5D-A0E3D4DCB41E}"/>
          </ac:spMkLst>
        </pc:spChg>
        <pc:spChg chg="del">
          <ac:chgData name="محمد شكرى عبدالمنعم مصطفى" userId="4ad3a22b-77de-4548-92ba-62900b7fcf3a" providerId="ADAL" clId="{C7E2A853-69A2-4B3A-AE09-0191EC2EA0BD}" dt="2021-02-08T09:15:27.387" v="122" actId="478"/>
          <ac:spMkLst>
            <pc:docMk/>
            <pc:sldMk cId="167530612" sldId="257"/>
            <ac:spMk id="32" creationId="{3D7984C6-D5B8-401B-9A97-0010869C0FCD}"/>
          </ac:spMkLst>
        </pc:spChg>
        <pc:spChg chg="del">
          <ac:chgData name="محمد شكرى عبدالمنعم مصطفى" userId="4ad3a22b-77de-4548-92ba-62900b7fcf3a" providerId="ADAL" clId="{C7E2A853-69A2-4B3A-AE09-0191EC2EA0BD}" dt="2021-02-08T09:15:27.387" v="122" actId="478"/>
          <ac:spMkLst>
            <pc:docMk/>
            <pc:sldMk cId="167530612" sldId="257"/>
            <ac:spMk id="33" creationId="{5F704F70-5F03-4BEB-B819-DE87E4771CDE}"/>
          </ac:spMkLst>
        </pc:spChg>
        <pc:spChg chg="del">
          <ac:chgData name="محمد شكرى عبدالمنعم مصطفى" userId="4ad3a22b-77de-4548-92ba-62900b7fcf3a" providerId="ADAL" clId="{C7E2A853-69A2-4B3A-AE09-0191EC2EA0BD}" dt="2021-02-08T09:15:27.387" v="122" actId="478"/>
          <ac:spMkLst>
            <pc:docMk/>
            <pc:sldMk cId="167530612" sldId="257"/>
            <ac:spMk id="34" creationId="{65E32CBF-DC05-49D1-970D-460A897D134A}"/>
          </ac:spMkLst>
        </pc:spChg>
        <pc:spChg chg="del">
          <ac:chgData name="محمد شكرى عبدالمنعم مصطفى" userId="4ad3a22b-77de-4548-92ba-62900b7fcf3a" providerId="ADAL" clId="{C7E2A853-69A2-4B3A-AE09-0191EC2EA0BD}" dt="2021-02-08T09:15:27.387" v="122" actId="478"/>
          <ac:spMkLst>
            <pc:docMk/>
            <pc:sldMk cId="167530612" sldId="257"/>
            <ac:spMk id="35" creationId="{27B4E160-6610-4602-97F6-8E0A1F35C749}"/>
          </ac:spMkLst>
        </pc:spChg>
        <pc:picChg chg="add mod">
          <ac:chgData name="محمد شكرى عبدالمنعم مصطفى" userId="4ad3a22b-77de-4548-92ba-62900b7fcf3a" providerId="ADAL" clId="{C7E2A853-69A2-4B3A-AE09-0191EC2EA0BD}" dt="2021-02-08T09:22:09.568" v="174" actId="108"/>
          <ac:picMkLst>
            <pc:docMk/>
            <pc:sldMk cId="167530612" sldId="257"/>
            <ac:picMk id="3" creationId="{2992A6FF-9432-48E3-9607-B15A23124F79}"/>
          </ac:picMkLst>
        </pc:picChg>
        <pc:picChg chg="mod">
          <ac:chgData name="محمد شكرى عبدالمنعم مصطفى" userId="4ad3a22b-77de-4548-92ba-62900b7fcf3a" providerId="ADAL" clId="{C7E2A853-69A2-4B3A-AE09-0191EC2EA0BD}" dt="2021-02-08T09:15:52.970" v="127" actId="1076"/>
          <ac:picMkLst>
            <pc:docMk/>
            <pc:sldMk cId="167530612" sldId="257"/>
            <ac:picMk id="7" creationId="{CB72B8EF-6F4A-4A93-AE85-FE025A7BC40F}"/>
          </ac:picMkLst>
        </pc:picChg>
        <pc:picChg chg="del">
          <ac:chgData name="محمد شكرى عبدالمنعم مصطفى" userId="4ad3a22b-77de-4548-92ba-62900b7fcf3a" providerId="ADAL" clId="{C7E2A853-69A2-4B3A-AE09-0191EC2EA0BD}" dt="2021-02-08T09:15:27.387" v="122" actId="478"/>
          <ac:picMkLst>
            <pc:docMk/>
            <pc:sldMk cId="167530612" sldId="257"/>
            <ac:picMk id="25" creationId="{7D74E4E8-4E53-4C39-AA11-BDB67C408452}"/>
          </ac:picMkLst>
        </pc:picChg>
        <pc:cxnChg chg="del">
          <ac:chgData name="محمد شكرى عبدالمنعم مصطفى" userId="4ad3a22b-77de-4548-92ba-62900b7fcf3a" providerId="ADAL" clId="{C7E2A853-69A2-4B3A-AE09-0191EC2EA0BD}" dt="2021-02-08T09:15:27.387" v="122" actId="478"/>
          <ac:cxnSpMkLst>
            <pc:docMk/>
            <pc:sldMk cId="167530612" sldId="257"/>
            <ac:cxnSpMk id="4" creationId="{0BF505C8-6627-41DA-A5EC-89DCEF41552E}"/>
          </ac:cxnSpMkLst>
        </pc:cxnChg>
      </pc:sldChg>
      <pc:sldChg chg="modSp mod">
        <pc:chgData name="محمد شكرى عبدالمنعم مصطفى" userId="4ad3a22b-77de-4548-92ba-62900b7fcf3a" providerId="ADAL" clId="{C7E2A853-69A2-4B3A-AE09-0191EC2EA0BD}" dt="2021-02-08T09:28:48.531" v="219" actId="20577"/>
        <pc:sldMkLst>
          <pc:docMk/>
          <pc:sldMk cId="1252118310" sldId="258"/>
        </pc:sldMkLst>
        <pc:spChg chg="mod">
          <ac:chgData name="محمد شكرى عبدالمنعم مصطفى" userId="4ad3a22b-77de-4548-92ba-62900b7fcf3a" providerId="ADAL" clId="{C7E2A853-69A2-4B3A-AE09-0191EC2EA0BD}" dt="2021-02-08T09:28:48.531" v="219" actId="20577"/>
          <ac:spMkLst>
            <pc:docMk/>
            <pc:sldMk cId="1252118310" sldId="258"/>
            <ac:spMk id="24" creationId="{665BE6B3-C8A5-4131-AF5D-A0E3D4DCB41E}"/>
          </ac:spMkLst>
        </pc:spChg>
        <pc:picChg chg="mod">
          <ac:chgData name="محمد شكرى عبدالمنعم مصطفى" userId="4ad3a22b-77de-4548-92ba-62900b7fcf3a" providerId="ADAL" clId="{C7E2A853-69A2-4B3A-AE09-0191EC2EA0BD}" dt="2021-02-08T09:27:28.935" v="202" actId="14100"/>
          <ac:picMkLst>
            <pc:docMk/>
            <pc:sldMk cId="1252118310" sldId="258"/>
            <ac:picMk id="7" creationId="{CB72B8EF-6F4A-4A93-AE85-FE025A7BC40F}"/>
          </ac:picMkLst>
        </pc:picChg>
      </pc:sldChg>
      <pc:sldChg chg="modSp mod modAnim">
        <pc:chgData name="محمد شكرى عبدالمنعم مصطفى" userId="4ad3a22b-77de-4548-92ba-62900b7fcf3a" providerId="ADAL" clId="{C7E2A853-69A2-4B3A-AE09-0191EC2EA0BD}" dt="2021-02-08T09:42:14.929" v="313"/>
        <pc:sldMkLst>
          <pc:docMk/>
          <pc:sldMk cId="3348239600" sldId="259"/>
        </pc:sldMkLst>
        <pc:spChg chg="mod">
          <ac:chgData name="محمد شكرى عبدالمنعم مصطفى" userId="4ad3a22b-77de-4548-92ba-62900b7fcf3a" providerId="ADAL" clId="{C7E2A853-69A2-4B3A-AE09-0191EC2EA0BD}" dt="2021-02-08T09:32:20.952" v="221" actId="1076"/>
          <ac:spMkLst>
            <pc:docMk/>
            <pc:sldMk cId="3348239600" sldId="259"/>
            <ac:spMk id="19" creationId="{D5725728-F3C5-4CEA-8CE5-05FD5C63E8DF}"/>
          </ac:spMkLst>
        </pc:spChg>
        <pc:spChg chg="mod">
          <ac:chgData name="محمد شكرى عبدالمنعم مصطفى" userId="4ad3a22b-77de-4548-92ba-62900b7fcf3a" providerId="ADAL" clId="{C7E2A853-69A2-4B3A-AE09-0191EC2EA0BD}" dt="2021-02-08T09:32:38.713" v="223" actId="20577"/>
          <ac:spMkLst>
            <pc:docMk/>
            <pc:sldMk cId="3348239600" sldId="259"/>
            <ac:spMk id="21" creationId="{3312FB65-200E-43FD-A01E-4ED5007A30BD}"/>
          </ac:spMkLst>
        </pc:spChg>
        <pc:spChg chg="mod">
          <ac:chgData name="محمد شكرى عبدالمنعم مصطفى" userId="4ad3a22b-77de-4548-92ba-62900b7fcf3a" providerId="ADAL" clId="{C7E2A853-69A2-4B3A-AE09-0191EC2EA0BD}" dt="2021-02-08T09:32:41.636" v="224" actId="20577"/>
          <ac:spMkLst>
            <pc:docMk/>
            <pc:sldMk cId="3348239600" sldId="259"/>
            <ac:spMk id="22" creationId="{6A9BD886-28C3-4047-9144-30A72B6AF3CC}"/>
          </ac:spMkLst>
        </pc:spChg>
        <pc:spChg chg="mod">
          <ac:chgData name="محمد شكرى عبدالمنعم مصطفى" userId="4ad3a22b-77de-4548-92ba-62900b7fcf3a" providerId="ADAL" clId="{C7E2A853-69A2-4B3A-AE09-0191EC2EA0BD}" dt="2021-02-08T09:42:14.929" v="313"/>
          <ac:spMkLst>
            <pc:docMk/>
            <pc:sldMk cId="3348239600" sldId="259"/>
            <ac:spMk id="24" creationId="{665BE6B3-C8A5-4131-AF5D-A0E3D4DCB41E}"/>
          </ac:spMkLst>
        </pc:spChg>
        <pc:picChg chg="mod">
          <ac:chgData name="محمد شكرى عبدالمنعم مصطفى" userId="4ad3a22b-77de-4548-92ba-62900b7fcf3a" providerId="ADAL" clId="{C7E2A853-69A2-4B3A-AE09-0191EC2EA0BD}" dt="2021-02-08T09:33:37.779" v="227" actId="14100"/>
          <ac:picMkLst>
            <pc:docMk/>
            <pc:sldMk cId="3348239600" sldId="259"/>
            <ac:picMk id="7" creationId="{CB72B8EF-6F4A-4A93-AE85-FE025A7BC40F}"/>
          </ac:picMkLst>
        </pc:picChg>
      </pc:sldChg>
      <pc:sldChg chg="addSp delSp modSp mod delAnim modAnim">
        <pc:chgData name="محمد شكرى عبدالمنعم مصطفى" userId="4ad3a22b-77de-4548-92ba-62900b7fcf3a" providerId="ADAL" clId="{C7E2A853-69A2-4B3A-AE09-0191EC2EA0BD}" dt="2021-02-08T09:49:24.549" v="366" actId="1076"/>
        <pc:sldMkLst>
          <pc:docMk/>
          <pc:sldMk cId="3774142965" sldId="260"/>
        </pc:sldMkLst>
        <pc:spChg chg="del">
          <ac:chgData name="محمد شكرى عبدالمنعم مصطفى" userId="4ad3a22b-77de-4548-92ba-62900b7fcf3a" providerId="ADAL" clId="{C7E2A853-69A2-4B3A-AE09-0191EC2EA0BD}" dt="2021-02-08T09:45:40.714" v="317" actId="478"/>
          <ac:spMkLst>
            <pc:docMk/>
            <pc:sldMk cId="3774142965" sldId="260"/>
            <ac:spMk id="9" creationId="{1F728C9F-0558-458A-8BC4-8738FA3FEAF1}"/>
          </ac:spMkLst>
        </pc:spChg>
        <pc:spChg chg="del">
          <ac:chgData name="محمد شكرى عبدالمنعم مصطفى" userId="4ad3a22b-77de-4548-92ba-62900b7fcf3a" providerId="ADAL" clId="{C7E2A853-69A2-4B3A-AE09-0191EC2EA0BD}" dt="2021-02-08T09:45:40.714" v="317" actId="478"/>
          <ac:spMkLst>
            <pc:docMk/>
            <pc:sldMk cId="3774142965" sldId="260"/>
            <ac:spMk id="10" creationId="{15D3B8E0-9926-4F6D-8B1F-46115F20A269}"/>
          </ac:spMkLst>
        </pc:spChg>
        <pc:spChg chg="del">
          <ac:chgData name="محمد شكرى عبدالمنعم مصطفى" userId="4ad3a22b-77de-4548-92ba-62900b7fcf3a" providerId="ADAL" clId="{C7E2A853-69A2-4B3A-AE09-0191EC2EA0BD}" dt="2021-02-08T09:45:40.714" v="317" actId="478"/>
          <ac:spMkLst>
            <pc:docMk/>
            <pc:sldMk cId="3774142965" sldId="260"/>
            <ac:spMk id="11" creationId="{216B7AD3-0F39-476B-BE97-B5DF1108E3CC}"/>
          </ac:spMkLst>
        </pc:spChg>
        <pc:spChg chg="del">
          <ac:chgData name="محمد شكرى عبدالمنعم مصطفى" userId="4ad3a22b-77de-4548-92ba-62900b7fcf3a" providerId="ADAL" clId="{C7E2A853-69A2-4B3A-AE09-0191EC2EA0BD}" dt="2021-02-08T09:45:40.714" v="317" actId="478"/>
          <ac:spMkLst>
            <pc:docMk/>
            <pc:sldMk cId="3774142965" sldId="260"/>
            <ac:spMk id="12" creationId="{67CFDD86-421D-4BA7-84FC-B647F4F8D0B0}"/>
          </ac:spMkLst>
        </pc:spChg>
        <pc:spChg chg="del">
          <ac:chgData name="محمد شكرى عبدالمنعم مصطفى" userId="4ad3a22b-77de-4548-92ba-62900b7fcf3a" providerId="ADAL" clId="{C7E2A853-69A2-4B3A-AE09-0191EC2EA0BD}" dt="2021-02-08T09:44:34.876" v="314" actId="478"/>
          <ac:spMkLst>
            <pc:docMk/>
            <pc:sldMk cId="3774142965" sldId="260"/>
            <ac:spMk id="15" creationId="{5ADCAD6E-3612-44C6-9578-90347ABCB7EF}"/>
          </ac:spMkLst>
        </pc:spChg>
        <pc:spChg chg="del">
          <ac:chgData name="محمد شكرى عبدالمنعم مصطفى" userId="4ad3a22b-77de-4548-92ba-62900b7fcf3a" providerId="ADAL" clId="{C7E2A853-69A2-4B3A-AE09-0191EC2EA0BD}" dt="2021-02-08T09:44:34.876" v="314" actId="478"/>
          <ac:spMkLst>
            <pc:docMk/>
            <pc:sldMk cId="3774142965" sldId="260"/>
            <ac:spMk id="16" creationId="{84D56790-F8FA-4D51-B438-E30E65F0A788}"/>
          </ac:spMkLst>
        </pc:spChg>
        <pc:spChg chg="del">
          <ac:chgData name="محمد شكرى عبدالمنعم مصطفى" userId="4ad3a22b-77de-4548-92ba-62900b7fcf3a" providerId="ADAL" clId="{C7E2A853-69A2-4B3A-AE09-0191EC2EA0BD}" dt="2021-02-08T09:44:34.876" v="314" actId="478"/>
          <ac:spMkLst>
            <pc:docMk/>
            <pc:sldMk cId="3774142965" sldId="260"/>
            <ac:spMk id="17" creationId="{5FEB5E9B-EBE9-4D11-8002-05F0EAD9CEBE}"/>
          </ac:spMkLst>
        </pc:spChg>
        <pc:spChg chg="del">
          <ac:chgData name="محمد شكرى عبدالمنعم مصطفى" userId="4ad3a22b-77de-4548-92ba-62900b7fcf3a" providerId="ADAL" clId="{C7E2A853-69A2-4B3A-AE09-0191EC2EA0BD}" dt="2021-02-08T09:44:34.876" v="314" actId="478"/>
          <ac:spMkLst>
            <pc:docMk/>
            <pc:sldMk cId="3774142965" sldId="260"/>
            <ac:spMk id="18" creationId="{E6BA4A9D-715D-4877-85A3-46A93A0928D7}"/>
          </ac:spMkLst>
        </pc:spChg>
        <pc:spChg chg="add mod">
          <ac:chgData name="محمد شكرى عبدالمنعم مصطفى" userId="4ad3a22b-77de-4548-92ba-62900b7fcf3a" providerId="ADAL" clId="{C7E2A853-69A2-4B3A-AE09-0191EC2EA0BD}" dt="2021-02-08T09:47:41.879" v="360" actId="1076"/>
          <ac:spMkLst>
            <pc:docMk/>
            <pc:sldMk cId="3774142965" sldId="260"/>
            <ac:spMk id="20" creationId="{D75EC6B5-CD53-4363-A14A-B6AA95A89021}"/>
          </ac:spMkLst>
        </pc:spChg>
        <pc:spChg chg="add mod">
          <ac:chgData name="محمد شكرى عبدالمنعم مصطفى" userId="4ad3a22b-77de-4548-92ba-62900b7fcf3a" providerId="ADAL" clId="{C7E2A853-69A2-4B3A-AE09-0191EC2EA0BD}" dt="2021-02-08T09:47:41.879" v="360" actId="1076"/>
          <ac:spMkLst>
            <pc:docMk/>
            <pc:sldMk cId="3774142965" sldId="260"/>
            <ac:spMk id="21" creationId="{5DE2AFC9-F038-44C3-8B0B-F8BB3BDD4481}"/>
          </ac:spMkLst>
        </pc:spChg>
        <pc:spChg chg="add mod">
          <ac:chgData name="محمد شكرى عبدالمنعم مصطفى" userId="4ad3a22b-77de-4548-92ba-62900b7fcf3a" providerId="ADAL" clId="{C7E2A853-69A2-4B3A-AE09-0191EC2EA0BD}" dt="2021-02-08T09:47:41.879" v="360" actId="1076"/>
          <ac:spMkLst>
            <pc:docMk/>
            <pc:sldMk cId="3774142965" sldId="260"/>
            <ac:spMk id="22" creationId="{F7200D8D-29FF-4D46-9B63-565475136126}"/>
          </ac:spMkLst>
        </pc:spChg>
        <pc:spChg chg="add mod">
          <ac:chgData name="محمد شكرى عبدالمنعم مصطفى" userId="4ad3a22b-77de-4548-92ba-62900b7fcf3a" providerId="ADAL" clId="{C7E2A853-69A2-4B3A-AE09-0191EC2EA0BD}" dt="2021-02-08T09:47:41.879" v="360" actId="1076"/>
          <ac:spMkLst>
            <pc:docMk/>
            <pc:sldMk cId="3774142965" sldId="260"/>
            <ac:spMk id="23" creationId="{D6520F62-8BEB-4B7F-9E22-2F4F73812121}"/>
          </ac:spMkLst>
        </pc:spChg>
        <pc:spChg chg="add mod">
          <ac:chgData name="محمد شكرى عبدالمنعم مصطفى" userId="4ad3a22b-77de-4548-92ba-62900b7fcf3a" providerId="ADAL" clId="{C7E2A853-69A2-4B3A-AE09-0191EC2EA0BD}" dt="2021-02-08T09:47:41.879" v="360" actId="1076"/>
          <ac:spMkLst>
            <pc:docMk/>
            <pc:sldMk cId="3774142965" sldId="260"/>
            <ac:spMk id="24" creationId="{21170475-0492-4A82-86D6-1A2B6B8E0619}"/>
          </ac:spMkLst>
        </pc:spChg>
        <pc:spChg chg="del">
          <ac:chgData name="محمد شكرى عبدالمنعم مصطفى" userId="4ad3a22b-77de-4548-92ba-62900b7fcf3a" providerId="ADAL" clId="{C7E2A853-69A2-4B3A-AE09-0191EC2EA0BD}" dt="2021-02-08T09:44:34.876" v="314" actId="478"/>
          <ac:spMkLst>
            <pc:docMk/>
            <pc:sldMk cId="3774142965" sldId="260"/>
            <ac:spMk id="25" creationId="{12D0C005-CFF3-4DDF-935E-7770FB29DA0F}"/>
          </ac:spMkLst>
        </pc:spChg>
        <pc:spChg chg="del">
          <ac:chgData name="محمد شكرى عبدالمنعم مصطفى" userId="4ad3a22b-77de-4548-92ba-62900b7fcf3a" providerId="ADAL" clId="{C7E2A853-69A2-4B3A-AE09-0191EC2EA0BD}" dt="2021-02-08T09:44:34.876" v="314" actId="478"/>
          <ac:spMkLst>
            <pc:docMk/>
            <pc:sldMk cId="3774142965" sldId="260"/>
            <ac:spMk id="26" creationId="{113B3DF2-8E9E-4C0A-8B14-B503698805FA}"/>
          </ac:spMkLst>
        </pc:spChg>
        <pc:spChg chg="add mod">
          <ac:chgData name="محمد شكرى عبدالمنعم مصطفى" userId="4ad3a22b-77de-4548-92ba-62900b7fcf3a" providerId="ADAL" clId="{C7E2A853-69A2-4B3A-AE09-0191EC2EA0BD}" dt="2021-02-08T09:47:41.879" v="360" actId="1076"/>
          <ac:spMkLst>
            <pc:docMk/>
            <pc:sldMk cId="3774142965" sldId="260"/>
            <ac:spMk id="27" creationId="{6AFEAE1B-F6EB-4241-9D8C-B53D6348481D}"/>
          </ac:spMkLst>
        </pc:spChg>
        <pc:spChg chg="add mod">
          <ac:chgData name="محمد شكرى عبدالمنعم مصطفى" userId="4ad3a22b-77de-4548-92ba-62900b7fcf3a" providerId="ADAL" clId="{C7E2A853-69A2-4B3A-AE09-0191EC2EA0BD}" dt="2021-02-08T09:47:46.730" v="361" actId="571"/>
          <ac:spMkLst>
            <pc:docMk/>
            <pc:sldMk cId="3774142965" sldId="260"/>
            <ac:spMk id="29" creationId="{B6557411-703A-4514-87F9-8315D876804B}"/>
          </ac:spMkLst>
        </pc:spChg>
        <pc:spChg chg="add mod">
          <ac:chgData name="محمد شكرى عبدالمنعم مصطفى" userId="4ad3a22b-77de-4548-92ba-62900b7fcf3a" providerId="ADAL" clId="{C7E2A853-69A2-4B3A-AE09-0191EC2EA0BD}" dt="2021-02-08T09:47:46.730" v="361" actId="571"/>
          <ac:spMkLst>
            <pc:docMk/>
            <pc:sldMk cId="3774142965" sldId="260"/>
            <ac:spMk id="30" creationId="{A212BD54-1216-45E6-9169-CBF0CE9DE5E9}"/>
          </ac:spMkLst>
        </pc:spChg>
        <pc:spChg chg="add mod">
          <ac:chgData name="محمد شكرى عبدالمنعم مصطفى" userId="4ad3a22b-77de-4548-92ba-62900b7fcf3a" providerId="ADAL" clId="{C7E2A853-69A2-4B3A-AE09-0191EC2EA0BD}" dt="2021-02-08T09:47:46.730" v="361" actId="571"/>
          <ac:spMkLst>
            <pc:docMk/>
            <pc:sldMk cId="3774142965" sldId="260"/>
            <ac:spMk id="31" creationId="{995B76E3-6D6B-482B-837E-252EB1FC9E82}"/>
          </ac:spMkLst>
        </pc:spChg>
        <pc:spChg chg="add mod">
          <ac:chgData name="محمد شكرى عبدالمنعم مصطفى" userId="4ad3a22b-77de-4548-92ba-62900b7fcf3a" providerId="ADAL" clId="{C7E2A853-69A2-4B3A-AE09-0191EC2EA0BD}" dt="2021-02-08T09:47:46.730" v="361" actId="571"/>
          <ac:spMkLst>
            <pc:docMk/>
            <pc:sldMk cId="3774142965" sldId="260"/>
            <ac:spMk id="32" creationId="{844E12AA-C2A2-428F-AB6D-FD2EE920454F}"/>
          </ac:spMkLst>
        </pc:spChg>
        <pc:spChg chg="add mod">
          <ac:chgData name="محمد شكرى عبدالمنعم مصطفى" userId="4ad3a22b-77de-4548-92ba-62900b7fcf3a" providerId="ADAL" clId="{C7E2A853-69A2-4B3A-AE09-0191EC2EA0BD}" dt="2021-02-08T09:47:46.730" v="361" actId="571"/>
          <ac:spMkLst>
            <pc:docMk/>
            <pc:sldMk cId="3774142965" sldId="260"/>
            <ac:spMk id="33" creationId="{4041496D-79E2-4DF4-843C-4F5725650B9A}"/>
          </ac:spMkLst>
        </pc:spChg>
        <pc:spChg chg="add mod">
          <ac:chgData name="محمد شكرى عبدالمنعم مصطفى" userId="4ad3a22b-77de-4548-92ba-62900b7fcf3a" providerId="ADAL" clId="{C7E2A853-69A2-4B3A-AE09-0191EC2EA0BD}" dt="2021-02-08T09:47:46.730" v="361" actId="571"/>
          <ac:spMkLst>
            <pc:docMk/>
            <pc:sldMk cId="3774142965" sldId="260"/>
            <ac:spMk id="34" creationId="{8BC4A24B-91DC-461F-837F-3510CD26C1B1}"/>
          </ac:spMkLst>
        </pc:spChg>
        <pc:picChg chg="del">
          <ac:chgData name="محمد شكرى عبدالمنعم مصطفى" userId="4ad3a22b-77de-4548-92ba-62900b7fcf3a" providerId="ADAL" clId="{C7E2A853-69A2-4B3A-AE09-0191EC2EA0BD}" dt="2021-02-08T09:45:40.714" v="317" actId="478"/>
          <ac:picMkLst>
            <pc:docMk/>
            <pc:sldMk cId="3774142965" sldId="260"/>
            <ac:picMk id="7" creationId="{CB72B8EF-6F4A-4A93-AE85-FE025A7BC40F}"/>
          </ac:picMkLst>
        </pc:picChg>
        <pc:picChg chg="del">
          <ac:chgData name="محمد شكرى عبدالمنعم مصطفى" userId="4ad3a22b-77de-4548-92ba-62900b7fcf3a" providerId="ADAL" clId="{C7E2A853-69A2-4B3A-AE09-0191EC2EA0BD}" dt="2021-02-08T09:44:34.876" v="314" actId="478"/>
          <ac:picMkLst>
            <pc:docMk/>
            <pc:sldMk cId="3774142965" sldId="260"/>
            <ac:picMk id="14" creationId="{2779FFC8-1879-4B6A-8764-30F2914DE6FD}"/>
          </ac:picMkLst>
        </pc:picChg>
        <pc:picChg chg="add mod">
          <ac:chgData name="محمد شكرى عبدالمنعم مصطفى" userId="4ad3a22b-77de-4548-92ba-62900b7fcf3a" providerId="ADAL" clId="{C7E2A853-69A2-4B3A-AE09-0191EC2EA0BD}" dt="2021-02-08T09:47:41.879" v="360" actId="1076"/>
          <ac:picMkLst>
            <pc:docMk/>
            <pc:sldMk cId="3774142965" sldId="260"/>
            <ac:picMk id="19" creationId="{734742F0-97CE-426A-AC14-DAD4328FCBDD}"/>
          </ac:picMkLst>
        </pc:picChg>
        <pc:picChg chg="add mod">
          <ac:chgData name="محمد شكرى عبدالمنعم مصطفى" userId="4ad3a22b-77de-4548-92ba-62900b7fcf3a" providerId="ADAL" clId="{C7E2A853-69A2-4B3A-AE09-0191EC2EA0BD}" dt="2021-02-08T09:49:24.549" v="366" actId="1076"/>
          <ac:picMkLst>
            <pc:docMk/>
            <pc:sldMk cId="3774142965" sldId="260"/>
            <ac:picMk id="28" creationId="{B91027D2-3EC7-4844-BEDF-CD8E1C7A7CF0}"/>
          </ac:picMkLst>
        </pc:picChg>
        <pc:cxnChg chg="mod">
          <ac:chgData name="محمد شكرى عبدالمنعم مصطفى" userId="4ad3a22b-77de-4548-92ba-62900b7fcf3a" providerId="ADAL" clId="{C7E2A853-69A2-4B3A-AE09-0191EC2EA0BD}" dt="2021-02-08T09:47:23.426" v="358" actId="1076"/>
          <ac:cxnSpMkLst>
            <pc:docMk/>
            <pc:sldMk cId="3774142965" sldId="260"/>
            <ac:cxnSpMk id="13" creationId="{14DD5EC7-A7A8-480C-AF7C-926B5EF68AE5}"/>
          </ac:cxnSpMkLst>
        </pc:cxnChg>
      </pc:sldChg>
      <pc:sldChg chg="del">
        <pc:chgData name="محمد شكرى عبدالمنعم مصطفى" userId="4ad3a22b-77de-4548-92ba-62900b7fcf3a" providerId="ADAL" clId="{C7E2A853-69A2-4B3A-AE09-0191EC2EA0BD}" dt="2021-02-08T09:49:32.975" v="367" actId="47"/>
        <pc:sldMkLst>
          <pc:docMk/>
          <pc:sldMk cId="1301171267" sldId="261"/>
        </pc:sldMkLst>
      </pc:sldChg>
      <pc:sldChg chg="modSp mod modAnim">
        <pc:chgData name="محمد شكرى عبدالمنعم مصطفى" userId="4ad3a22b-77de-4548-92ba-62900b7fcf3a" providerId="ADAL" clId="{C7E2A853-69A2-4B3A-AE09-0191EC2EA0BD}" dt="2021-02-08T09:58:15.698" v="425" actId="1076"/>
        <pc:sldMkLst>
          <pc:docMk/>
          <pc:sldMk cId="2855135817" sldId="262"/>
        </pc:sldMkLst>
        <pc:spChg chg="mod">
          <ac:chgData name="محمد شكرى عبدالمنعم مصطفى" userId="4ad3a22b-77de-4548-92ba-62900b7fcf3a" providerId="ADAL" clId="{C7E2A853-69A2-4B3A-AE09-0191EC2EA0BD}" dt="2021-02-08T09:49:38.057" v="368" actId="20577"/>
          <ac:spMkLst>
            <pc:docMk/>
            <pc:sldMk cId="2855135817" sldId="262"/>
            <ac:spMk id="2" creationId="{9CD29F04-65C4-4F80-8B0A-6446BEF970B1}"/>
          </ac:spMkLst>
        </pc:spChg>
        <pc:spChg chg="mod">
          <ac:chgData name="محمد شكرى عبدالمنعم مصطفى" userId="4ad3a22b-77de-4548-92ba-62900b7fcf3a" providerId="ADAL" clId="{C7E2A853-69A2-4B3A-AE09-0191EC2EA0BD}" dt="2021-02-08T09:54:56.894" v="387" actId="1076"/>
          <ac:spMkLst>
            <pc:docMk/>
            <pc:sldMk cId="2855135817" sldId="262"/>
            <ac:spMk id="6" creationId="{A4B9EA07-CC5C-4EB6-847E-FE4569FCAB9F}"/>
          </ac:spMkLst>
        </pc:spChg>
        <pc:spChg chg="mod">
          <ac:chgData name="محمد شكرى عبدالمنعم مصطفى" userId="4ad3a22b-77de-4548-92ba-62900b7fcf3a" providerId="ADAL" clId="{C7E2A853-69A2-4B3A-AE09-0191EC2EA0BD}" dt="2021-02-08T09:57:30.580" v="422" actId="1076"/>
          <ac:spMkLst>
            <pc:docMk/>
            <pc:sldMk cId="2855135817" sldId="262"/>
            <ac:spMk id="14" creationId="{0CC80C8D-9777-4B1A-8665-E2F89E639C48}"/>
          </ac:spMkLst>
        </pc:spChg>
        <pc:spChg chg="mod">
          <ac:chgData name="محمد شكرى عبدالمنعم مصطفى" userId="4ad3a22b-77de-4548-92ba-62900b7fcf3a" providerId="ADAL" clId="{C7E2A853-69A2-4B3A-AE09-0191EC2EA0BD}" dt="2021-02-08T09:57:46.617" v="423" actId="1076"/>
          <ac:spMkLst>
            <pc:docMk/>
            <pc:sldMk cId="2855135817" sldId="262"/>
            <ac:spMk id="15" creationId="{43331EC0-1B76-4F81-A250-BE858D649F29}"/>
          </ac:spMkLst>
        </pc:spChg>
        <pc:spChg chg="mod">
          <ac:chgData name="محمد شكرى عبدالمنعم مصطفى" userId="4ad3a22b-77de-4548-92ba-62900b7fcf3a" providerId="ADAL" clId="{C7E2A853-69A2-4B3A-AE09-0191EC2EA0BD}" dt="2021-02-08T09:57:46.617" v="423" actId="1076"/>
          <ac:spMkLst>
            <pc:docMk/>
            <pc:sldMk cId="2855135817" sldId="262"/>
            <ac:spMk id="16" creationId="{68A6FD11-0F1F-4887-89A8-AC6AAEACFB3F}"/>
          </ac:spMkLst>
        </pc:spChg>
        <pc:spChg chg="mod">
          <ac:chgData name="محمد شكرى عبدالمنعم مصطفى" userId="4ad3a22b-77de-4548-92ba-62900b7fcf3a" providerId="ADAL" clId="{C7E2A853-69A2-4B3A-AE09-0191EC2EA0BD}" dt="2021-02-08T09:57:30.580" v="422" actId="1076"/>
          <ac:spMkLst>
            <pc:docMk/>
            <pc:sldMk cId="2855135817" sldId="262"/>
            <ac:spMk id="17" creationId="{23EB9076-FBC1-47BB-A66B-8165D409E595}"/>
          </ac:spMkLst>
        </pc:spChg>
        <pc:spChg chg="mod">
          <ac:chgData name="محمد شكرى عبدالمنعم مصطفى" userId="4ad3a22b-77de-4548-92ba-62900b7fcf3a" providerId="ADAL" clId="{C7E2A853-69A2-4B3A-AE09-0191EC2EA0BD}" dt="2021-02-08T09:57:46.617" v="423" actId="1076"/>
          <ac:spMkLst>
            <pc:docMk/>
            <pc:sldMk cId="2855135817" sldId="262"/>
            <ac:spMk id="28" creationId="{F4FA7D52-539E-4450-B1BC-7EA5EB0DC5C6}"/>
          </ac:spMkLst>
        </pc:spChg>
        <pc:spChg chg="mod">
          <ac:chgData name="محمد شكرى عبدالمنعم مصطفى" userId="4ad3a22b-77de-4548-92ba-62900b7fcf3a" providerId="ADAL" clId="{C7E2A853-69A2-4B3A-AE09-0191EC2EA0BD}" dt="2021-02-08T09:57:30.580" v="422" actId="1076"/>
          <ac:spMkLst>
            <pc:docMk/>
            <pc:sldMk cId="2855135817" sldId="262"/>
            <ac:spMk id="29" creationId="{1824FE08-3DDA-4EA3-8E6B-30E6A41E5012}"/>
          </ac:spMkLst>
        </pc:spChg>
        <pc:spChg chg="mod">
          <ac:chgData name="محمد شكرى عبدالمنعم مصطفى" userId="4ad3a22b-77de-4548-92ba-62900b7fcf3a" providerId="ADAL" clId="{C7E2A853-69A2-4B3A-AE09-0191EC2EA0BD}" dt="2021-02-08T09:56:29.157" v="412" actId="1076"/>
          <ac:spMkLst>
            <pc:docMk/>
            <pc:sldMk cId="2855135817" sldId="262"/>
            <ac:spMk id="30" creationId="{E2CB760E-07AA-4438-94C9-92119A149437}"/>
          </ac:spMkLst>
        </pc:spChg>
        <pc:spChg chg="mod">
          <ac:chgData name="محمد شكرى عبدالمنعم مصطفى" userId="4ad3a22b-77de-4548-92ba-62900b7fcf3a" providerId="ADAL" clId="{C7E2A853-69A2-4B3A-AE09-0191EC2EA0BD}" dt="2021-02-08T09:57:30.580" v="422" actId="1076"/>
          <ac:spMkLst>
            <pc:docMk/>
            <pc:sldMk cId="2855135817" sldId="262"/>
            <ac:spMk id="31" creationId="{21C53425-B750-496B-9BC2-359A4C80AC93}"/>
          </ac:spMkLst>
        </pc:spChg>
        <pc:spChg chg="mod">
          <ac:chgData name="محمد شكرى عبدالمنعم مصطفى" userId="4ad3a22b-77de-4548-92ba-62900b7fcf3a" providerId="ADAL" clId="{C7E2A853-69A2-4B3A-AE09-0191EC2EA0BD}" dt="2021-02-08T09:58:15.698" v="425" actId="1076"/>
          <ac:spMkLst>
            <pc:docMk/>
            <pc:sldMk cId="2855135817" sldId="262"/>
            <ac:spMk id="32" creationId="{F4EA2589-01C9-402A-9866-F8A324D617EA}"/>
          </ac:spMkLst>
        </pc:spChg>
        <pc:picChg chg="mod">
          <ac:chgData name="محمد شكرى عبدالمنعم مصطفى" userId="4ad3a22b-77de-4548-92ba-62900b7fcf3a" providerId="ADAL" clId="{C7E2A853-69A2-4B3A-AE09-0191EC2EA0BD}" dt="2021-02-08T09:52:16.816" v="373" actId="14100"/>
          <ac:picMkLst>
            <pc:docMk/>
            <pc:sldMk cId="2855135817" sldId="262"/>
            <ac:picMk id="5" creationId="{9C8F034C-A4D7-41EA-8AEA-018679092C58}"/>
          </ac:picMkLst>
        </pc:picChg>
        <pc:picChg chg="mod">
          <ac:chgData name="محمد شكرى عبدالمنعم مصطفى" userId="4ad3a22b-77de-4548-92ba-62900b7fcf3a" providerId="ADAL" clId="{C7E2A853-69A2-4B3A-AE09-0191EC2EA0BD}" dt="2021-02-08T09:53:06.629" v="376" actId="14100"/>
          <ac:picMkLst>
            <pc:docMk/>
            <pc:sldMk cId="2855135817" sldId="262"/>
            <ac:picMk id="7" creationId="{CB72B8EF-6F4A-4A93-AE85-FE025A7BC40F}"/>
          </ac:picMkLst>
        </pc:picChg>
      </pc:sldChg>
      <pc:sldChg chg="modSp mod modAnim">
        <pc:chgData name="محمد شكرى عبدالمنعم مصطفى" userId="4ad3a22b-77de-4548-92ba-62900b7fcf3a" providerId="ADAL" clId="{C7E2A853-69A2-4B3A-AE09-0191EC2EA0BD}" dt="2021-02-08T12:45:51.865" v="1716"/>
        <pc:sldMkLst>
          <pc:docMk/>
          <pc:sldMk cId="1434321691" sldId="263"/>
        </pc:sldMkLst>
        <pc:spChg chg="mod">
          <ac:chgData name="محمد شكرى عبدالمنعم مصطفى" userId="4ad3a22b-77de-4548-92ba-62900b7fcf3a" providerId="ADAL" clId="{C7E2A853-69A2-4B3A-AE09-0191EC2EA0BD}" dt="2021-02-08T10:14:18.048" v="550" actId="1076"/>
          <ac:spMkLst>
            <pc:docMk/>
            <pc:sldMk cId="1434321691" sldId="263"/>
            <ac:spMk id="6" creationId="{A4B9EA07-CC5C-4EB6-847E-FE4569FCAB9F}"/>
          </ac:spMkLst>
        </pc:spChg>
        <pc:spChg chg="mod">
          <ac:chgData name="محمد شكرى عبدالمنعم مصطفى" userId="4ad3a22b-77de-4548-92ba-62900b7fcf3a" providerId="ADAL" clId="{C7E2A853-69A2-4B3A-AE09-0191EC2EA0BD}" dt="2021-02-08T10:14:18.048" v="550" actId="1076"/>
          <ac:spMkLst>
            <pc:docMk/>
            <pc:sldMk cId="1434321691" sldId="263"/>
            <ac:spMk id="14" creationId="{0CC80C8D-9777-4B1A-8665-E2F89E639C48}"/>
          </ac:spMkLst>
        </pc:spChg>
        <pc:spChg chg="mod">
          <ac:chgData name="محمد شكرى عبدالمنعم مصطفى" userId="4ad3a22b-77de-4548-92ba-62900b7fcf3a" providerId="ADAL" clId="{C7E2A853-69A2-4B3A-AE09-0191EC2EA0BD}" dt="2021-02-08T10:14:18.048" v="550" actId="1076"/>
          <ac:spMkLst>
            <pc:docMk/>
            <pc:sldMk cId="1434321691" sldId="263"/>
            <ac:spMk id="15" creationId="{43331EC0-1B76-4F81-A250-BE858D649F29}"/>
          </ac:spMkLst>
        </pc:spChg>
        <pc:spChg chg="mod">
          <ac:chgData name="محمد شكرى عبدالمنعم مصطفى" userId="4ad3a22b-77de-4548-92ba-62900b7fcf3a" providerId="ADAL" clId="{C7E2A853-69A2-4B3A-AE09-0191EC2EA0BD}" dt="2021-02-08T10:14:18.048" v="550" actId="1076"/>
          <ac:spMkLst>
            <pc:docMk/>
            <pc:sldMk cId="1434321691" sldId="263"/>
            <ac:spMk id="16" creationId="{68A6FD11-0F1F-4887-89A8-AC6AAEACFB3F}"/>
          </ac:spMkLst>
        </pc:spChg>
        <pc:spChg chg="mod">
          <ac:chgData name="محمد شكرى عبدالمنعم مصطفى" userId="4ad3a22b-77de-4548-92ba-62900b7fcf3a" providerId="ADAL" clId="{C7E2A853-69A2-4B3A-AE09-0191EC2EA0BD}" dt="2021-02-08T10:14:18.048" v="550" actId="1076"/>
          <ac:spMkLst>
            <pc:docMk/>
            <pc:sldMk cId="1434321691" sldId="263"/>
            <ac:spMk id="17" creationId="{23EB9076-FBC1-47BB-A66B-8165D409E595}"/>
          </ac:spMkLst>
        </pc:spChg>
        <pc:spChg chg="mod">
          <ac:chgData name="محمد شكرى عبدالمنعم مصطفى" userId="4ad3a22b-77de-4548-92ba-62900b7fcf3a" providerId="ADAL" clId="{C7E2A853-69A2-4B3A-AE09-0191EC2EA0BD}" dt="2021-02-08T10:14:18.048" v="550" actId="1076"/>
          <ac:spMkLst>
            <pc:docMk/>
            <pc:sldMk cId="1434321691" sldId="263"/>
            <ac:spMk id="18" creationId="{8E6E1BBA-9CC5-49D7-A88D-DB1CBC342926}"/>
          </ac:spMkLst>
        </pc:spChg>
        <pc:spChg chg="mod">
          <ac:chgData name="محمد شكرى عبدالمنعم مصطفى" userId="4ad3a22b-77de-4548-92ba-62900b7fcf3a" providerId="ADAL" clId="{C7E2A853-69A2-4B3A-AE09-0191EC2EA0BD}" dt="2021-02-08T10:14:18.048" v="550" actId="1076"/>
          <ac:spMkLst>
            <pc:docMk/>
            <pc:sldMk cId="1434321691" sldId="263"/>
            <ac:spMk id="25" creationId="{113608FD-C4C0-4820-AC02-8D6B2FA179A7}"/>
          </ac:spMkLst>
        </pc:spChg>
        <pc:spChg chg="mod">
          <ac:chgData name="محمد شكرى عبدالمنعم مصطفى" userId="4ad3a22b-77de-4548-92ba-62900b7fcf3a" providerId="ADAL" clId="{C7E2A853-69A2-4B3A-AE09-0191EC2EA0BD}" dt="2021-02-08T10:14:18.048" v="550" actId="1076"/>
          <ac:spMkLst>
            <pc:docMk/>
            <pc:sldMk cId="1434321691" sldId="263"/>
            <ac:spMk id="26" creationId="{4D4451D7-0ED8-47DF-8DB4-0949D2EB0BFB}"/>
          </ac:spMkLst>
        </pc:spChg>
        <pc:spChg chg="mod">
          <ac:chgData name="محمد شكرى عبدالمنعم مصطفى" userId="4ad3a22b-77de-4548-92ba-62900b7fcf3a" providerId="ADAL" clId="{C7E2A853-69A2-4B3A-AE09-0191EC2EA0BD}" dt="2021-02-08T10:14:18.048" v="550" actId="1076"/>
          <ac:spMkLst>
            <pc:docMk/>
            <pc:sldMk cId="1434321691" sldId="263"/>
            <ac:spMk id="27" creationId="{738767D8-8EFC-4F8C-9300-DDAB9F2645EA}"/>
          </ac:spMkLst>
        </pc:spChg>
        <pc:spChg chg="mod">
          <ac:chgData name="محمد شكرى عبدالمنعم مصطفى" userId="4ad3a22b-77de-4548-92ba-62900b7fcf3a" providerId="ADAL" clId="{C7E2A853-69A2-4B3A-AE09-0191EC2EA0BD}" dt="2021-02-08T10:14:18.048" v="550" actId="1076"/>
          <ac:spMkLst>
            <pc:docMk/>
            <pc:sldMk cId="1434321691" sldId="263"/>
            <ac:spMk id="28" creationId="{F4FA7D52-539E-4450-B1BC-7EA5EB0DC5C6}"/>
          </ac:spMkLst>
        </pc:spChg>
        <pc:spChg chg="mod">
          <ac:chgData name="محمد شكرى عبدالمنعم مصطفى" userId="4ad3a22b-77de-4548-92ba-62900b7fcf3a" providerId="ADAL" clId="{C7E2A853-69A2-4B3A-AE09-0191EC2EA0BD}" dt="2021-02-08T10:14:18.048" v="550" actId="1076"/>
          <ac:spMkLst>
            <pc:docMk/>
            <pc:sldMk cId="1434321691" sldId="263"/>
            <ac:spMk id="29" creationId="{1824FE08-3DDA-4EA3-8E6B-30E6A41E5012}"/>
          </ac:spMkLst>
        </pc:spChg>
        <pc:spChg chg="mod">
          <ac:chgData name="محمد شكرى عبدالمنعم مصطفى" userId="4ad3a22b-77de-4548-92ba-62900b7fcf3a" providerId="ADAL" clId="{C7E2A853-69A2-4B3A-AE09-0191EC2EA0BD}" dt="2021-02-08T10:14:18.048" v="550" actId="1076"/>
          <ac:spMkLst>
            <pc:docMk/>
            <pc:sldMk cId="1434321691" sldId="263"/>
            <ac:spMk id="30" creationId="{E2CB760E-07AA-4438-94C9-92119A149437}"/>
          </ac:spMkLst>
        </pc:spChg>
        <pc:spChg chg="mod">
          <ac:chgData name="محمد شكرى عبدالمنعم مصطفى" userId="4ad3a22b-77de-4548-92ba-62900b7fcf3a" providerId="ADAL" clId="{C7E2A853-69A2-4B3A-AE09-0191EC2EA0BD}" dt="2021-02-08T10:14:18.048" v="550" actId="1076"/>
          <ac:spMkLst>
            <pc:docMk/>
            <pc:sldMk cId="1434321691" sldId="263"/>
            <ac:spMk id="31" creationId="{21C53425-B750-496B-9BC2-359A4C80AC93}"/>
          </ac:spMkLst>
        </pc:spChg>
        <pc:spChg chg="mod">
          <ac:chgData name="محمد شكرى عبدالمنعم مصطفى" userId="4ad3a22b-77de-4548-92ba-62900b7fcf3a" providerId="ADAL" clId="{C7E2A853-69A2-4B3A-AE09-0191EC2EA0BD}" dt="2021-02-08T10:14:05.191" v="549" actId="20577"/>
          <ac:spMkLst>
            <pc:docMk/>
            <pc:sldMk cId="1434321691" sldId="263"/>
            <ac:spMk id="32" creationId="{F4EA2589-01C9-402A-9866-F8A324D617EA}"/>
          </ac:spMkLst>
        </pc:spChg>
        <pc:picChg chg="mod">
          <ac:chgData name="محمد شكرى عبدالمنعم مصطفى" userId="4ad3a22b-77de-4548-92ba-62900b7fcf3a" providerId="ADAL" clId="{C7E2A853-69A2-4B3A-AE09-0191EC2EA0BD}" dt="2021-02-08T10:00:50.660" v="430" actId="14100"/>
          <ac:picMkLst>
            <pc:docMk/>
            <pc:sldMk cId="1434321691" sldId="263"/>
            <ac:picMk id="7" creationId="{CB72B8EF-6F4A-4A93-AE85-FE025A7BC40F}"/>
          </ac:picMkLst>
        </pc:picChg>
      </pc:sldChg>
      <pc:sldChg chg="modSp del mod">
        <pc:chgData name="محمد شكرى عبدالمنعم مصطفى" userId="4ad3a22b-77de-4548-92ba-62900b7fcf3a" providerId="ADAL" clId="{C7E2A853-69A2-4B3A-AE09-0191EC2EA0BD}" dt="2021-02-08T10:21:49.289" v="571" actId="47"/>
        <pc:sldMkLst>
          <pc:docMk/>
          <pc:sldMk cId="3922352112" sldId="264"/>
        </pc:sldMkLst>
        <pc:spChg chg="mod">
          <ac:chgData name="محمد شكرى عبدالمنعم مصطفى" userId="4ad3a22b-77de-4548-92ba-62900b7fcf3a" providerId="ADAL" clId="{C7E2A853-69A2-4B3A-AE09-0191EC2EA0BD}" dt="2021-02-08T10:20:36.940" v="566" actId="1076"/>
          <ac:spMkLst>
            <pc:docMk/>
            <pc:sldMk cId="3922352112" sldId="264"/>
            <ac:spMk id="6" creationId="{A4B9EA07-CC5C-4EB6-847E-FE4569FCAB9F}"/>
          </ac:spMkLst>
        </pc:spChg>
        <pc:spChg chg="mod">
          <ac:chgData name="محمد شكرى عبدالمنعم مصطفى" userId="4ad3a22b-77de-4548-92ba-62900b7fcf3a" providerId="ADAL" clId="{C7E2A853-69A2-4B3A-AE09-0191EC2EA0BD}" dt="2021-02-08T10:20:36.940" v="566" actId="1076"/>
          <ac:spMkLst>
            <pc:docMk/>
            <pc:sldMk cId="3922352112" sldId="264"/>
            <ac:spMk id="14" creationId="{0CC80C8D-9777-4B1A-8665-E2F89E639C48}"/>
          </ac:spMkLst>
        </pc:spChg>
        <pc:spChg chg="mod">
          <ac:chgData name="محمد شكرى عبدالمنعم مصطفى" userId="4ad3a22b-77de-4548-92ba-62900b7fcf3a" providerId="ADAL" clId="{C7E2A853-69A2-4B3A-AE09-0191EC2EA0BD}" dt="2021-02-08T10:19:22.438" v="562" actId="1076"/>
          <ac:spMkLst>
            <pc:docMk/>
            <pc:sldMk cId="3922352112" sldId="264"/>
            <ac:spMk id="15" creationId="{43331EC0-1B76-4F81-A250-BE858D649F29}"/>
          </ac:spMkLst>
        </pc:spChg>
        <pc:spChg chg="mod">
          <ac:chgData name="محمد شكرى عبدالمنعم مصطفى" userId="4ad3a22b-77de-4548-92ba-62900b7fcf3a" providerId="ADAL" clId="{C7E2A853-69A2-4B3A-AE09-0191EC2EA0BD}" dt="2021-02-08T10:20:48.318" v="567" actId="20577"/>
          <ac:spMkLst>
            <pc:docMk/>
            <pc:sldMk cId="3922352112" sldId="264"/>
            <ac:spMk id="16" creationId="{68A6FD11-0F1F-4887-89A8-AC6AAEACFB3F}"/>
          </ac:spMkLst>
        </pc:spChg>
        <pc:spChg chg="mod">
          <ac:chgData name="محمد شكرى عبدالمنعم مصطفى" userId="4ad3a22b-77de-4548-92ba-62900b7fcf3a" providerId="ADAL" clId="{C7E2A853-69A2-4B3A-AE09-0191EC2EA0BD}" dt="2021-02-08T10:20:52.150" v="568" actId="20577"/>
          <ac:spMkLst>
            <pc:docMk/>
            <pc:sldMk cId="3922352112" sldId="264"/>
            <ac:spMk id="17" creationId="{23EB9076-FBC1-47BB-A66B-8165D409E595}"/>
          </ac:spMkLst>
        </pc:spChg>
        <pc:spChg chg="mod">
          <ac:chgData name="محمد شكرى عبدالمنعم مصطفى" userId="4ad3a22b-77de-4548-92ba-62900b7fcf3a" providerId="ADAL" clId="{C7E2A853-69A2-4B3A-AE09-0191EC2EA0BD}" dt="2021-02-08T10:18:36.328" v="560" actId="1076"/>
          <ac:spMkLst>
            <pc:docMk/>
            <pc:sldMk cId="3922352112" sldId="264"/>
            <ac:spMk id="18" creationId="{8E6E1BBA-9CC5-49D7-A88D-DB1CBC342926}"/>
          </ac:spMkLst>
        </pc:spChg>
        <pc:spChg chg="mod">
          <ac:chgData name="محمد شكرى عبدالمنعم مصطفى" userId="4ad3a22b-77de-4548-92ba-62900b7fcf3a" providerId="ADAL" clId="{C7E2A853-69A2-4B3A-AE09-0191EC2EA0BD}" dt="2021-02-08T10:20:56.331" v="569" actId="20577"/>
          <ac:spMkLst>
            <pc:docMk/>
            <pc:sldMk cId="3922352112" sldId="264"/>
            <ac:spMk id="25" creationId="{113608FD-C4C0-4820-AC02-8D6B2FA179A7}"/>
          </ac:spMkLst>
        </pc:spChg>
        <pc:spChg chg="mod">
          <ac:chgData name="محمد شكرى عبدالمنعم مصطفى" userId="4ad3a22b-77de-4548-92ba-62900b7fcf3a" providerId="ADAL" clId="{C7E2A853-69A2-4B3A-AE09-0191EC2EA0BD}" dt="2021-02-08T10:18:25.320" v="559" actId="1076"/>
          <ac:spMkLst>
            <pc:docMk/>
            <pc:sldMk cId="3922352112" sldId="264"/>
            <ac:spMk id="26" creationId="{4D4451D7-0ED8-47DF-8DB4-0949D2EB0BFB}"/>
          </ac:spMkLst>
        </pc:spChg>
        <pc:spChg chg="mod">
          <ac:chgData name="محمد شكرى عبدالمنعم مصطفى" userId="4ad3a22b-77de-4548-92ba-62900b7fcf3a" providerId="ADAL" clId="{C7E2A853-69A2-4B3A-AE09-0191EC2EA0BD}" dt="2021-02-08T10:18:25.320" v="559" actId="1076"/>
          <ac:spMkLst>
            <pc:docMk/>
            <pc:sldMk cId="3922352112" sldId="264"/>
            <ac:spMk id="27" creationId="{738767D8-8EFC-4F8C-9300-DDAB9F2645EA}"/>
          </ac:spMkLst>
        </pc:spChg>
        <pc:spChg chg="mod">
          <ac:chgData name="محمد شكرى عبدالمنعم مصطفى" userId="4ad3a22b-77de-4548-92ba-62900b7fcf3a" providerId="ADAL" clId="{C7E2A853-69A2-4B3A-AE09-0191EC2EA0BD}" dt="2021-02-08T10:18:36.328" v="560" actId="1076"/>
          <ac:spMkLst>
            <pc:docMk/>
            <pc:sldMk cId="3922352112" sldId="264"/>
            <ac:spMk id="28" creationId="{F4FA7D52-539E-4450-B1BC-7EA5EB0DC5C6}"/>
          </ac:spMkLst>
        </pc:spChg>
        <pc:spChg chg="mod">
          <ac:chgData name="محمد شكرى عبدالمنعم مصطفى" userId="4ad3a22b-77de-4548-92ba-62900b7fcf3a" providerId="ADAL" clId="{C7E2A853-69A2-4B3A-AE09-0191EC2EA0BD}" dt="2021-02-08T10:19:22.438" v="562" actId="1076"/>
          <ac:spMkLst>
            <pc:docMk/>
            <pc:sldMk cId="3922352112" sldId="264"/>
            <ac:spMk id="29" creationId="{1824FE08-3DDA-4EA3-8E6B-30E6A41E5012}"/>
          </ac:spMkLst>
        </pc:spChg>
        <pc:spChg chg="mod">
          <ac:chgData name="محمد شكرى عبدالمنعم مصطفى" userId="4ad3a22b-77de-4548-92ba-62900b7fcf3a" providerId="ADAL" clId="{C7E2A853-69A2-4B3A-AE09-0191EC2EA0BD}" dt="2021-02-08T10:18:25.320" v="559" actId="1076"/>
          <ac:spMkLst>
            <pc:docMk/>
            <pc:sldMk cId="3922352112" sldId="264"/>
            <ac:spMk id="30" creationId="{E2CB760E-07AA-4438-94C9-92119A149437}"/>
          </ac:spMkLst>
        </pc:spChg>
        <pc:picChg chg="mod">
          <ac:chgData name="محمد شكرى عبدالمنعم مصطفى" userId="4ad3a22b-77de-4548-92ba-62900b7fcf3a" providerId="ADAL" clId="{C7E2A853-69A2-4B3A-AE09-0191EC2EA0BD}" dt="2021-02-08T10:17:10.447" v="554" actId="1076"/>
          <ac:picMkLst>
            <pc:docMk/>
            <pc:sldMk cId="3922352112" sldId="264"/>
            <ac:picMk id="7" creationId="{CB72B8EF-6F4A-4A93-AE85-FE025A7BC40F}"/>
          </ac:picMkLst>
        </pc:picChg>
      </pc:sldChg>
      <pc:sldChg chg="modSp del mod ord">
        <pc:chgData name="محمد شكرى عبدالمنعم مصطفى" userId="4ad3a22b-77de-4548-92ba-62900b7fcf3a" providerId="ADAL" clId="{C7E2A853-69A2-4B3A-AE09-0191EC2EA0BD}" dt="2021-02-08T12:25:23.278" v="1465" actId="47"/>
        <pc:sldMkLst>
          <pc:docMk/>
          <pc:sldMk cId="1557531081" sldId="265"/>
        </pc:sldMkLst>
        <pc:picChg chg="mod">
          <ac:chgData name="محمد شكرى عبدالمنعم مصطفى" userId="4ad3a22b-77de-4548-92ba-62900b7fcf3a" providerId="ADAL" clId="{C7E2A853-69A2-4B3A-AE09-0191EC2EA0BD}" dt="2021-02-08T11:09:53.077" v="799" actId="1076"/>
          <ac:picMkLst>
            <pc:docMk/>
            <pc:sldMk cId="1557531081" sldId="265"/>
            <ac:picMk id="3" creationId="{8844C8ED-271B-4B01-ADA2-65E832BDE346}"/>
          </ac:picMkLst>
        </pc:picChg>
      </pc:sldChg>
      <pc:sldChg chg="addSp delSp modSp del mod ord delAnim modAnim">
        <pc:chgData name="محمد شكرى عبدالمنعم مصطفى" userId="4ad3a22b-77de-4548-92ba-62900b7fcf3a" providerId="ADAL" clId="{C7E2A853-69A2-4B3A-AE09-0191EC2EA0BD}" dt="2021-02-08T12:27:14.162" v="1480" actId="47"/>
        <pc:sldMkLst>
          <pc:docMk/>
          <pc:sldMk cId="3279990843" sldId="266"/>
        </pc:sldMkLst>
        <pc:picChg chg="del mod">
          <ac:chgData name="محمد شكرى عبدالمنعم مصطفى" userId="4ad3a22b-77de-4548-92ba-62900b7fcf3a" providerId="ADAL" clId="{C7E2A853-69A2-4B3A-AE09-0191EC2EA0BD}" dt="2021-02-08T12:25:40.822" v="1467" actId="478"/>
          <ac:picMkLst>
            <pc:docMk/>
            <pc:sldMk cId="3279990843" sldId="266"/>
            <ac:picMk id="3" creationId="{8844C8ED-271B-4B01-ADA2-65E832BDE346}"/>
          </ac:picMkLst>
        </pc:picChg>
        <pc:picChg chg="add mod">
          <ac:chgData name="محمد شكرى عبدالمنعم مصطفى" userId="4ad3a22b-77de-4548-92ba-62900b7fcf3a" providerId="ADAL" clId="{C7E2A853-69A2-4B3A-AE09-0191EC2EA0BD}" dt="2021-02-08T12:25:53.648" v="1471" actId="108"/>
          <ac:picMkLst>
            <pc:docMk/>
            <pc:sldMk cId="3279990843" sldId="266"/>
            <ac:picMk id="4" creationId="{9F1F10BE-991A-4932-8521-15658C6D47B0}"/>
          </ac:picMkLst>
        </pc:picChg>
      </pc:sldChg>
      <pc:sldChg chg="modSp del mod">
        <pc:chgData name="محمد شكرى عبدالمنعم مصطفى" userId="4ad3a22b-77de-4548-92ba-62900b7fcf3a" providerId="ADAL" clId="{C7E2A853-69A2-4B3A-AE09-0191EC2EA0BD}" dt="2021-02-08T12:27:38.105" v="1481" actId="47"/>
        <pc:sldMkLst>
          <pc:docMk/>
          <pc:sldMk cId="2695221010" sldId="267"/>
        </pc:sldMkLst>
        <pc:picChg chg="mod">
          <ac:chgData name="محمد شكرى عبدالمنعم مصطفى" userId="4ad3a22b-77de-4548-92ba-62900b7fcf3a" providerId="ADAL" clId="{C7E2A853-69A2-4B3A-AE09-0191EC2EA0BD}" dt="2021-02-08T12:27:11.213" v="1479" actId="1076"/>
          <ac:picMkLst>
            <pc:docMk/>
            <pc:sldMk cId="2695221010" sldId="267"/>
            <ac:picMk id="4" creationId="{E2D75DB1-D3BE-4947-A6A5-D7D31775D88E}"/>
          </ac:picMkLst>
        </pc:picChg>
      </pc:sldChg>
      <pc:sldChg chg="del">
        <pc:chgData name="محمد شكرى عبدالمنعم مصطفى" userId="4ad3a22b-77de-4548-92ba-62900b7fcf3a" providerId="ADAL" clId="{C7E2A853-69A2-4B3A-AE09-0191EC2EA0BD}" dt="2021-02-08T12:27:45.214" v="1483" actId="47"/>
        <pc:sldMkLst>
          <pc:docMk/>
          <pc:sldMk cId="1906367769" sldId="268"/>
        </pc:sldMkLst>
      </pc:sldChg>
      <pc:sldChg chg="del">
        <pc:chgData name="محمد شكرى عبدالمنعم مصطفى" userId="4ad3a22b-77de-4548-92ba-62900b7fcf3a" providerId="ADAL" clId="{C7E2A853-69A2-4B3A-AE09-0191EC2EA0BD}" dt="2021-02-08T12:27:43.791" v="1482" actId="47"/>
        <pc:sldMkLst>
          <pc:docMk/>
          <pc:sldMk cId="4180070593" sldId="269"/>
        </pc:sldMkLst>
      </pc:sldChg>
      <pc:sldChg chg="addSp modSp mod modAnim">
        <pc:chgData name="محمد شكرى عبدالمنعم مصطفى" userId="4ad3a22b-77de-4548-92ba-62900b7fcf3a" providerId="ADAL" clId="{C7E2A853-69A2-4B3A-AE09-0191EC2EA0BD}" dt="2021-02-08T12:49:37.616" v="1720" actId="16959"/>
        <pc:sldMkLst>
          <pc:docMk/>
          <pc:sldMk cId="1767183037" sldId="270"/>
        </pc:sldMkLst>
        <pc:spChg chg="mod">
          <ac:chgData name="محمد شكرى عبدالمنعم مصطفى" userId="4ad3a22b-77de-4548-92ba-62900b7fcf3a" providerId="ADAL" clId="{C7E2A853-69A2-4B3A-AE09-0191EC2EA0BD}" dt="2021-02-08T12:33:57.665" v="1603" actId="1035"/>
          <ac:spMkLst>
            <pc:docMk/>
            <pc:sldMk cId="1767183037" sldId="270"/>
            <ac:spMk id="6" creationId="{A4B9EA07-CC5C-4EB6-847E-FE4569FCAB9F}"/>
          </ac:spMkLst>
        </pc:spChg>
        <pc:spChg chg="mod">
          <ac:chgData name="محمد شكرى عبدالمنعم مصطفى" userId="4ad3a22b-77de-4548-92ba-62900b7fcf3a" providerId="ADAL" clId="{C7E2A853-69A2-4B3A-AE09-0191EC2EA0BD}" dt="2021-02-08T12:33:57.665" v="1603" actId="1035"/>
          <ac:spMkLst>
            <pc:docMk/>
            <pc:sldMk cId="1767183037" sldId="270"/>
            <ac:spMk id="14" creationId="{0CC80C8D-9777-4B1A-8665-E2F89E639C48}"/>
          </ac:spMkLst>
        </pc:spChg>
        <pc:spChg chg="mod">
          <ac:chgData name="محمد شكرى عبدالمنعم مصطفى" userId="4ad3a22b-77de-4548-92ba-62900b7fcf3a" providerId="ADAL" clId="{C7E2A853-69A2-4B3A-AE09-0191EC2EA0BD}" dt="2021-02-08T12:34:09.125" v="1604" actId="1076"/>
          <ac:spMkLst>
            <pc:docMk/>
            <pc:sldMk cId="1767183037" sldId="270"/>
            <ac:spMk id="15" creationId="{43331EC0-1B76-4F81-A250-BE858D649F29}"/>
          </ac:spMkLst>
        </pc:spChg>
        <pc:spChg chg="mod">
          <ac:chgData name="محمد شكرى عبدالمنعم مصطفى" userId="4ad3a22b-77de-4548-92ba-62900b7fcf3a" providerId="ADAL" clId="{C7E2A853-69A2-4B3A-AE09-0191EC2EA0BD}" dt="2021-02-08T12:33:57.665" v="1603" actId="1035"/>
          <ac:spMkLst>
            <pc:docMk/>
            <pc:sldMk cId="1767183037" sldId="270"/>
            <ac:spMk id="16" creationId="{68A6FD11-0F1F-4887-89A8-AC6AAEACFB3F}"/>
          </ac:spMkLst>
        </pc:spChg>
        <pc:spChg chg="mod">
          <ac:chgData name="محمد شكرى عبدالمنعم مصطفى" userId="4ad3a22b-77de-4548-92ba-62900b7fcf3a" providerId="ADAL" clId="{C7E2A853-69A2-4B3A-AE09-0191EC2EA0BD}" dt="2021-02-08T12:33:57.665" v="1603" actId="1035"/>
          <ac:spMkLst>
            <pc:docMk/>
            <pc:sldMk cId="1767183037" sldId="270"/>
            <ac:spMk id="17" creationId="{23EB9076-FBC1-47BB-A66B-8165D409E595}"/>
          </ac:spMkLst>
        </pc:spChg>
        <pc:spChg chg="mod">
          <ac:chgData name="محمد شكرى عبدالمنعم مصطفى" userId="4ad3a22b-77de-4548-92ba-62900b7fcf3a" providerId="ADAL" clId="{C7E2A853-69A2-4B3A-AE09-0191EC2EA0BD}" dt="2021-02-08T12:34:09.125" v="1604" actId="1076"/>
          <ac:spMkLst>
            <pc:docMk/>
            <pc:sldMk cId="1767183037" sldId="270"/>
            <ac:spMk id="18" creationId="{8E6E1BBA-9CC5-49D7-A88D-DB1CBC342926}"/>
          </ac:spMkLst>
        </pc:spChg>
        <pc:spChg chg="mod">
          <ac:chgData name="محمد شكرى عبدالمنعم مصطفى" userId="4ad3a22b-77de-4548-92ba-62900b7fcf3a" providerId="ADAL" clId="{C7E2A853-69A2-4B3A-AE09-0191EC2EA0BD}" dt="2021-02-08T12:33:57.665" v="1603" actId="1035"/>
          <ac:spMkLst>
            <pc:docMk/>
            <pc:sldMk cId="1767183037" sldId="270"/>
            <ac:spMk id="25" creationId="{113608FD-C4C0-4820-AC02-8D6B2FA179A7}"/>
          </ac:spMkLst>
        </pc:spChg>
        <pc:spChg chg="mod">
          <ac:chgData name="محمد شكرى عبدالمنعم مصطفى" userId="4ad3a22b-77de-4548-92ba-62900b7fcf3a" providerId="ADAL" clId="{C7E2A853-69A2-4B3A-AE09-0191EC2EA0BD}" dt="2021-02-08T12:34:09.125" v="1604" actId="1076"/>
          <ac:spMkLst>
            <pc:docMk/>
            <pc:sldMk cId="1767183037" sldId="270"/>
            <ac:spMk id="26" creationId="{4D4451D7-0ED8-47DF-8DB4-0949D2EB0BFB}"/>
          </ac:spMkLst>
        </pc:spChg>
        <pc:spChg chg="mod">
          <ac:chgData name="محمد شكرى عبدالمنعم مصطفى" userId="4ad3a22b-77de-4548-92ba-62900b7fcf3a" providerId="ADAL" clId="{C7E2A853-69A2-4B3A-AE09-0191EC2EA0BD}" dt="2021-02-08T12:33:57.665" v="1603" actId="1035"/>
          <ac:spMkLst>
            <pc:docMk/>
            <pc:sldMk cId="1767183037" sldId="270"/>
            <ac:spMk id="27" creationId="{738767D8-8EFC-4F8C-9300-DDAB9F2645EA}"/>
          </ac:spMkLst>
        </pc:spChg>
        <pc:spChg chg="mod">
          <ac:chgData name="محمد شكرى عبدالمنعم مصطفى" userId="4ad3a22b-77de-4548-92ba-62900b7fcf3a" providerId="ADAL" clId="{C7E2A853-69A2-4B3A-AE09-0191EC2EA0BD}" dt="2021-02-08T12:33:57.665" v="1603" actId="1035"/>
          <ac:spMkLst>
            <pc:docMk/>
            <pc:sldMk cId="1767183037" sldId="270"/>
            <ac:spMk id="28" creationId="{F4FA7D52-539E-4450-B1BC-7EA5EB0DC5C6}"/>
          </ac:spMkLst>
        </pc:spChg>
        <pc:spChg chg="mod">
          <ac:chgData name="محمد شكرى عبدالمنعم مصطفى" userId="4ad3a22b-77de-4548-92ba-62900b7fcf3a" providerId="ADAL" clId="{C7E2A853-69A2-4B3A-AE09-0191EC2EA0BD}" dt="2021-02-08T12:33:57.665" v="1603" actId="1035"/>
          <ac:spMkLst>
            <pc:docMk/>
            <pc:sldMk cId="1767183037" sldId="270"/>
            <ac:spMk id="29" creationId="{1824FE08-3DDA-4EA3-8E6B-30E6A41E5012}"/>
          </ac:spMkLst>
        </pc:spChg>
        <pc:spChg chg="mod">
          <ac:chgData name="محمد شكرى عبدالمنعم مصطفى" userId="4ad3a22b-77de-4548-92ba-62900b7fcf3a" providerId="ADAL" clId="{C7E2A853-69A2-4B3A-AE09-0191EC2EA0BD}" dt="2021-02-08T12:33:57.665" v="1603" actId="1035"/>
          <ac:spMkLst>
            <pc:docMk/>
            <pc:sldMk cId="1767183037" sldId="270"/>
            <ac:spMk id="30" creationId="{E2CB760E-07AA-4438-94C9-92119A149437}"/>
          </ac:spMkLst>
        </pc:spChg>
        <pc:spChg chg="mod">
          <ac:chgData name="محمد شكرى عبدالمنعم مصطفى" userId="4ad3a22b-77de-4548-92ba-62900b7fcf3a" providerId="ADAL" clId="{C7E2A853-69A2-4B3A-AE09-0191EC2EA0BD}" dt="2021-02-08T12:34:09.125" v="1604" actId="1076"/>
          <ac:spMkLst>
            <pc:docMk/>
            <pc:sldMk cId="1767183037" sldId="270"/>
            <ac:spMk id="31" creationId="{21C53425-B750-496B-9BC2-359A4C80AC93}"/>
          </ac:spMkLst>
        </pc:spChg>
        <pc:spChg chg="mod">
          <ac:chgData name="محمد شكرى عبدالمنعم مصطفى" userId="4ad3a22b-77de-4548-92ba-62900b7fcf3a" providerId="ADAL" clId="{C7E2A853-69A2-4B3A-AE09-0191EC2EA0BD}" dt="2021-02-08T12:49:37.616" v="1720" actId="16959"/>
          <ac:spMkLst>
            <pc:docMk/>
            <pc:sldMk cId="1767183037" sldId="270"/>
            <ac:spMk id="32" creationId="{F4EA2589-01C9-402A-9866-F8A324D617EA}"/>
          </ac:spMkLst>
        </pc:spChg>
        <pc:picChg chg="add mod">
          <ac:chgData name="محمد شكرى عبدالمنعم مصطفى" userId="4ad3a22b-77de-4548-92ba-62900b7fcf3a" providerId="ADAL" clId="{C7E2A853-69A2-4B3A-AE09-0191EC2EA0BD}" dt="2021-02-08T12:48:42.833" v="1719" actId="108"/>
          <ac:picMkLst>
            <pc:docMk/>
            <pc:sldMk cId="1767183037" sldId="270"/>
            <ac:picMk id="3" creationId="{9D1F87CC-9486-41A4-96E3-9BB29D0066B8}"/>
          </ac:picMkLst>
        </pc:picChg>
        <pc:picChg chg="mod">
          <ac:chgData name="محمد شكرى عبدالمنعم مصطفى" userId="4ad3a22b-77de-4548-92ba-62900b7fcf3a" providerId="ADAL" clId="{C7E2A853-69A2-4B3A-AE09-0191EC2EA0BD}" dt="2021-02-08T12:33:46.649" v="1581" actId="1076"/>
          <ac:picMkLst>
            <pc:docMk/>
            <pc:sldMk cId="1767183037" sldId="270"/>
            <ac:picMk id="4" creationId="{E2D75DB1-D3BE-4947-A6A5-D7D31775D88E}"/>
          </ac:picMkLst>
        </pc:picChg>
      </pc:sldChg>
      <pc:sldChg chg="del ord">
        <pc:chgData name="محمد شكرى عبدالمنعم مصطفى" userId="4ad3a22b-77de-4548-92ba-62900b7fcf3a" providerId="ADAL" clId="{C7E2A853-69A2-4B3A-AE09-0191EC2EA0BD}" dt="2021-02-08T12:27:46.895" v="1486" actId="47"/>
        <pc:sldMkLst>
          <pc:docMk/>
          <pc:sldMk cId="3210976217" sldId="271"/>
        </pc:sldMkLst>
      </pc:sldChg>
      <pc:sldChg chg="modSp add mod modAnim">
        <pc:chgData name="محمد شكرى عبدالمنعم مصطفى" userId="4ad3a22b-77de-4548-92ba-62900b7fcf3a" providerId="ADAL" clId="{C7E2A853-69A2-4B3A-AE09-0191EC2EA0BD}" dt="2021-02-08T11:10:49.505" v="800" actId="1076"/>
        <pc:sldMkLst>
          <pc:docMk/>
          <pc:sldMk cId="2446096508" sldId="272"/>
        </pc:sldMkLst>
        <pc:spChg chg="mod ord">
          <ac:chgData name="محمد شكرى عبدالمنعم مصطفى" userId="4ad3a22b-77de-4548-92ba-62900b7fcf3a" providerId="ADAL" clId="{C7E2A853-69A2-4B3A-AE09-0191EC2EA0BD}" dt="2021-02-08T11:10:49.505" v="800" actId="1076"/>
          <ac:spMkLst>
            <pc:docMk/>
            <pc:sldMk cId="2446096508" sldId="272"/>
            <ac:spMk id="6" creationId="{A4B9EA07-CC5C-4EB6-847E-FE4569FCAB9F}"/>
          </ac:spMkLst>
        </pc:spChg>
        <pc:spChg chg="mod">
          <ac:chgData name="محمد شكرى عبدالمنعم مصطفى" userId="4ad3a22b-77de-4548-92ba-62900b7fcf3a" providerId="ADAL" clId="{C7E2A853-69A2-4B3A-AE09-0191EC2EA0BD}" dt="2021-02-08T10:27:35.570" v="607" actId="1036"/>
          <ac:spMkLst>
            <pc:docMk/>
            <pc:sldMk cId="2446096508" sldId="272"/>
            <ac:spMk id="14" creationId="{0CC80C8D-9777-4B1A-8665-E2F89E639C48}"/>
          </ac:spMkLst>
        </pc:spChg>
        <pc:spChg chg="mod">
          <ac:chgData name="محمد شكرى عبدالمنعم مصطفى" userId="4ad3a22b-77de-4548-92ba-62900b7fcf3a" providerId="ADAL" clId="{C7E2A853-69A2-4B3A-AE09-0191EC2EA0BD}" dt="2021-02-08T10:27:35.570" v="607" actId="1036"/>
          <ac:spMkLst>
            <pc:docMk/>
            <pc:sldMk cId="2446096508" sldId="272"/>
            <ac:spMk id="15" creationId="{43331EC0-1B76-4F81-A250-BE858D649F29}"/>
          </ac:spMkLst>
        </pc:spChg>
        <pc:spChg chg="mod">
          <ac:chgData name="محمد شكرى عبدالمنعم مصطفى" userId="4ad3a22b-77de-4548-92ba-62900b7fcf3a" providerId="ADAL" clId="{C7E2A853-69A2-4B3A-AE09-0191EC2EA0BD}" dt="2021-02-08T10:27:35.570" v="607" actId="1036"/>
          <ac:spMkLst>
            <pc:docMk/>
            <pc:sldMk cId="2446096508" sldId="272"/>
            <ac:spMk id="16" creationId="{68A6FD11-0F1F-4887-89A8-AC6AAEACFB3F}"/>
          </ac:spMkLst>
        </pc:spChg>
        <pc:spChg chg="mod">
          <ac:chgData name="محمد شكرى عبدالمنعم مصطفى" userId="4ad3a22b-77de-4548-92ba-62900b7fcf3a" providerId="ADAL" clId="{C7E2A853-69A2-4B3A-AE09-0191EC2EA0BD}" dt="2021-02-08T10:27:35.570" v="607" actId="1036"/>
          <ac:spMkLst>
            <pc:docMk/>
            <pc:sldMk cId="2446096508" sldId="272"/>
            <ac:spMk id="17" creationId="{23EB9076-FBC1-47BB-A66B-8165D409E595}"/>
          </ac:spMkLst>
        </pc:spChg>
        <pc:spChg chg="mod">
          <ac:chgData name="محمد شكرى عبدالمنعم مصطفى" userId="4ad3a22b-77de-4548-92ba-62900b7fcf3a" providerId="ADAL" clId="{C7E2A853-69A2-4B3A-AE09-0191EC2EA0BD}" dt="2021-02-08T10:27:35.570" v="607" actId="1036"/>
          <ac:spMkLst>
            <pc:docMk/>
            <pc:sldMk cId="2446096508" sldId="272"/>
            <ac:spMk id="18" creationId="{8E6E1BBA-9CC5-49D7-A88D-DB1CBC342926}"/>
          </ac:spMkLst>
        </pc:spChg>
        <pc:spChg chg="mod">
          <ac:chgData name="محمد شكرى عبدالمنعم مصطفى" userId="4ad3a22b-77de-4548-92ba-62900b7fcf3a" providerId="ADAL" clId="{C7E2A853-69A2-4B3A-AE09-0191EC2EA0BD}" dt="2021-02-08T10:27:35.570" v="607" actId="1036"/>
          <ac:spMkLst>
            <pc:docMk/>
            <pc:sldMk cId="2446096508" sldId="272"/>
            <ac:spMk id="25" creationId="{113608FD-C4C0-4820-AC02-8D6B2FA179A7}"/>
          </ac:spMkLst>
        </pc:spChg>
        <pc:spChg chg="mod">
          <ac:chgData name="محمد شكرى عبدالمنعم مصطفى" userId="4ad3a22b-77de-4548-92ba-62900b7fcf3a" providerId="ADAL" clId="{C7E2A853-69A2-4B3A-AE09-0191EC2EA0BD}" dt="2021-02-08T10:27:35.570" v="607" actId="1036"/>
          <ac:spMkLst>
            <pc:docMk/>
            <pc:sldMk cId="2446096508" sldId="272"/>
            <ac:spMk id="26" creationId="{4D4451D7-0ED8-47DF-8DB4-0949D2EB0BFB}"/>
          </ac:spMkLst>
        </pc:spChg>
        <pc:spChg chg="mod">
          <ac:chgData name="محمد شكرى عبدالمنعم مصطفى" userId="4ad3a22b-77de-4548-92ba-62900b7fcf3a" providerId="ADAL" clId="{C7E2A853-69A2-4B3A-AE09-0191EC2EA0BD}" dt="2021-02-08T10:27:35.570" v="607" actId="1036"/>
          <ac:spMkLst>
            <pc:docMk/>
            <pc:sldMk cId="2446096508" sldId="272"/>
            <ac:spMk id="27" creationId="{738767D8-8EFC-4F8C-9300-DDAB9F2645EA}"/>
          </ac:spMkLst>
        </pc:spChg>
        <pc:spChg chg="mod modCrop">
          <ac:chgData name="محمد شكرى عبدالمنعم مصطفى" userId="4ad3a22b-77de-4548-92ba-62900b7fcf3a" providerId="ADAL" clId="{C7E2A853-69A2-4B3A-AE09-0191EC2EA0BD}" dt="2021-02-08T10:30:59.302" v="645" actId="1076"/>
          <ac:spMkLst>
            <pc:docMk/>
            <pc:sldMk cId="2446096508" sldId="272"/>
            <ac:spMk id="28" creationId="{F4FA7D52-539E-4450-B1BC-7EA5EB0DC5C6}"/>
          </ac:spMkLst>
        </pc:spChg>
        <pc:spChg chg="mod ord">
          <ac:chgData name="محمد شكرى عبدالمنعم مصطفى" userId="4ad3a22b-77de-4548-92ba-62900b7fcf3a" providerId="ADAL" clId="{C7E2A853-69A2-4B3A-AE09-0191EC2EA0BD}" dt="2021-02-08T10:30:11.595" v="634" actId="167"/>
          <ac:spMkLst>
            <pc:docMk/>
            <pc:sldMk cId="2446096508" sldId="272"/>
            <ac:spMk id="29" creationId="{1824FE08-3DDA-4EA3-8E6B-30E6A41E5012}"/>
          </ac:spMkLst>
        </pc:spChg>
        <pc:spChg chg="mod ord">
          <ac:chgData name="محمد شكرى عبدالمنعم مصطفى" userId="4ad3a22b-77de-4548-92ba-62900b7fcf3a" providerId="ADAL" clId="{C7E2A853-69A2-4B3A-AE09-0191EC2EA0BD}" dt="2021-02-08T10:31:19.172" v="653" actId="1076"/>
          <ac:spMkLst>
            <pc:docMk/>
            <pc:sldMk cId="2446096508" sldId="272"/>
            <ac:spMk id="30" creationId="{E2CB760E-07AA-4438-94C9-92119A149437}"/>
          </ac:spMkLst>
        </pc:spChg>
        <pc:spChg chg="mod">
          <ac:chgData name="محمد شكرى عبدالمنعم مصطفى" userId="4ad3a22b-77de-4548-92ba-62900b7fcf3a" providerId="ADAL" clId="{C7E2A853-69A2-4B3A-AE09-0191EC2EA0BD}" dt="2021-02-08T10:27:35.570" v="607" actId="1036"/>
          <ac:spMkLst>
            <pc:docMk/>
            <pc:sldMk cId="2446096508" sldId="272"/>
            <ac:spMk id="31" creationId="{21C53425-B750-496B-9BC2-359A4C80AC93}"/>
          </ac:spMkLst>
        </pc:spChg>
        <pc:spChg chg="mod">
          <ac:chgData name="محمد شكرى عبدالمنعم مصطفى" userId="4ad3a22b-77de-4548-92ba-62900b7fcf3a" providerId="ADAL" clId="{C7E2A853-69A2-4B3A-AE09-0191EC2EA0BD}" dt="2021-02-08T10:37:22.685" v="798" actId="20577"/>
          <ac:spMkLst>
            <pc:docMk/>
            <pc:sldMk cId="2446096508" sldId="272"/>
            <ac:spMk id="32" creationId="{F4EA2589-01C9-402A-9866-F8A324D617EA}"/>
          </ac:spMkLst>
        </pc:spChg>
        <pc:picChg chg="mod">
          <ac:chgData name="محمد شكرى عبدالمنعم مصطفى" userId="4ad3a22b-77de-4548-92ba-62900b7fcf3a" providerId="ADAL" clId="{C7E2A853-69A2-4B3A-AE09-0191EC2EA0BD}" dt="2021-02-08T10:35:44.205" v="788" actId="1076"/>
          <ac:picMkLst>
            <pc:docMk/>
            <pc:sldMk cId="2446096508" sldId="272"/>
            <ac:picMk id="7" creationId="{CB72B8EF-6F4A-4A93-AE85-FE025A7BC40F}"/>
          </ac:picMkLst>
        </pc:picChg>
      </pc:sldChg>
      <pc:sldChg chg="addSp delSp modSp add del mod addAnim delAnim modAnim">
        <pc:chgData name="محمد شكرى عبدالمنعم مصطفى" userId="4ad3a22b-77de-4548-92ba-62900b7fcf3a" providerId="ADAL" clId="{C7E2A853-69A2-4B3A-AE09-0191EC2EA0BD}" dt="2021-02-08T11:49:45.680" v="1221" actId="1076"/>
        <pc:sldMkLst>
          <pc:docMk/>
          <pc:sldMk cId="56087525" sldId="273"/>
        </pc:sldMkLst>
        <pc:spChg chg="add del mod">
          <ac:chgData name="محمد شكرى عبدالمنعم مصطفى" userId="4ad3a22b-77de-4548-92ba-62900b7fcf3a" providerId="ADAL" clId="{C7E2A853-69A2-4B3A-AE09-0191EC2EA0BD}" dt="2021-02-08T11:32:38.349" v="1026" actId="1036"/>
          <ac:spMkLst>
            <pc:docMk/>
            <pc:sldMk cId="56087525" sldId="273"/>
            <ac:spMk id="6" creationId="{A4B9EA07-CC5C-4EB6-847E-FE4569FCAB9F}"/>
          </ac:spMkLst>
        </pc:spChg>
        <pc:spChg chg="add del mod">
          <ac:chgData name="محمد شكرى عبدالمنعم مصطفى" userId="4ad3a22b-77de-4548-92ba-62900b7fcf3a" providerId="ADAL" clId="{C7E2A853-69A2-4B3A-AE09-0191EC2EA0BD}" dt="2021-02-08T11:32:38.349" v="1026" actId="1036"/>
          <ac:spMkLst>
            <pc:docMk/>
            <pc:sldMk cId="56087525" sldId="273"/>
            <ac:spMk id="14" creationId="{0CC80C8D-9777-4B1A-8665-E2F89E639C48}"/>
          </ac:spMkLst>
        </pc:spChg>
        <pc:spChg chg="add del mod">
          <ac:chgData name="محمد شكرى عبدالمنعم مصطفى" userId="4ad3a22b-77de-4548-92ba-62900b7fcf3a" providerId="ADAL" clId="{C7E2A853-69A2-4B3A-AE09-0191EC2EA0BD}" dt="2021-02-08T11:32:38.349" v="1026" actId="1036"/>
          <ac:spMkLst>
            <pc:docMk/>
            <pc:sldMk cId="56087525" sldId="273"/>
            <ac:spMk id="15" creationId="{43331EC0-1B76-4F81-A250-BE858D649F29}"/>
          </ac:spMkLst>
        </pc:spChg>
        <pc:spChg chg="add del mod">
          <ac:chgData name="محمد شكرى عبدالمنعم مصطفى" userId="4ad3a22b-77de-4548-92ba-62900b7fcf3a" providerId="ADAL" clId="{C7E2A853-69A2-4B3A-AE09-0191EC2EA0BD}" dt="2021-02-08T11:32:38.349" v="1026" actId="1036"/>
          <ac:spMkLst>
            <pc:docMk/>
            <pc:sldMk cId="56087525" sldId="273"/>
            <ac:spMk id="16" creationId="{68A6FD11-0F1F-4887-89A8-AC6AAEACFB3F}"/>
          </ac:spMkLst>
        </pc:spChg>
        <pc:spChg chg="add del mod">
          <ac:chgData name="محمد شكرى عبدالمنعم مصطفى" userId="4ad3a22b-77de-4548-92ba-62900b7fcf3a" providerId="ADAL" clId="{C7E2A853-69A2-4B3A-AE09-0191EC2EA0BD}" dt="2021-02-08T11:32:38.349" v="1026" actId="1036"/>
          <ac:spMkLst>
            <pc:docMk/>
            <pc:sldMk cId="56087525" sldId="273"/>
            <ac:spMk id="17" creationId="{23EB9076-FBC1-47BB-A66B-8165D409E595}"/>
          </ac:spMkLst>
        </pc:spChg>
        <pc:spChg chg="add del mod">
          <ac:chgData name="محمد شكرى عبدالمنعم مصطفى" userId="4ad3a22b-77de-4548-92ba-62900b7fcf3a" providerId="ADAL" clId="{C7E2A853-69A2-4B3A-AE09-0191EC2EA0BD}" dt="2021-02-08T11:32:38.349" v="1026" actId="1036"/>
          <ac:spMkLst>
            <pc:docMk/>
            <pc:sldMk cId="56087525" sldId="273"/>
            <ac:spMk id="18" creationId="{8E6E1BBA-9CC5-49D7-A88D-DB1CBC342926}"/>
          </ac:spMkLst>
        </pc:spChg>
        <pc:spChg chg="add del mod">
          <ac:chgData name="محمد شكرى عبدالمنعم مصطفى" userId="4ad3a22b-77de-4548-92ba-62900b7fcf3a" providerId="ADAL" clId="{C7E2A853-69A2-4B3A-AE09-0191EC2EA0BD}" dt="2021-02-08T11:21:00.242" v="823"/>
          <ac:spMkLst>
            <pc:docMk/>
            <pc:sldMk cId="56087525" sldId="273"/>
            <ac:spMk id="19" creationId="{CBCCC49B-7CDC-4712-B0DB-03F86A957A3A}"/>
          </ac:spMkLst>
        </pc:spChg>
        <pc:spChg chg="add del mod">
          <ac:chgData name="محمد شكرى عبدالمنعم مصطفى" userId="4ad3a22b-77de-4548-92ba-62900b7fcf3a" providerId="ADAL" clId="{C7E2A853-69A2-4B3A-AE09-0191EC2EA0BD}" dt="2021-02-08T11:21:00.242" v="823"/>
          <ac:spMkLst>
            <pc:docMk/>
            <pc:sldMk cId="56087525" sldId="273"/>
            <ac:spMk id="20" creationId="{68FD4F33-BDE3-4B42-B025-929601C1F466}"/>
          </ac:spMkLst>
        </pc:spChg>
        <pc:spChg chg="add del mod">
          <ac:chgData name="محمد شكرى عبدالمنعم مصطفى" userId="4ad3a22b-77de-4548-92ba-62900b7fcf3a" providerId="ADAL" clId="{C7E2A853-69A2-4B3A-AE09-0191EC2EA0BD}" dt="2021-02-08T11:21:00.242" v="823"/>
          <ac:spMkLst>
            <pc:docMk/>
            <pc:sldMk cId="56087525" sldId="273"/>
            <ac:spMk id="21" creationId="{F2FF94DC-5979-4394-BC82-F0B22337A701}"/>
          </ac:spMkLst>
        </pc:spChg>
        <pc:spChg chg="add del mod">
          <ac:chgData name="محمد شكرى عبدالمنعم مصطفى" userId="4ad3a22b-77de-4548-92ba-62900b7fcf3a" providerId="ADAL" clId="{C7E2A853-69A2-4B3A-AE09-0191EC2EA0BD}" dt="2021-02-08T11:21:00.242" v="823"/>
          <ac:spMkLst>
            <pc:docMk/>
            <pc:sldMk cId="56087525" sldId="273"/>
            <ac:spMk id="22" creationId="{40CB72E6-29DC-4BD7-990D-FA500334D595}"/>
          </ac:spMkLst>
        </pc:spChg>
        <pc:spChg chg="add del mod">
          <ac:chgData name="محمد شكرى عبدالمنعم مصطفى" userId="4ad3a22b-77de-4548-92ba-62900b7fcf3a" providerId="ADAL" clId="{C7E2A853-69A2-4B3A-AE09-0191EC2EA0BD}" dt="2021-02-08T11:21:00.242" v="823"/>
          <ac:spMkLst>
            <pc:docMk/>
            <pc:sldMk cId="56087525" sldId="273"/>
            <ac:spMk id="23" creationId="{264B1C20-17A0-4AFA-A9CD-E65B873687D6}"/>
          </ac:spMkLst>
        </pc:spChg>
        <pc:spChg chg="add del mod">
          <ac:chgData name="محمد شكرى عبدالمنعم مصطفى" userId="4ad3a22b-77de-4548-92ba-62900b7fcf3a" providerId="ADAL" clId="{C7E2A853-69A2-4B3A-AE09-0191EC2EA0BD}" dt="2021-02-08T11:21:00.242" v="823"/>
          <ac:spMkLst>
            <pc:docMk/>
            <pc:sldMk cId="56087525" sldId="273"/>
            <ac:spMk id="24" creationId="{5C9019EA-C0E7-4EE2-9A09-9AF44EB3460E}"/>
          </ac:spMkLst>
        </pc:spChg>
        <pc:spChg chg="add del mod">
          <ac:chgData name="محمد شكرى عبدالمنعم مصطفى" userId="4ad3a22b-77de-4548-92ba-62900b7fcf3a" providerId="ADAL" clId="{C7E2A853-69A2-4B3A-AE09-0191EC2EA0BD}" dt="2021-02-08T11:32:38.349" v="1026" actId="1036"/>
          <ac:spMkLst>
            <pc:docMk/>
            <pc:sldMk cId="56087525" sldId="273"/>
            <ac:spMk id="25" creationId="{113608FD-C4C0-4820-AC02-8D6B2FA179A7}"/>
          </ac:spMkLst>
        </pc:spChg>
        <pc:spChg chg="add del mod">
          <ac:chgData name="محمد شكرى عبدالمنعم مصطفى" userId="4ad3a22b-77de-4548-92ba-62900b7fcf3a" providerId="ADAL" clId="{C7E2A853-69A2-4B3A-AE09-0191EC2EA0BD}" dt="2021-02-08T11:32:38.349" v="1026" actId="1036"/>
          <ac:spMkLst>
            <pc:docMk/>
            <pc:sldMk cId="56087525" sldId="273"/>
            <ac:spMk id="26" creationId="{4D4451D7-0ED8-47DF-8DB4-0949D2EB0BFB}"/>
          </ac:spMkLst>
        </pc:spChg>
        <pc:spChg chg="add del mod">
          <ac:chgData name="محمد شكرى عبدالمنعم مصطفى" userId="4ad3a22b-77de-4548-92ba-62900b7fcf3a" providerId="ADAL" clId="{C7E2A853-69A2-4B3A-AE09-0191EC2EA0BD}" dt="2021-02-08T11:32:38.349" v="1026" actId="1036"/>
          <ac:spMkLst>
            <pc:docMk/>
            <pc:sldMk cId="56087525" sldId="273"/>
            <ac:spMk id="27" creationId="{738767D8-8EFC-4F8C-9300-DDAB9F2645EA}"/>
          </ac:spMkLst>
        </pc:spChg>
        <pc:spChg chg="add del mod">
          <ac:chgData name="محمد شكرى عبدالمنعم مصطفى" userId="4ad3a22b-77de-4548-92ba-62900b7fcf3a" providerId="ADAL" clId="{C7E2A853-69A2-4B3A-AE09-0191EC2EA0BD}" dt="2021-02-08T11:32:38.349" v="1026" actId="1036"/>
          <ac:spMkLst>
            <pc:docMk/>
            <pc:sldMk cId="56087525" sldId="273"/>
            <ac:spMk id="28" creationId="{F4FA7D52-539E-4450-B1BC-7EA5EB0DC5C6}"/>
          </ac:spMkLst>
        </pc:spChg>
        <pc:spChg chg="add del mod">
          <ac:chgData name="محمد شكرى عبدالمنعم مصطفى" userId="4ad3a22b-77de-4548-92ba-62900b7fcf3a" providerId="ADAL" clId="{C7E2A853-69A2-4B3A-AE09-0191EC2EA0BD}" dt="2021-02-08T11:32:38.349" v="1026" actId="1036"/>
          <ac:spMkLst>
            <pc:docMk/>
            <pc:sldMk cId="56087525" sldId="273"/>
            <ac:spMk id="29" creationId="{1824FE08-3DDA-4EA3-8E6B-30E6A41E5012}"/>
          </ac:spMkLst>
        </pc:spChg>
        <pc:spChg chg="add del mod">
          <ac:chgData name="محمد شكرى عبدالمنعم مصطفى" userId="4ad3a22b-77de-4548-92ba-62900b7fcf3a" providerId="ADAL" clId="{C7E2A853-69A2-4B3A-AE09-0191EC2EA0BD}" dt="2021-02-08T11:32:38.349" v="1026" actId="1036"/>
          <ac:spMkLst>
            <pc:docMk/>
            <pc:sldMk cId="56087525" sldId="273"/>
            <ac:spMk id="30" creationId="{E2CB760E-07AA-4438-94C9-92119A149437}"/>
          </ac:spMkLst>
        </pc:spChg>
        <pc:spChg chg="add del mod">
          <ac:chgData name="محمد شكرى عبدالمنعم مصطفى" userId="4ad3a22b-77de-4548-92ba-62900b7fcf3a" providerId="ADAL" clId="{C7E2A853-69A2-4B3A-AE09-0191EC2EA0BD}" dt="2021-02-08T11:32:38.349" v="1026" actId="1036"/>
          <ac:spMkLst>
            <pc:docMk/>
            <pc:sldMk cId="56087525" sldId="273"/>
            <ac:spMk id="31" creationId="{21C53425-B750-496B-9BC2-359A4C80AC93}"/>
          </ac:spMkLst>
        </pc:spChg>
        <pc:spChg chg="add del mod">
          <ac:chgData name="محمد شكرى عبدالمنعم مصطفى" userId="4ad3a22b-77de-4548-92ba-62900b7fcf3a" providerId="ADAL" clId="{C7E2A853-69A2-4B3A-AE09-0191EC2EA0BD}" dt="2021-02-08T11:49:45.680" v="1221" actId="1076"/>
          <ac:spMkLst>
            <pc:docMk/>
            <pc:sldMk cId="56087525" sldId="273"/>
            <ac:spMk id="32" creationId="{F4EA2589-01C9-402A-9866-F8A324D617EA}"/>
          </ac:spMkLst>
        </pc:spChg>
        <pc:spChg chg="add del mod">
          <ac:chgData name="محمد شكرى عبدالمنعم مصطفى" userId="4ad3a22b-77de-4548-92ba-62900b7fcf3a" providerId="ADAL" clId="{C7E2A853-69A2-4B3A-AE09-0191EC2EA0BD}" dt="2021-02-08T11:21:00.242" v="823"/>
          <ac:spMkLst>
            <pc:docMk/>
            <pc:sldMk cId="56087525" sldId="273"/>
            <ac:spMk id="33" creationId="{F3AD7518-F769-4503-866A-27EF89D9C2FB}"/>
          </ac:spMkLst>
        </pc:spChg>
        <pc:spChg chg="add del mod">
          <ac:chgData name="محمد شكرى عبدالمنعم مصطفى" userId="4ad3a22b-77de-4548-92ba-62900b7fcf3a" providerId="ADAL" clId="{C7E2A853-69A2-4B3A-AE09-0191EC2EA0BD}" dt="2021-02-08T11:21:00.242" v="823"/>
          <ac:spMkLst>
            <pc:docMk/>
            <pc:sldMk cId="56087525" sldId="273"/>
            <ac:spMk id="34" creationId="{81FB39FD-7CD6-4C4D-84BC-623B899DCCC6}"/>
          </ac:spMkLst>
        </pc:spChg>
        <pc:spChg chg="add del mod">
          <ac:chgData name="محمد شكرى عبدالمنعم مصطفى" userId="4ad3a22b-77de-4548-92ba-62900b7fcf3a" providerId="ADAL" clId="{C7E2A853-69A2-4B3A-AE09-0191EC2EA0BD}" dt="2021-02-08T11:21:00.242" v="823"/>
          <ac:spMkLst>
            <pc:docMk/>
            <pc:sldMk cId="56087525" sldId="273"/>
            <ac:spMk id="35" creationId="{B23E0929-18FB-46EE-9188-0A9C53E8BDC3}"/>
          </ac:spMkLst>
        </pc:spChg>
        <pc:spChg chg="add del mod">
          <ac:chgData name="محمد شكرى عبدالمنعم مصطفى" userId="4ad3a22b-77de-4548-92ba-62900b7fcf3a" providerId="ADAL" clId="{C7E2A853-69A2-4B3A-AE09-0191EC2EA0BD}" dt="2021-02-08T11:21:00.242" v="823"/>
          <ac:spMkLst>
            <pc:docMk/>
            <pc:sldMk cId="56087525" sldId="273"/>
            <ac:spMk id="36" creationId="{20BDF30A-5278-48EB-BCC7-E8A412D35404}"/>
          </ac:spMkLst>
        </pc:spChg>
        <pc:spChg chg="add del mod">
          <ac:chgData name="محمد شكرى عبدالمنعم مصطفى" userId="4ad3a22b-77de-4548-92ba-62900b7fcf3a" providerId="ADAL" clId="{C7E2A853-69A2-4B3A-AE09-0191EC2EA0BD}" dt="2021-02-08T11:21:00.242" v="823"/>
          <ac:spMkLst>
            <pc:docMk/>
            <pc:sldMk cId="56087525" sldId="273"/>
            <ac:spMk id="37" creationId="{088CFE0A-FBE1-49B2-B072-AEBBB45B9C35}"/>
          </ac:spMkLst>
        </pc:spChg>
        <pc:spChg chg="add del mod">
          <ac:chgData name="محمد شكرى عبدالمنعم مصطفى" userId="4ad3a22b-77de-4548-92ba-62900b7fcf3a" providerId="ADAL" clId="{C7E2A853-69A2-4B3A-AE09-0191EC2EA0BD}" dt="2021-02-08T11:21:00.242" v="823"/>
          <ac:spMkLst>
            <pc:docMk/>
            <pc:sldMk cId="56087525" sldId="273"/>
            <ac:spMk id="38" creationId="{F185D770-2A27-4B2F-BB8D-C28F29565D3C}"/>
          </ac:spMkLst>
        </pc:spChg>
        <pc:spChg chg="add del mod">
          <ac:chgData name="محمد شكرى عبدالمنعم مصطفى" userId="4ad3a22b-77de-4548-92ba-62900b7fcf3a" providerId="ADAL" clId="{C7E2A853-69A2-4B3A-AE09-0191EC2EA0BD}" dt="2021-02-08T11:21:00.242" v="823"/>
          <ac:spMkLst>
            <pc:docMk/>
            <pc:sldMk cId="56087525" sldId="273"/>
            <ac:spMk id="39" creationId="{ECA8C378-2292-4D3E-88AA-6800D8D5A247}"/>
          </ac:spMkLst>
        </pc:spChg>
        <pc:spChg chg="add del mod">
          <ac:chgData name="محمد شكرى عبدالمنعم مصطفى" userId="4ad3a22b-77de-4548-92ba-62900b7fcf3a" providerId="ADAL" clId="{C7E2A853-69A2-4B3A-AE09-0191EC2EA0BD}" dt="2021-02-08T11:21:00.242" v="823"/>
          <ac:spMkLst>
            <pc:docMk/>
            <pc:sldMk cId="56087525" sldId="273"/>
            <ac:spMk id="40" creationId="{B466A22E-5EB9-4FAD-B851-FD33A30D0127}"/>
          </ac:spMkLst>
        </pc:spChg>
        <pc:picChg chg="add mod">
          <ac:chgData name="محمد شكرى عبدالمنعم مصطفى" userId="4ad3a22b-77de-4548-92ba-62900b7fcf3a" providerId="ADAL" clId="{C7E2A853-69A2-4B3A-AE09-0191EC2EA0BD}" dt="2021-02-08T11:19:15.801" v="814" actId="1076"/>
          <ac:picMkLst>
            <pc:docMk/>
            <pc:sldMk cId="56087525" sldId="273"/>
            <ac:picMk id="3" creationId="{CA414CC0-A0AA-4E45-95E3-BF1262089754}"/>
          </ac:picMkLst>
        </pc:picChg>
        <pc:cxnChg chg="add del mod">
          <ac:chgData name="محمد شكرى عبدالمنعم مصطفى" userId="4ad3a22b-77de-4548-92ba-62900b7fcf3a" providerId="ADAL" clId="{C7E2A853-69A2-4B3A-AE09-0191EC2EA0BD}" dt="2021-02-08T11:21:00.242" v="823"/>
          <ac:cxnSpMkLst>
            <pc:docMk/>
            <pc:sldMk cId="56087525" sldId="273"/>
            <ac:cxnSpMk id="41" creationId="{509DC990-027F-47B5-82F5-359C40F5A1AA}"/>
          </ac:cxnSpMkLst>
        </pc:cxnChg>
      </pc:sldChg>
      <pc:sldChg chg="addSp delSp modSp add mod addAnim delAnim modAnim">
        <pc:chgData name="محمد شكرى عبدالمنعم مصطفى" userId="4ad3a22b-77de-4548-92ba-62900b7fcf3a" providerId="ADAL" clId="{C7E2A853-69A2-4B3A-AE09-0191EC2EA0BD}" dt="2021-02-08T11:49:24.894" v="1217" actId="20577"/>
        <pc:sldMkLst>
          <pc:docMk/>
          <pc:sldMk cId="2647797330" sldId="274"/>
        </pc:sldMkLst>
        <pc:spChg chg="del">
          <ac:chgData name="محمد شكرى عبدالمنعم مصطفى" userId="4ad3a22b-77de-4548-92ba-62900b7fcf3a" providerId="ADAL" clId="{C7E2A853-69A2-4B3A-AE09-0191EC2EA0BD}" dt="2021-02-08T11:37:57.229" v="1055" actId="478"/>
          <ac:spMkLst>
            <pc:docMk/>
            <pc:sldMk cId="2647797330" sldId="274"/>
            <ac:spMk id="6" creationId="{A4B9EA07-CC5C-4EB6-847E-FE4569FCAB9F}"/>
          </ac:spMkLst>
        </pc:spChg>
        <pc:spChg chg="del">
          <ac:chgData name="محمد شكرى عبدالمنعم مصطفى" userId="4ad3a22b-77de-4548-92ba-62900b7fcf3a" providerId="ADAL" clId="{C7E2A853-69A2-4B3A-AE09-0191EC2EA0BD}" dt="2021-02-08T11:37:57.229" v="1055" actId="478"/>
          <ac:spMkLst>
            <pc:docMk/>
            <pc:sldMk cId="2647797330" sldId="274"/>
            <ac:spMk id="14" creationId="{0CC80C8D-9777-4B1A-8665-E2F89E639C48}"/>
          </ac:spMkLst>
        </pc:spChg>
        <pc:spChg chg="del">
          <ac:chgData name="محمد شكرى عبدالمنعم مصطفى" userId="4ad3a22b-77de-4548-92ba-62900b7fcf3a" providerId="ADAL" clId="{C7E2A853-69A2-4B3A-AE09-0191EC2EA0BD}" dt="2021-02-08T11:37:57.229" v="1055" actId="478"/>
          <ac:spMkLst>
            <pc:docMk/>
            <pc:sldMk cId="2647797330" sldId="274"/>
            <ac:spMk id="15" creationId="{43331EC0-1B76-4F81-A250-BE858D649F29}"/>
          </ac:spMkLst>
        </pc:spChg>
        <pc:spChg chg="del">
          <ac:chgData name="محمد شكرى عبدالمنعم مصطفى" userId="4ad3a22b-77de-4548-92ba-62900b7fcf3a" providerId="ADAL" clId="{C7E2A853-69A2-4B3A-AE09-0191EC2EA0BD}" dt="2021-02-08T11:37:57.229" v="1055" actId="478"/>
          <ac:spMkLst>
            <pc:docMk/>
            <pc:sldMk cId="2647797330" sldId="274"/>
            <ac:spMk id="16" creationId="{68A6FD11-0F1F-4887-89A8-AC6AAEACFB3F}"/>
          </ac:spMkLst>
        </pc:spChg>
        <pc:spChg chg="del">
          <ac:chgData name="محمد شكرى عبدالمنعم مصطفى" userId="4ad3a22b-77de-4548-92ba-62900b7fcf3a" providerId="ADAL" clId="{C7E2A853-69A2-4B3A-AE09-0191EC2EA0BD}" dt="2021-02-08T11:37:57.229" v="1055" actId="478"/>
          <ac:spMkLst>
            <pc:docMk/>
            <pc:sldMk cId="2647797330" sldId="274"/>
            <ac:spMk id="17" creationId="{23EB9076-FBC1-47BB-A66B-8165D409E595}"/>
          </ac:spMkLst>
        </pc:spChg>
        <pc:spChg chg="del">
          <ac:chgData name="محمد شكرى عبدالمنعم مصطفى" userId="4ad3a22b-77de-4548-92ba-62900b7fcf3a" providerId="ADAL" clId="{C7E2A853-69A2-4B3A-AE09-0191EC2EA0BD}" dt="2021-02-08T11:37:57.229" v="1055" actId="478"/>
          <ac:spMkLst>
            <pc:docMk/>
            <pc:sldMk cId="2647797330" sldId="274"/>
            <ac:spMk id="18" creationId="{8E6E1BBA-9CC5-49D7-A88D-DB1CBC342926}"/>
          </ac:spMkLst>
        </pc:spChg>
        <pc:spChg chg="add mod">
          <ac:chgData name="محمد شكرى عبدالمنعم مصطفى" userId="4ad3a22b-77de-4548-92ba-62900b7fcf3a" providerId="ADAL" clId="{C7E2A853-69A2-4B3A-AE09-0191EC2EA0BD}" dt="2021-02-08T11:44:24.008" v="1157" actId="1076"/>
          <ac:spMkLst>
            <pc:docMk/>
            <pc:sldMk cId="2647797330" sldId="274"/>
            <ac:spMk id="19" creationId="{6652FAB3-3EE0-45CF-8565-2BAA41F4561F}"/>
          </ac:spMkLst>
        </pc:spChg>
        <pc:spChg chg="add mod">
          <ac:chgData name="محمد شكرى عبدالمنعم مصطفى" userId="4ad3a22b-77de-4548-92ba-62900b7fcf3a" providerId="ADAL" clId="{C7E2A853-69A2-4B3A-AE09-0191EC2EA0BD}" dt="2021-02-08T11:39:24.712" v="1082" actId="1076"/>
          <ac:spMkLst>
            <pc:docMk/>
            <pc:sldMk cId="2647797330" sldId="274"/>
            <ac:spMk id="20" creationId="{09F3E80A-4E8F-434D-8612-076268AF7BC0}"/>
          </ac:spMkLst>
        </pc:spChg>
        <pc:spChg chg="add mod">
          <ac:chgData name="محمد شكرى عبدالمنعم مصطفى" userId="4ad3a22b-77de-4548-92ba-62900b7fcf3a" providerId="ADAL" clId="{C7E2A853-69A2-4B3A-AE09-0191EC2EA0BD}" dt="2021-02-08T11:39:24.712" v="1082" actId="1076"/>
          <ac:spMkLst>
            <pc:docMk/>
            <pc:sldMk cId="2647797330" sldId="274"/>
            <ac:spMk id="21" creationId="{26350066-0B90-4FE8-8CE6-9716DCF1A67F}"/>
          </ac:spMkLst>
        </pc:spChg>
        <pc:spChg chg="add mod">
          <ac:chgData name="محمد شكرى عبدالمنعم مصطفى" userId="4ad3a22b-77de-4548-92ba-62900b7fcf3a" providerId="ADAL" clId="{C7E2A853-69A2-4B3A-AE09-0191EC2EA0BD}" dt="2021-02-08T11:44:27.281" v="1158" actId="20577"/>
          <ac:spMkLst>
            <pc:docMk/>
            <pc:sldMk cId="2647797330" sldId="274"/>
            <ac:spMk id="22" creationId="{ACBEFDD5-EE79-4A75-9CF2-E94B60A81351}"/>
          </ac:spMkLst>
        </pc:spChg>
        <pc:spChg chg="add mod">
          <ac:chgData name="محمد شكرى عبدالمنعم مصطفى" userId="4ad3a22b-77de-4548-92ba-62900b7fcf3a" providerId="ADAL" clId="{C7E2A853-69A2-4B3A-AE09-0191EC2EA0BD}" dt="2021-02-08T11:39:24.712" v="1082" actId="1076"/>
          <ac:spMkLst>
            <pc:docMk/>
            <pc:sldMk cId="2647797330" sldId="274"/>
            <ac:spMk id="23" creationId="{8BA060B5-A1F1-4D26-952D-25569090DDFE}"/>
          </ac:spMkLst>
        </pc:spChg>
        <pc:spChg chg="add mod">
          <ac:chgData name="محمد شكرى عبدالمنعم مصطفى" userId="4ad3a22b-77de-4548-92ba-62900b7fcf3a" providerId="ADAL" clId="{C7E2A853-69A2-4B3A-AE09-0191EC2EA0BD}" dt="2021-02-08T11:39:24.712" v="1082" actId="1076"/>
          <ac:spMkLst>
            <pc:docMk/>
            <pc:sldMk cId="2647797330" sldId="274"/>
            <ac:spMk id="24" creationId="{7D189C37-C1FC-4FF8-8C9F-BA674DB75E67}"/>
          </ac:spMkLst>
        </pc:spChg>
        <pc:spChg chg="del">
          <ac:chgData name="محمد شكرى عبدالمنعم مصطفى" userId="4ad3a22b-77de-4548-92ba-62900b7fcf3a" providerId="ADAL" clId="{C7E2A853-69A2-4B3A-AE09-0191EC2EA0BD}" dt="2021-02-08T11:37:57.229" v="1055" actId="478"/>
          <ac:spMkLst>
            <pc:docMk/>
            <pc:sldMk cId="2647797330" sldId="274"/>
            <ac:spMk id="25" creationId="{113608FD-C4C0-4820-AC02-8D6B2FA179A7}"/>
          </ac:spMkLst>
        </pc:spChg>
        <pc:spChg chg="del">
          <ac:chgData name="محمد شكرى عبدالمنعم مصطفى" userId="4ad3a22b-77de-4548-92ba-62900b7fcf3a" providerId="ADAL" clId="{C7E2A853-69A2-4B3A-AE09-0191EC2EA0BD}" dt="2021-02-08T11:37:57.229" v="1055" actId="478"/>
          <ac:spMkLst>
            <pc:docMk/>
            <pc:sldMk cId="2647797330" sldId="274"/>
            <ac:spMk id="26" creationId="{4D4451D7-0ED8-47DF-8DB4-0949D2EB0BFB}"/>
          </ac:spMkLst>
        </pc:spChg>
        <pc:spChg chg="del">
          <ac:chgData name="محمد شكرى عبدالمنعم مصطفى" userId="4ad3a22b-77de-4548-92ba-62900b7fcf3a" providerId="ADAL" clId="{C7E2A853-69A2-4B3A-AE09-0191EC2EA0BD}" dt="2021-02-08T11:37:57.229" v="1055" actId="478"/>
          <ac:spMkLst>
            <pc:docMk/>
            <pc:sldMk cId="2647797330" sldId="274"/>
            <ac:spMk id="27" creationId="{738767D8-8EFC-4F8C-9300-DDAB9F2645EA}"/>
          </ac:spMkLst>
        </pc:spChg>
        <pc:spChg chg="del">
          <ac:chgData name="محمد شكرى عبدالمنعم مصطفى" userId="4ad3a22b-77de-4548-92ba-62900b7fcf3a" providerId="ADAL" clId="{C7E2A853-69A2-4B3A-AE09-0191EC2EA0BD}" dt="2021-02-08T11:37:57.229" v="1055" actId="478"/>
          <ac:spMkLst>
            <pc:docMk/>
            <pc:sldMk cId="2647797330" sldId="274"/>
            <ac:spMk id="28" creationId="{F4FA7D52-539E-4450-B1BC-7EA5EB0DC5C6}"/>
          </ac:spMkLst>
        </pc:spChg>
        <pc:spChg chg="del">
          <ac:chgData name="محمد شكرى عبدالمنعم مصطفى" userId="4ad3a22b-77de-4548-92ba-62900b7fcf3a" providerId="ADAL" clId="{C7E2A853-69A2-4B3A-AE09-0191EC2EA0BD}" dt="2021-02-08T11:37:57.229" v="1055" actId="478"/>
          <ac:spMkLst>
            <pc:docMk/>
            <pc:sldMk cId="2647797330" sldId="274"/>
            <ac:spMk id="29" creationId="{1824FE08-3DDA-4EA3-8E6B-30E6A41E5012}"/>
          </ac:spMkLst>
        </pc:spChg>
        <pc:spChg chg="del">
          <ac:chgData name="محمد شكرى عبدالمنعم مصطفى" userId="4ad3a22b-77de-4548-92ba-62900b7fcf3a" providerId="ADAL" clId="{C7E2A853-69A2-4B3A-AE09-0191EC2EA0BD}" dt="2021-02-08T11:37:57.229" v="1055" actId="478"/>
          <ac:spMkLst>
            <pc:docMk/>
            <pc:sldMk cId="2647797330" sldId="274"/>
            <ac:spMk id="30" creationId="{E2CB760E-07AA-4438-94C9-92119A149437}"/>
          </ac:spMkLst>
        </pc:spChg>
        <pc:spChg chg="del">
          <ac:chgData name="محمد شكرى عبدالمنعم مصطفى" userId="4ad3a22b-77de-4548-92ba-62900b7fcf3a" providerId="ADAL" clId="{C7E2A853-69A2-4B3A-AE09-0191EC2EA0BD}" dt="2021-02-08T11:37:57.229" v="1055" actId="478"/>
          <ac:spMkLst>
            <pc:docMk/>
            <pc:sldMk cId="2647797330" sldId="274"/>
            <ac:spMk id="31" creationId="{21C53425-B750-496B-9BC2-359A4C80AC93}"/>
          </ac:spMkLst>
        </pc:spChg>
        <pc:spChg chg="del">
          <ac:chgData name="محمد شكرى عبدالمنعم مصطفى" userId="4ad3a22b-77de-4548-92ba-62900b7fcf3a" providerId="ADAL" clId="{C7E2A853-69A2-4B3A-AE09-0191EC2EA0BD}" dt="2021-02-08T11:37:57.229" v="1055" actId="478"/>
          <ac:spMkLst>
            <pc:docMk/>
            <pc:sldMk cId="2647797330" sldId="274"/>
            <ac:spMk id="32" creationId="{F4EA2589-01C9-402A-9866-F8A324D617EA}"/>
          </ac:spMkLst>
        </pc:spChg>
        <pc:spChg chg="add mod">
          <ac:chgData name="محمد شكرى عبدالمنعم مصطفى" userId="4ad3a22b-77de-4548-92ba-62900b7fcf3a" providerId="ADAL" clId="{C7E2A853-69A2-4B3A-AE09-0191EC2EA0BD}" dt="2021-02-08T11:44:16.541" v="1156" actId="1076"/>
          <ac:spMkLst>
            <pc:docMk/>
            <pc:sldMk cId="2647797330" sldId="274"/>
            <ac:spMk id="33" creationId="{799AAD7F-F7C8-4801-97EF-720C03BABB7E}"/>
          </ac:spMkLst>
        </pc:spChg>
        <pc:spChg chg="add mod">
          <ac:chgData name="محمد شكرى عبدالمنعم مصطفى" userId="4ad3a22b-77de-4548-92ba-62900b7fcf3a" providerId="ADAL" clId="{C7E2A853-69A2-4B3A-AE09-0191EC2EA0BD}" dt="2021-02-08T11:44:31.599" v="1159" actId="20577"/>
          <ac:spMkLst>
            <pc:docMk/>
            <pc:sldMk cId="2647797330" sldId="274"/>
            <ac:spMk id="34" creationId="{D1285D03-E816-4C83-9296-58B6D6CCEC62}"/>
          </ac:spMkLst>
        </pc:spChg>
        <pc:spChg chg="add del mod">
          <ac:chgData name="محمد شكرى عبدالمنعم مصطفى" userId="4ad3a22b-77de-4548-92ba-62900b7fcf3a" providerId="ADAL" clId="{C7E2A853-69A2-4B3A-AE09-0191EC2EA0BD}" dt="2021-02-08T11:41:05.932" v="1109" actId="1076"/>
          <ac:spMkLst>
            <pc:docMk/>
            <pc:sldMk cId="2647797330" sldId="274"/>
            <ac:spMk id="35" creationId="{F6EB956E-D885-478C-A9D8-114ECDBD1BA6}"/>
          </ac:spMkLst>
        </pc:spChg>
        <pc:spChg chg="add mod">
          <ac:chgData name="محمد شكرى عبدالمنعم مصطفى" userId="4ad3a22b-77de-4548-92ba-62900b7fcf3a" providerId="ADAL" clId="{C7E2A853-69A2-4B3A-AE09-0191EC2EA0BD}" dt="2021-02-08T11:41:57.712" v="1126" actId="1076"/>
          <ac:spMkLst>
            <pc:docMk/>
            <pc:sldMk cId="2647797330" sldId="274"/>
            <ac:spMk id="36" creationId="{4956F8E1-A2AF-4FAE-A256-197C9912BF47}"/>
          </ac:spMkLst>
        </pc:spChg>
        <pc:spChg chg="add mod">
          <ac:chgData name="محمد شكرى عبدالمنعم مصطفى" userId="4ad3a22b-77de-4548-92ba-62900b7fcf3a" providerId="ADAL" clId="{C7E2A853-69A2-4B3A-AE09-0191EC2EA0BD}" dt="2021-02-08T11:43:06.425" v="1141" actId="1076"/>
          <ac:spMkLst>
            <pc:docMk/>
            <pc:sldMk cId="2647797330" sldId="274"/>
            <ac:spMk id="37" creationId="{3A1BE95D-83C0-4EA7-8E2D-E84CAAED9C5A}"/>
          </ac:spMkLst>
        </pc:spChg>
        <pc:spChg chg="add mod">
          <ac:chgData name="محمد شكرى عبدالمنعم مصطفى" userId="4ad3a22b-77de-4548-92ba-62900b7fcf3a" providerId="ADAL" clId="{C7E2A853-69A2-4B3A-AE09-0191EC2EA0BD}" dt="2021-02-08T11:43:36.861" v="1154" actId="1076"/>
          <ac:spMkLst>
            <pc:docMk/>
            <pc:sldMk cId="2647797330" sldId="274"/>
            <ac:spMk id="38" creationId="{3E9C37EF-9441-4A65-871B-A03E0A6FDBBD}"/>
          </ac:spMkLst>
        </pc:spChg>
        <pc:spChg chg="add mod">
          <ac:chgData name="محمد شكرى عبدالمنعم مصطفى" userId="4ad3a22b-77de-4548-92ba-62900b7fcf3a" providerId="ADAL" clId="{C7E2A853-69A2-4B3A-AE09-0191EC2EA0BD}" dt="2021-02-08T11:44:24.008" v="1157" actId="1076"/>
          <ac:spMkLst>
            <pc:docMk/>
            <pc:sldMk cId="2647797330" sldId="274"/>
            <ac:spMk id="39" creationId="{3F7F522C-3CD3-4B75-88D2-69FB70940C6F}"/>
          </ac:spMkLst>
        </pc:spChg>
        <pc:spChg chg="add mod">
          <ac:chgData name="محمد شكرى عبدالمنعم مصطفى" userId="4ad3a22b-77de-4548-92ba-62900b7fcf3a" providerId="ADAL" clId="{C7E2A853-69A2-4B3A-AE09-0191EC2EA0BD}" dt="2021-02-08T11:49:24.894" v="1217" actId="20577"/>
          <ac:spMkLst>
            <pc:docMk/>
            <pc:sldMk cId="2647797330" sldId="274"/>
            <ac:spMk id="40" creationId="{38A5B6B6-7127-405C-8B0C-91D13306E733}"/>
          </ac:spMkLst>
        </pc:spChg>
        <pc:picChg chg="mod">
          <ac:chgData name="محمد شكرى عبدالمنعم مصطفى" userId="4ad3a22b-77de-4548-92ba-62900b7fcf3a" providerId="ADAL" clId="{C7E2A853-69A2-4B3A-AE09-0191EC2EA0BD}" dt="2021-02-08T11:37:29.159" v="1054" actId="1035"/>
          <ac:picMkLst>
            <pc:docMk/>
            <pc:sldMk cId="2647797330" sldId="274"/>
            <ac:picMk id="3" creationId="{CA414CC0-A0AA-4E45-95E3-BF1262089754}"/>
          </ac:picMkLst>
        </pc:picChg>
        <pc:picChg chg="mod">
          <ac:chgData name="محمد شكرى عبدالمنعم مصطفى" userId="4ad3a22b-77de-4548-92ba-62900b7fcf3a" providerId="ADAL" clId="{C7E2A853-69A2-4B3A-AE09-0191EC2EA0BD}" dt="2021-02-08T11:39:08.464" v="1081" actId="1076"/>
          <ac:picMkLst>
            <pc:docMk/>
            <pc:sldMk cId="2647797330" sldId="274"/>
            <ac:picMk id="7" creationId="{CB72B8EF-6F4A-4A93-AE85-FE025A7BC40F}"/>
          </ac:picMkLst>
        </pc:picChg>
        <pc:cxnChg chg="add del mod">
          <ac:chgData name="محمد شكرى عبدالمنعم مصطفى" userId="4ad3a22b-77de-4548-92ba-62900b7fcf3a" providerId="ADAL" clId="{C7E2A853-69A2-4B3A-AE09-0191EC2EA0BD}" dt="2021-02-08T11:39:02.392" v="1080" actId="478"/>
          <ac:cxnSpMkLst>
            <pc:docMk/>
            <pc:sldMk cId="2647797330" sldId="274"/>
            <ac:cxnSpMk id="41" creationId="{63A2C46D-A39E-4616-8164-F48BEA4EC625}"/>
          </ac:cxnSpMkLst>
        </pc:cxnChg>
      </pc:sldChg>
      <pc:sldChg chg="modSp add mod modAnim">
        <pc:chgData name="محمد شكرى عبدالمنعم مصطفى" userId="4ad3a22b-77de-4548-92ba-62900b7fcf3a" providerId="ADAL" clId="{C7E2A853-69A2-4B3A-AE09-0191EC2EA0BD}" dt="2021-02-08T11:57:13.670" v="1276" actId="20577"/>
        <pc:sldMkLst>
          <pc:docMk/>
          <pc:sldMk cId="1587965263" sldId="275"/>
        </pc:sldMkLst>
        <pc:spChg chg="mod">
          <ac:chgData name="محمد شكرى عبدالمنعم مصطفى" userId="4ad3a22b-77de-4548-92ba-62900b7fcf3a" providerId="ADAL" clId="{C7E2A853-69A2-4B3A-AE09-0191EC2EA0BD}" dt="2021-02-08T11:53:08.430" v="1248" actId="1076"/>
          <ac:spMkLst>
            <pc:docMk/>
            <pc:sldMk cId="1587965263" sldId="275"/>
            <ac:spMk id="19" creationId="{6652FAB3-3EE0-45CF-8565-2BAA41F4561F}"/>
          </ac:spMkLst>
        </pc:spChg>
        <pc:spChg chg="mod">
          <ac:chgData name="محمد شكرى عبدالمنعم مصطفى" userId="4ad3a22b-77de-4548-92ba-62900b7fcf3a" providerId="ADAL" clId="{C7E2A853-69A2-4B3A-AE09-0191EC2EA0BD}" dt="2021-02-08T11:53:28.876" v="1251" actId="20577"/>
          <ac:spMkLst>
            <pc:docMk/>
            <pc:sldMk cId="1587965263" sldId="275"/>
            <ac:spMk id="22" creationId="{ACBEFDD5-EE79-4A75-9CF2-E94B60A81351}"/>
          </ac:spMkLst>
        </pc:spChg>
        <pc:spChg chg="mod">
          <ac:chgData name="محمد شكرى عبدالمنعم مصطفى" userId="4ad3a22b-77de-4548-92ba-62900b7fcf3a" providerId="ADAL" clId="{C7E2A853-69A2-4B3A-AE09-0191EC2EA0BD}" dt="2021-02-08T11:53:19.497" v="1249" actId="1076"/>
          <ac:spMkLst>
            <pc:docMk/>
            <pc:sldMk cId="1587965263" sldId="275"/>
            <ac:spMk id="23" creationId="{8BA060B5-A1F1-4D26-952D-25569090DDFE}"/>
          </ac:spMkLst>
        </pc:spChg>
        <pc:spChg chg="mod">
          <ac:chgData name="محمد شكرى عبدالمنعم مصطفى" userId="4ad3a22b-77de-4548-92ba-62900b7fcf3a" providerId="ADAL" clId="{C7E2A853-69A2-4B3A-AE09-0191EC2EA0BD}" dt="2021-02-08T11:53:25.332" v="1250" actId="20577"/>
          <ac:spMkLst>
            <pc:docMk/>
            <pc:sldMk cId="1587965263" sldId="275"/>
            <ac:spMk id="24" creationId="{7D189C37-C1FC-4FF8-8C9F-BA674DB75E67}"/>
          </ac:spMkLst>
        </pc:spChg>
        <pc:spChg chg="mod">
          <ac:chgData name="محمد شكرى عبدالمنعم مصطفى" userId="4ad3a22b-77de-4548-92ba-62900b7fcf3a" providerId="ADAL" clId="{C7E2A853-69A2-4B3A-AE09-0191EC2EA0BD}" dt="2021-02-08T11:51:24.084" v="1229" actId="20577"/>
          <ac:spMkLst>
            <pc:docMk/>
            <pc:sldMk cId="1587965263" sldId="275"/>
            <ac:spMk id="35" creationId="{F6EB956E-D885-478C-A9D8-114ECDBD1BA6}"/>
          </ac:spMkLst>
        </pc:spChg>
        <pc:spChg chg="mod">
          <ac:chgData name="محمد شكرى عبدالمنعم مصطفى" userId="4ad3a22b-77de-4548-92ba-62900b7fcf3a" providerId="ADAL" clId="{C7E2A853-69A2-4B3A-AE09-0191EC2EA0BD}" dt="2021-02-08T11:51:49.257" v="1235" actId="20577"/>
          <ac:spMkLst>
            <pc:docMk/>
            <pc:sldMk cId="1587965263" sldId="275"/>
            <ac:spMk id="36" creationId="{4956F8E1-A2AF-4FAE-A256-197C9912BF47}"/>
          </ac:spMkLst>
        </pc:spChg>
        <pc:spChg chg="mod">
          <ac:chgData name="محمد شكرى عبدالمنعم مصطفى" userId="4ad3a22b-77de-4548-92ba-62900b7fcf3a" providerId="ADAL" clId="{C7E2A853-69A2-4B3A-AE09-0191EC2EA0BD}" dt="2021-02-08T11:52:08.928" v="1240" actId="20577"/>
          <ac:spMkLst>
            <pc:docMk/>
            <pc:sldMk cId="1587965263" sldId="275"/>
            <ac:spMk id="37" creationId="{3A1BE95D-83C0-4EA7-8E2D-E84CAAED9C5A}"/>
          </ac:spMkLst>
        </pc:spChg>
        <pc:spChg chg="mod">
          <ac:chgData name="محمد شكرى عبدالمنعم مصطفى" userId="4ad3a22b-77de-4548-92ba-62900b7fcf3a" providerId="ADAL" clId="{C7E2A853-69A2-4B3A-AE09-0191EC2EA0BD}" dt="2021-02-08T11:52:32.708" v="1246" actId="6549"/>
          <ac:spMkLst>
            <pc:docMk/>
            <pc:sldMk cId="1587965263" sldId="275"/>
            <ac:spMk id="38" creationId="{3E9C37EF-9441-4A65-871B-A03E0A6FDBBD}"/>
          </ac:spMkLst>
        </pc:spChg>
        <pc:spChg chg="mod">
          <ac:chgData name="محمد شكرى عبدالمنعم مصطفى" userId="4ad3a22b-77de-4548-92ba-62900b7fcf3a" providerId="ADAL" clId="{C7E2A853-69A2-4B3A-AE09-0191EC2EA0BD}" dt="2021-02-08T11:53:08.430" v="1248" actId="1076"/>
          <ac:spMkLst>
            <pc:docMk/>
            <pc:sldMk cId="1587965263" sldId="275"/>
            <ac:spMk id="39" creationId="{3F7F522C-3CD3-4B75-88D2-69FB70940C6F}"/>
          </ac:spMkLst>
        </pc:spChg>
        <pc:spChg chg="mod">
          <ac:chgData name="محمد شكرى عبدالمنعم مصطفى" userId="4ad3a22b-77de-4548-92ba-62900b7fcf3a" providerId="ADAL" clId="{C7E2A853-69A2-4B3A-AE09-0191EC2EA0BD}" dt="2021-02-08T11:57:13.670" v="1276" actId="20577"/>
          <ac:spMkLst>
            <pc:docMk/>
            <pc:sldMk cId="1587965263" sldId="275"/>
            <ac:spMk id="40" creationId="{38A5B6B6-7127-405C-8B0C-91D13306E733}"/>
          </ac:spMkLst>
        </pc:spChg>
        <pc:picChg chg="mod">
          <ac:chgData name="محمد شكرى عبدالمنعم مصطفى" userId="4ad3a22b-77de-4548-92ba-62900b7fcf3a" providerId="ADAL" clId="{C7E2A853-69A2-4B3A-AE09-0191EC2EA0BD}" dt="2021-02-08T11:50:52.095" v="1226" actId="108"/>
          <ac:picMkLst>
            <pc:docMk/>
            <pc:sldMk cId="1587965263" sldId="275"/>
            <ac:picMk id="3" creationId="{CA414CC0-A0AA-4E45-95E3-BF1262089754}"/>
          </ac:picMkLst>
        </pc:picChg>
      </pc:sldChg>
      <pc:sldChg chg="addSp modSp add mod modAnim">
        <pc:chgData name="محمد شكرى عبدالمنعم مصطفى" userId="4ad3a22b-77de-4548-92ba-62900b7fcf3a" providerId="ADAL" clId="{C7E2A853-69A2-4B3A-AE09-0191EC2EA0BD}" dt="2021-02-08T12:08:52.457" v="1372"/>
        <pc:sldMkLst>
          <pc:docMk/>
          <pc:sldMk cId="3572110116" sldId="276"/>
        </pc:sldMkLst>
        <pc:spChg chg="mod">
          <ac:chgData name="محمد شكرى عبدالمنعم مصطفى" userId="4ad3a22b-77de-4548-92ba-62900b7fcf3a" providerId="ADAL" clId="{C7E2A853-69A2-4B3A-AE09-0191EC2EA0BD}" dt="2021-02-08T12:05:23.001" v="1347" actId="1035"/>
          <ac:spMkLst>
            <pc:docMk/>
            <pc:sldMk cId="3572110116" sldId="276"/>
            <ac:spMk id="19" creationId="{6652FAB3-3EE0-45CF-8565-2BAA41F4561F}"/>
          </ac:spMkLst>
        </pc:spChg>
        <pc:spChg chg="mod">
          <ac:chgData name="محمد شكرى عبدالمنعم مصطفى" userId="4ad3a22b-77de-4548-92ba-62900b7fcf3a" providerId="ADAL" clId="{C7E2A853-69A2-4B3A-AE09-0191EC2EA0BD}" dt="2021-02-08T12:05:23.001" v="1347" actId="1035"/>
          <ac:spMkLst>
            <pc:docMk/>
            <pc:sldMk cId="3572110116" sldId="276"/>
            <ac:spMk id="20" creationId="{09F3E80A-4E8F-434D-8612-076268AF7BC0}"/>
          </ac:spMkLst>
        </pc:spChg>
        <pc:spChg chg="mod">
          <ac:chgData name="محمد شكرى عبدالمنعم مصطفى" userId="4ad3a22b-77de-4548-92ba-62900b7fcf3a" providerId="ADAL" clId="{C7E2A853-69A2-4B3A-AE09-0191EC2EA0BD}" dt="2021-02-08T12:05:23.001" v="1347" actId="1035"/>
          <ac:spMkLst>
            <pc:docMk/>
            <pc:sldMk cId="3572110116" sldId="276"/>
            <ac:spMk id="21" creationId="{26350066-0B90-4FE8-8CE6-9716DCF1A67F}"/>
          </ac:spMkLst>
        </pc:spChg>
        <pc:spChg chg="mod">
          <ac:chgData name="محمد شكرى عبدالمنعم مصطفى" userId="4ad3a22b-77de-4548-92ba-62900b7fcf3a" providerId="ADAL" clId="{C7E2A853-69A2-4B3A-AE09-0191EC2EA0BD}" dt="2021-02-08T12:05:23.001" v="1347" actId="1035"/>
          <ac:spMkLst>
            <pc:docMk/>
            <pc:sldMk cId="3572110116" sldId="276"/>
            <ac:spMk id="22" creationId="{ACBEFDD5-EE79-4A75-9CF2-E94B60A81351}"/>
          </ac:spMkLst>
        </pc:spChg>
        <pc:spChg chg="mod">
          <ac:chgData name="محمد شكرى عبدالمنعم مصطفى" userId="4ad3a22b-77de-4548-92ba-62900b7fcf3a" providerId="ADAL" clId="{C7E2A853-69A2-4B3A-AE09-0191EC2EA0BD}" dt="2021-02-08T12:05:23.001" v="1347" actId="1035"/>
          <ac:spMkLst>
            <pc:docMk/>
            <pc:sldMk cId="3572110116" sldId="276"/>
            <ac:spMk id="23" creationId="{8BA060B5-A1F1-4D26-952D-25569090DDFE}"/>
          </ac:spMkLst>
        </pc:spChg>
        <pc:spChg chg="mod">
          <ac:chgData name="محمد شكرى عبدالمنعم مصطفى" userId="4ad3a22b-77de-4548-92ba-62900b7fcf3a" providerId="ADAL" clId="{C7E2A853-69A2-4B3A-AE09-0191EC2EA0BD}" dt="2021-02-08T12:05:23.001" v="1347" actId="1035"/>
          <ac:spMkLst>
            <pc:docMk/>
            <pc:sldMk cId="3572110116" sldId="276"/>
            <ac:spMk id="24" creationId="{7D189C37-C1FC-4FF8-8C9F-BA674DB75E67}"/>
          </ac:spMkLst>
        </pc:spChg>
        <pc:spChg chg="mod">
          <ac:chgData name="محمد شكرى عبدالمنعم مصطفى" userId="4ad3a22b-77de-4548-92ba-62900b7fcf3a" providerId="ADAL" clId="{C7E2A853-69A2-4B3A-AE09-0191EC2EA0BD}" dt="2021-02-08T12:05:23.001" v="1347" actId="1035"/>
          <ac:spMkLst>
            <pc:docMk/>
            <pc:sldMk cId="3572110116" sldId="276"/>
            <ac:spMk id="33" creationId="{799AAD7F-F7C8-4801-97EF-720C03BABB7E}"/>
          </ac:spMkLst>
        </pc:spChg>
        <pc:spChg chg="mod">
          <ac:chgData name="محمد شكرى عبدالمنعم مصطفى" userId="4ad3a22b-77de-4548-92ba-62900b7fcf3a" providerId="ADAL" clId="{C7E2A853-69A2-4B3A-AE09-0191EC2EA0BD}" dt="2021-02-08T12:05:23.001" v="1347" actId="1035"/>
          <ac:spMkLst>
            <pc:docMk/>
            <pc:sldMk cId="3572110116" sldId="276"/>
            <ac:spMk id="34" creationId="{D1285D03-E816-4C83-9296-58B6D6CCEC62}"/>
          </ac:spMkLst>
        </pc:spChg>
        <pc:spChg chg="mod">
          <ac:chgData name="محمد شكرى عبدالمنعم مصطفى" userId="4ad3a22b-77de-4548-92ba-62900b7fcf3a" providerId="ADAL" clId="{C7E2A853-69A2-4B3A-AE09-0191EC2EA0BD}" dt="2021-02-08T12:05:23.001" v="1347" actId="1035"/>
          <ac:spMkLst>
            <pc:docMk/>
            <pc:sldMk cId="3572110116" sldId="276"/>
            <ac:spMk id="35" creationId="{F6EB956E-D885-478C-A9D8-114ECDBD1BA6}"/>
          </ac:spMkLst>
        </pc:spChg>
        <pc:spChg chg="mod">
          <ac:chgData name="محمد شكرى عبدالمنعم مصطفى" userId="4ad3a22b-77de-4548-92ba-62900b7fcf3a" providerId="ADAL" clId="{C7E2A853-69A2-4B3A-AE09-0191EC2EA0BD}" dt="2021-02-08T12:05:23.001" v="1347" actId="1035"/>
          <ac:spMkLst>
            <pc:docMk/>
            <pc:sldMk cId="3572110116" sldId="276"/>
            <ac:spMk id="36" creationId="{4956F8E1-A2AF-4FAE-A256-197C9912BF47}"/>
          </ac:spMkLst>
        </pc:spChg>
        <pc:spChg chg="mod">
          <ac:chgData name="محمد شكرى عبدالمنعم مصطفى" userId="4ad3a22b-77de-4548-92ba-62900b7fcf3a" providerId="ADAL" clId="{C7E2A853-69A2-4B3A-AE09-0191EC2EA0BD}" dt="2021-02-08T12:05:23.001" v="1347" actId="1035"/>
          <ac:spMkLst>
            <pc:docMk/>
            <pc:sldMk cId="3572110116" sldId="276"/>
            <ac:spMk id="37" creationId="{3A1BE95D-83C0-4EA7-8E2D-E84CAAED9C5A}"/>
          </ac:spMkLst>
        </pc:spChg>
        <pc:spChg chg="mod">
          <ac:chgData name="محمد شكرى عبدالمنعم مصطفى" userId="4ad3a22b-77de-4548-92ba-62900b7fcf3a" providerId="ADAL" clId="{C7E2A853-69A2-4B3A-AE09-0191EC2EA0BD}" dt="2021-02-08T12:05:23.001" v="1347" actId="1035"/>
          <ac:spMkLst>
            <pc:docMk/>
            <pc:sldMk cId="3572110116" sldId="276"/>
            <ac:spMk id="38" creationId="{3E9C37EF-9441-4A65-871B-A03E0A6FDBBD}"/>
          </ac:spMkLst>
        </pc:spChg>
        <pc:spChg chg="mod">
          <ac:chgData name="محمد شكرى عبدالمنعم مصطفى" userId="4ad3a22b-77de-4548-92ba-62900b7fcf3a" providerId="ADAL" clId="{C7E2A853-69A2-4B3A-AE09-0191EC2EA0BD}" dt="2021-02-08T12:05:23.001" v="1347" actId="1035"/>
          <ac:spMkLst>
            <pc:docMk/>
            <pc:sldMk cId="3572110116" sldId="276"/>
            <ac:spMk id="39" creationId="{3F7F522C-3CD3-4B75-88D2-69FB70940C6F}"/>
          </ac:spMkLst>
        </pc:spChg>
        <pc:spChg chg="mod">
          <ac:chgData name="محمد شكرى عبدالمنعم مصطفى" userId="4ad3a22b-77de-4548-92ba-62900b7fcf3a" providerId="ADAL" clId="{C7E2A853-69A2-4B3A-AE09-0191EC2EA0BD}" dt="2021-02-08T12:03:58.106" v="1330" actId="120"/>
          <ac:spMkLst>
            <pc:docMk/>
            <pc:sldMk cId="3572110116" sldId="276"/>
            <ac:spMk id="40" creationId="{38A5B6B6-7127-405C-8B0C-91D13306E733}"/>
          </ac:spMkLst>
        </pc:spChg>
        <pc:picChg chg="mod">
          <ac:chgData name="محمد شكرى عبدالمنعم مصطفى" userId="4ad3a22b-77de-4548-92ba-62900b7fcf3a" providerId="ADAL" clId="{C7E2A853-69A2-4B3A-AE09-0191EC2EA0BD}" dt="2021-02-08T11:58:37.461" v="1281" actId="1076"/>
          <ac:picMkLst>
            <pc:docMk/>
            <pc:sldMk cId="3572110116" sldId="276"/>
            <ac:picMk id="3" creationId="{CA414CC0-A0AA-4E45-95E3-BF1262089754}"/>
          </ac:picMkLst>
        </pc:picChg>
        <pc:picChg chg="add mod">
          <ac:chgData name="محمد شكرى عبدالمنعم مصطفى" userId="4ad3a22b-77de-4548-92ba-62900b7fcf3a" providerId="ADAL" clId="{C7E2A853-69A2-4B3A-AE09-0191EC2EA0BD}" dt="2021-02-08T12:05:31.491" v="1349" actId="108"/>
          <ac:picMkLst>
            <pc:docMk/>
            <pc:sldMk cId="3572110116" sldId="276"/>
            <ac:picMk id="4" creationId="{7D41141B-D20B-4F24-9F1C-E7B64F472156}"/>
          </ac:picMkLst>
        </pc:picChg>
      </pc:sldChg>
      <pc:sldChg chg="modSp add mod">
        <pc:chgData name="محمد شكرى عبدالمنعم مصطفى" userId="4ad3a22b-77de-4548-92ba-62900b7fcf3a" providerId="ADAL" clId="{C7E2A853-69A2-4B3A-AE09-0191EC2EA0BD}" dt="2021-02-08T12:17:12.381" v="1432" actId="20577"/>
        <pc:sldMkLst>
          <pc:docMk/>
          <pc:sldMk cId="1306557373" sldId="277"/>
        </pc:sldMkLst>
        <pc:spChg chg="mod">
          <ac:chgData name="محمد شكرى عبدالمنعم مصطفى" userId="4ad3a22b-77de-4548-92ba-62900b7fcf3a" providerId="ADAL" clId="{C7E2A853-69A2-4B3A-AE09-0191EC2EA0BD}" dt="2021-02-08T12:12:33.925" v="1392" actId="1076"/>
          <ac:spMkLst>
            <pc:docMk/>
            <pc:sldMk cId="1306557373" sldId="277"/>
            <ac:spMk id="19" creationId="{6652FAB3-3EE0-45CF-8565-2BAA41F4561F}"/>
          </ac:spMkLst>
        </pc:spChg>
        <pc:spChg chg="mod">
          <ac:chgData name="محمد شكرى عبدالمنعم مصطفى" userId="4ad3a22b-77de-4548-92ba-62900b7fcf3a" providerId="ADAL" clId="{C7E2A853-69A2-4B3A-AE09-0191EC2EA0BD}" dt="2021-02-08T12:12:52.998" v="1393" actId="1076"/>
          <ac:spMkLst>
            <pc:docMk/>
            <pc:sldMk cId="1306557373" sldId="277"/>
            <ac:spMk id="20" creationId="{09F3E80A-4E8F-434D-8612-076268AF7BC0}"/>
          </ac:spMkLst>
        </pc:spChg>
        <pc:spChg chg="mod">
          <ac:chgData name="محمد شكرى عبدالمنعم مصطفى" userId="4ad3a22b-77de-4548-92ba-62900b7fcf3a" providerId="ADAL" clId="{C7E2A853-69A2-4B3A-AE09-0191EC2EA0BD}" dt="2021-02-08T12:13:04.415" v="1396" actId="20577"/>
          <ac:spMkLst>
            <pc:docMk/>
            <pc:sldMk cId="1306557373" sldId="277"/>
            <ac:spMk id="21" creationId="{26350066-0B90-4FE8-8CE6-9716DCF1A67F}"/>
          </ac:spMkLst>
        </pc:spChg>
        <pc:spChg chg="mod">
          <ac:chgData name="محمد شكرى عبدالمنعم مصطفى" userId="4ad3a22b-77de-4548-92ba-62900b7fcf3a" providerId="ADAL" clId="{C7E2A853-69A2-4B3A-AE09-0191EC2EA0BD}" dt="2021-02-08T12:13:01.277" v="1395" actId="20577"/>
          <ac:spMkLst>
            <pc:docMk/>
            <pc:sldMk cId="1306557373" sldId="277"/>
            <ac:spMk id="22" creationId="{ACBEFDD5-EE79-4A75-9CF2-E94B60A81351}"/>
          </ac:spMkLst>
        </pc:spChg>
        <pc:spChg chg="mod">
          <ac:chgData name="محمد شكرى عبدالمنعم مصطفى" userId="4ad3a22b-77de-4548-92ba-62900b7fcf3a" providerId="ADAL" clId="{C7E2A853-69A2-4B3A-AE09-0191EC2EA0BD}" dt="2021-02-08T12:10:57.558" v="1378" actId="20577"/>
          <ac:spMkLst>
            <pc:docMk/>
            <pc:sldMk cId="1306557373" sldId="277"/>
            <ac:spMk id="35" creationId="{F6EB956E-D885-478C-A9D8-114ECDBD1BA6}"/>
          </ac:spMkLst>
        </pc:spChg>
        <pc:spChg chg="mod">
          <ac:chgData name="محمد شكرى عبدالمنعم مصطفى" userId="4ad3a22b-77de-4548-92ba-62900b7fcf3a" providerId="ADAL" clId="{C7E2A853-69A2-4B3A-AE09-0191EC2EA0BD}" dt="2021-02-08T12:11:24.833" v="1383" actId="20577"/>
          <ac:spMkLst>
            <pc:docMk/>
            <pc:sldMk cId="1306557373" sldId="277"/>
            <ac:spMk id="36" creationId="{4956F8E1-A2AF-4FAE-A256-197C9912BF47}"/>
          </ac:spMkLst>
        </pc:spChg>
        <pc:spChg chg="mod">
          <ac:chgData name="محمد شكرى عبدالمنعم مصطفى" userId="4ad3a22b-77de-4548-92ba-62900b7fcf3a" providerId="ADAL" clId="{C7E2A853-69A2-4B3A-AE09-0191EC2EA0BD}" dt="2021-02-08T12:12:01.455" v="1387" actId="6549"/>
          <ac:spMkLst>
            <pc:docMk/>
            <pc:sldMk cId="1306557373" sldId="277"/>
            <ac:spMk id="37" creationId="{3A1BE95D-83C0-4EA7-8E2D-E84CAAED9C5A}"/>
          </ac:spMkLst>
        </pc:spChg>
        <pc:spChg chg="mod">
          <ac:chgData name="محمد شكرى عبدالمنعم مصطفى" userId="4ad3a22b-77de-4548-92ba-62900b7fcf3a" providerId="ADAL" clId="{C7E2A853-69A2-4B3A-AE09-0191EC2EA0BD}" dt="2021-02-08T12:12:57.655" v="1394" actId="1076"/>
          <ac:spMkLst>
            <pc:docMk/>
            <pc:sldMk cId="1306557373" sldId="277"/>
            <ac:spMk id="38" creationId="{3E9C37EF-9441-4A65-871B-A03E0A6FDBBD}"/>
          </ac:spMkLst>
        </pc:spChg>
        <pc:spChg chg="mod">
          <ac:chgData name="محمد شكرى عبدالمنعم مصطفى" userId="4ad3a22b-77de-4548-92ba-62900b7fcf3a" providerId="ADAL" clId="{C7E2A853-69A2-4B3A-AE09-0191EC2EA0BD}" dt="2021-02-08T12:12:33.925" v="1392" actId="1076"/>
          <ac:spMkLst>
            <pc:docMk/>
            <pc:sldMk cId="1306557373" sldId="277"/>
            <ac:spMk id="39" creationId="{3F7F522C-3CD3-4B75-88D2-69FB70940C6F}"/>
          </ac:spMkLst>
        </pc:spChg>
        <pc:spChg chg="mod">
          <ac:chgData name="محمد شكرى عبدالمنعم مصطفى" userId="4ad3a22b-77de-4548-92ba-62900b7fcf3a" providerId="ADAL" clId="{C7E2A853-69A2-4B3A-AE09-0191EC2EA0BD}" dt="2021-02-08T12:17:12.381" v="1432" actId="20577"/>
          <ac:spMkLst>
            <pc:docMk/>
            <pc:sldMk cId="1306557373" sldId="277"/>
            <ac:spMk id="40" creationId="{38A5B6B6-7127-405C-8B0C-91D13306E733}"/>
          </ac:spMkLst>
        </pc:spChg>
        <pc:picChg chg="mod">
          <ac:chgData name="محمد شكرى عبدالمنعم مصطفى" userId="4ad3a22b-77de-4548-92ba-62900b7fcf3a" providerId="ADAL" clId="{C7E2A853-69A2-4B3A-AE09-0191EC2EA0BD}" dt="2021-02-08T12:10:18.325" v="1376" actId="14100"/>
          <ac:picMkLst>
            <pc:docMk/>
            <pc:sldMk cId="1306557373" sldId="277"/>
            <ac:picMk id="3" creationId="{CA414CC0-A0AA-4E45-95E3-BF1262089754}"/>
          </ac:picMkLst>
        </pc:picChg>
        <pc:picChg chg="mod">
          <ac:chgData name="محمد شكرى عبدالمنعم مصطفى" userId="4ad3a22b-77de-4548-92ba-62900b7fcf3a" providerId="ADAL" clId="{C7E2A853-69A2-4B3A-AE09-0191EC2EA0BD}" dt="2021-02-08T12:13:46.204" v="1399" actId="1076"/>
          <ac:picMkLst>
            <pc:docMk/>
            <pc:sldMk cId="1306557373" sldId="277"/>
            <ac:picMk id="4" creationId="{7D41141B-D20B-4F24-9F1C-E7B64F472156}"/>
          </ac:picMkLst>
        </pc:picChg>
        <pc:picChg chg="mod">
          <ac:chgData name="محمد شكرى عبدالمنعم مصطفى" userId="4ad3a22b-77de-4548-92ba-62900b7fcf3a" providerId="ADAL" clId="{C7E2A853-69A2-4B3A-AE09-0191EC2EA0BD}" dt="2021-02-08T12:12:20.448" v="1391" actId="1076"/>
          <ac:picMkLst>
            <pc:docMk/>
            <pc:sldMk cId="1306557373" sldId="277"/>
            <ac:picMk id="7" creationId="{CB72B8EF-6F4A-4A93-AE85-FE025A7BC40F}"/>
          </ac:picMkLst>
        </pc:picChg>
      </pc:sldChg>
      <pc:sldChg chg="modSp add mod">
        <pc:chgData name="محمد شكرى عبدالمنعم مصطفى" userId="4ad3a22b-77de-4548-92ba-62900b7fcf3a" providerId="ADAL" clId="{C7E2A853-69A2-4B3A-AE09-0191EC2EA0BD}" dt="2021-02-08T12:22:58.170" v="1462" actId="20577"/>
        <pc:sldMkLst>
          <pc:docMk/>
          <pc:sldMk cId="20915305" sldId="278"/>
        </pc:sldMkLst>
        <pc:spChg chg="mod">
          <ac:chgData name="محمد شكرى عبدالمنعم مصطفى" userId="4ad3a22b-77de-4548-92ba-62900b7fcf3a" providerId="ADAL" clId="{C7E2A853-69A2-4B3A-AE09-0191EC2EA0BD}" dt="2021-02-08T12:20:37.658" v="1448" actId="1076"/>
          <ac:spMkLst>
            <pc:docMk/>
            <pc:sldMk cId="20915305" sldId="278"/>
            <ac:spMk id="19" creationId="{6652FAB3-3EE0-45CF-8565-2BAA41F4561F}"/>
          </ac:spMkLst>
        </pc:spChg>
        <pc:spChg chg="mod">
          <ac:chgData name="محمد شكرى عبدالمنعم مصطفى" userId="4ad3a22b-77de-4548-92ba-62900b7fcf3a" providerId="ADAL" clId="{C7E2A853-69A2-4B3A-AE09-0191EC2EA0BD}" dt="2021-02-08T12:20:27.507" v="1447" actId="1076"/>
          <ac:spMkLst>
            <pc:docMk/>
            <pc:sldMk cId="20915305" sldId="278"/>
            <ac:spMk id="20" creationId="{09F3E80A-4E8F-434D-8612-076268AF7BC0}"/>
          </ac:spMkLst>
        </pc:spChg>
        <pc:spChg chg="mod">
          <ac:chgData name="محمد شكرى عبدالمنعم مصطفى" userId="4ad3a22b-77de-4548-92ba-62900b7fcf3a" providerId="ADAL" clId="{C7E2A853-69A2-4B3A-AE09-0191EC2EA0BD}" dt="2021-02-08T12:20:45.137" v="1451" actId="20577"/>
          <ac:spMkLst>
            <pc:docMk/>
            <pc:sldMk cId="20915305" sldId="278"/>
            <ac:spMk id="21" creationId="{26350066-0B90-4FE8-8CE6-9716DCF1A67F}"/>
          </ac:spMkLst>
        </pc:spChg>
        <pc:spChg chg="mod">
          <ac:chgData name="محمد شكرى عبدالمنعم مصطفى" userId="4ad3a22b-77de-4548-92ba-62900b7fcf3a" providerId="ADAL" clId="{C7E2A853-69A2-4B3A-AE09-0191EC2EA0BD}" dt="2021-02-08T12:20:41.953" v="1450" actId="20577"/>
          <ac:spMkLst>
            <pc:docMk/>
            <pc:sldMk cId="20915305" sldId="278"/>
            <ac:spMk id="22" creationId="{ACBEFDD5-EE79-4A75-9CF2-E94B60A81351}"/>
          </ac:spMkLst>
        </pc:spChg>
        <pc:spChg chg="mod">
          <ac:chgData name="محمد شكرى عبدالمنعم مصطفى" userId="4ad3a22b-77de-4548-92ba-62900b7fcf3a" providerId="ADAL" clId="{C7E2A853-69A2-4B3A-AE09-0191EC2EA0BD}" dt="2021-02-08T12:19:31.717" v="1439" actId="20577"/>
          <ac:spMkLst>
            <pc:docMk/>
            <pc:sldMk cId="20915305" sldId="278"/>
            <ac:spMk id="35" creationId="{F6EB956E-D885-478C-A9D8-114ECDBD1BA6}"/>
          </ac:spMkLst>
        </pc:spChg>
        <pc:spChg chg="mod">
          <ac:chgData name="محمد شكرى عبدالمنعم مصطفى" userId="4ad3a22b-77de-4548-92ba-62900b7fcf3a" providerId="ADAL" clId="{C7E2A853-69A2-4B3A-AE09-0191EC2EA0BD}" dt="2021-02-08T12:19:41.885" v="1441" actId="20577"/>
          <ac:spMkLst>
            <pc:docMk/>
            <pc:sldMk cId="20915305" sldId="278"/>
            <ac:spMk id="36" creationId="{4956F8E1-A2AF-4FAE-A256-197C9912BF47}"/>
          </ac:spMkLst>
        </pc:spChg>
        <pc:spChg chg="mod">
          <ac:chgData name="محمد شكرى عبدالمنعم مصطفى" userId="4ad3a22b-77de-4548-92ba-62900b7fcf3a" providerId="ADAL" clId="{C7E2A853-69A2-4B3A-AE09-0191EC2EA0BD}" dt="2021-02-08T12:19:55.627" v="1444" actId="1076"/>
          <ac:spMkLst>
            <pc:docMk/>
            <pc:sldMk cId="20915305" sldId="278"/>
            <ac:spMk id="37" creationId="{3A1BE95D-83C0-4EA7-8E2D-E84CAAED9C5A}"/>
          </ac:spMkLst>
        </pc:spChg>
        <pc:spChg chg="mod">
          <ac:chgData name="محمد شكرى عبدالمنعم مصطفى" userId="4ad3a22b-77de-4548-92ba-62900b7fcf3a" providerId="ADAL" clId="{C7E2A853-69A2-4B3A-AE09-0191EC2EA0BD}" dt="2021-02-08T12:20:00.315" v="1445" actId="1076"/>
          <ac:spMkLst>
            <pc:docMk/>
            <pc:sldMk cId="20915305" sldId="278"/>
            <ac:spMk id="38" creationId="{3E9C37EF-9441-4A65-871B-A03E0A6FDBBD}"/>
          </ac:spMkLst>
        </pc:spChg>
        <pc:spChg chg="mod">
          <ac:chgData name="محمد شكرى عبدالمنعم مصطفى" userId="4ad3a22b-77de-4548-92ba-62900b7fcf3a" providerId="ADAL" clId="{C7E2A853-69A2-4B3A-AE09-0191EC2EA0BD}" dt="2021-02-08T12:20:37.658" v="1448" actId="1076"/>
          <ac:spMkLst>
            <pc:docMk/>
            <pc:sldMk cId="20915305" sldId="278"/>
            <ac:spMk id="39" creationId="{3F7F522C-3CD3-4B75-88D2-69FB70940C6F}"/>
          </ac:spMkLst>
        </pc:spChg>
        <pc:spChg chg="mod">
          <ac:chgData name="محمد شكرى عبدالمنعم مصطفى" userId="4ad3a22b-77de-4548-92ba-62900b7fcf3a" providerId="ADAL" clId="{C7E2A853-69A2-4B3A-AE09-0191EC2EA0BD}" dt="2021-02-08T12:22:58.170" v="1462" actId="20577"/>
          <ac:spMkLst>
            <pc:docMk/>
            <pc:sldMk cId="20915305" sldId="278"/>
            <ac:spMk id="40" creationId="{38A5B6B6-7127-405C-8B0C-91D13306E733}"/>
          </ac:spMkLst>
        </pc:spChg>
        <pc:picChg chg="mod">
          <ac:chgData name="محمد شكرى عبدالمنعم مصطفى" userId="4ad3a22b-77de-4548-92ba-62900b7fcf3a" providerId="ADAL" clId="{C7E2A853-69A2-4B3A-AE09-0191EC2EA0BD}" dt="2021-02-08T12:18:22.030" v="1435" actId="108"/>
          <ac:picMkLst>
            <pc:docMk/>
            <pc:sldMk cId="20915305" sldId="278"/>
            <ac:picMk id="3" creationId="{CA414CC0-A0AA-4E45-95E3-BF1262089754}"/>
          </ac:picMkLst>
        </pc:picChg>
        <pc:picChg chg="mod">
          <ac:chgData name="محمد شكرى عبدالمنعم مصطفى" userId="4ad3a22b-77de-4548-92ba-62900b7fcf3a" providerId="ADAL" clId="{C7E2A853-69A2-4B3A-AE09-0191EC2EA0BD}" dt="2021-02-08T12:21:34.439" v="1453" actId="108"/>
          <ac:picMkLst>
            <pc:docMk/>
            <pc:sldMk cId="20915305" sldId="278"/>
            <ac:picMk id="4" creationId="{7D41141B-D20B-4F24-9F1C-E7B64F472156}"/>
          </ac:picMkLst>
        </pc:picChg>
      </pc:sldChg>
      <pc:sldChg chg="add del">
        <pc:chgData name="محمد شكرى عبدالمنعم مصطفى" userId="4ad3a22b-77de-4548-92ba-62900b7fcf3a" providerId="ADAL" clId="{C7E2A853-69A2-4B3A-AE09-0191EC2EA0BD}" dt="2021-02-08T12:25:04.729" v="1464" actId="2696"/>
        <pc:sldMkLst>
          <pc:docMk/>
          <pc:sldMk cId="2580793409" sldId="27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CB7384-3213-42BE-8DD5-D0E7FC243F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BBFDC91-8EED-451C-AAD9-62A6877937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GB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B80A571-84D8-4920-BDD4-603D7EDC6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A2635-F85B-4DEB-8214-5830C87B908D}" type="datetimeFigureOut">
              <a:rPr lang="en-GB" smtClean="0"/>
              <a:t>21/03/2021</a:t>
            </a:fld>
            <a:endParaRPr lang="en-GB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0870B79-6FC1-4422-BFB2-7B4EEC72B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B86AB51-2B1E-4688-A546-3DEA777AC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CAEC-7B1B-44D3-B3C0-B5A4DC4ED6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247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78DFCDD-58AA-4B54-A498-2F3061084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AFF4C5C-C7C7-4608-AD33-489A58D1BD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4CD4BB9-35B1-4BF3-86F8-E92177B5D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A2635-F85B-4DEB-8214-5830C87B908D}" type="datetimeFigureOut">
              <a:rPr lang="en-GB" smtClean="0"/>
              <a:t>21/03/2021</a:t>
            </a:fld>
            <a:endParaRPr lang="en-GB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4C4D645-CB84-4485-A3AB-8AAFBBB49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61718BA-050D-43CC-97A6-502D9A89C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CAEC-7B1B-44D3-B3C0-B5A4DC4ED6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394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8D7C7C6D-60D0-450F-BEAE-39B225F1A8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012948B-3236-407B-9F67-4D75561840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419AF32-B8D8-4494-9584-3F1F4A4A0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A2635-F85B-4DEB-8214-5830C87B908D}" type="datetimeFigureOut">
              <a:rPr lang="en-GB" smtClean="0"/>
              <a:t>21/03/2021</a:t>
            </a:fld>
            <a:endParaRPr lang="en-GB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5EC95FC-42D9-479B-8508-7456F2DBF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F79EA48-A8EF-4066-A188-2CF25B24F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CAEC-7B1B-44D3-B3C0-B5A4DC4ED6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107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CF6692-9F38-45C4-9EAA-858050A5C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D28DEF7-FCB7-4E56-B370-869C943DB9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43158B6-1760-44EF-B056-416CD8058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A2635-F85B-4DEB-8214-5830C87B908D}" type="datetimeFigureOut">
              <a:rPr lang="en-GB" smtClean="0"/>
              <a:t>21/03/2021</a:t>
            </a:fld>
            <a:endParaRPr lang="en-GB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5A909A9-CD9C-409A-8341-F22CD2918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3D672E-26E1-4479-BB1F-38E6EC45A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CAEC-7B1B-44D3-B3C0-B5A4DC4ED6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011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A49FB74-126F-4A6D-93DA-9E1E0068F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EB59B30-36ED-47EB-9D9F-4D56DC873B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1677447-696D-4E70-8466-64723D8E3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A2635-F85B-4DEB-8214-5830C87B908D}" type="datetimeFigureOut">
              <a:rPr lang="en-GB" smtClean="0"/>
              <a:t>21/03/2021</a:t>
            </a:fld>
            <a:endParaRPr lang="en-GB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0477868-78CD-4390-B4F1-616D70CE0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0DE812F-4006-47F0-8801-25FDB889D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CAEC-7B1B-44D3-B3C0-B5A4DC4ED6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571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B5B75FF-B6F3-4314-9012-C316C3801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5E78D9A-B9E6-4884-BAB5-B0515631AD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E339973-1478-4712-B308-70DE3D315B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E04AD57-AA21-45E2-9D53-ADBD4B807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A2635-F85B-4DEB-8214-5830C87B908D}" type="datetimeFigureOut">
              <a:rPr lang="en-GB" smtClean="0"/>
              <a:t>21/03/2021</a:t>
            </a:fld>
            <a:endParaRPr lang="en-GB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8D23C45-E30B-4D5B-82C5-1ABF4169B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872253F-C409-4C4B-AE76-F8A557A61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CAEC-7B1B-44D3-B3C0-B5A4DC4ED6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494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1602E7B-7430-4A47-9053-00067EC74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AA08E31-CBEF-4073-8834-DE746DC7AC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CEF315F-E062-43B7-8A1E-BA6C368F1E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ADF119E6-EB0C-44D1-BCFD-3BED24D9AF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2DD4ED6A-BCEE-4348-8D29-D3A6288ED4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C2123317-309C-468E-ABD5-7BABFF077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A2635-F85B-4DEB-8214-5830C87B908D}" type="datetimeFigureOut">
              <a:rPr lang="en-GB" smtClean="0"/>
              <a:t>21/03/2021</a:t>
            </a:fld>
            <a:endParaRPr lang="en-GB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1520678B-DF9F-485A-B8DF-71E60521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0D51F26C-0C1A-40F2-B9C7-545A2E555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CAEC-7B1B-44D3-B3C0-B5A4DC4ED6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6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C5586FC-77C0-4A1B-8EF2-CE3F8DDEE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EDA81E4-76EB-4EC4-9E03-FF91AD48C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A2635-F85B-4DEB-8214-5830C87B908D}" type="datetimeFigureOut">
              <a:rPr lang="en-GB" smtClean="0"/>
              <a:t>21/03/2021</a:t>
            </a:fld>
            <a:endParaRPr lang="en-GB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D84C21DB-0CB2-4FB0-BF0C-C5249982B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89F7F10-77F8-4DBF-B755-D0949F2CE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CAEC-7B1B-44D3-B3C0-B5A4DC4ED6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811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497E39E7-7020-4E7C-B642-A06F37070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A2635-F85B-4DEB-8214-5830C87B908D}" type="datetimeFigureOut">
              <a:rPr lang="en-GB" smtClean="0"/>
              <a:t>21/03/2021</a:t>
            </a:fld>
            <a:endParaRPr lang="en-GB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2EAC0DB-5ADA-4A27-AE2A-93DCC166D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6C54562-BDCF-46B8-9CDE-8D2A995B6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CAEC-7B1B-44D3-B3C0-B5A4DC4ED6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877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1AFD51D-7AA0-469F-BEB2-2BFC522E7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1E975E6-6915-4D41-8070-283FCC669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00FF6A8-EB7E-4DB1-BF53-F0F00CE42F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30AF6D2-4FB2-4D9B-AD93-33D3BC4AC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A2635-F85B-4DEB-8214-5830C87B908D}" type="datetimeFigureOut">
              <a:rPr lang="en-GB" smtClean="0"/>
              <a:t>21/03/2021</a:t>
            </a:fld>
            <a:endParaRPr lang="en-GB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F7C7159-242A-414A-9129-C22A4C7F0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3A78413-E23C-4779-A0C0-F16D04FEE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CAEC-7B1B-44D3-B3C0-B5A4DC4ED6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695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E4503DF-A501-4921-A61A-CC1DD7EB8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52120E5B-E939-41EE-BD60-3CCBC089B6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763482F6-EF16-4A5C-9E82-9604D8C778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7D44730-D2E5-4E04-B81A-C52DF4187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A2635-F85B-4DEB-8214-5830C87B908D}" type="datetimeFigureOut">
              <a:rPr lang="en-GB" smtClean="0"/>
              <a:t>21/03/2021</a:t>
            </a:fld>
            <a:endParaRPr lang="en-GB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5587680-2F44-490F-AF6E-9CE948C09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0D2490A-6FDA-417C-863E-998FF8FD0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CAEC-7B1B-44D3-B3C0-B5A4DC4ED6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031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264335EB-707F-4E62-B310-ADED75302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8AA3D55-905E-4965-AA23-FAB1149A1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324FD4C-F523-4E0C-8FE9-91BC428B57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A2635-F85B-4DEB-8214-5830C87B908D}" type="datetimeFigureOut">
              <a:rPr lang="en-GB" smtClean="0"/>
              <a:t>21/03/2021</a:t>
            </a:fld>
            <a:endParaRPr lang="en-GB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D4264FD-3676-46E5-A5FD-3C732E381C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220211F-6E72-424F-8AF5-AEA15CD530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8CAEC-7B1B-44D3-B3C0-B5A4DC4ED6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277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7.png"/><Relationship Id="rId7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8.png"/><Relationship Id="rId7" Type="http://schemas.openxmlformats.org/officeDocument/2006/relationships/image" Target="../media/image3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4.png"/><Relationship Id="rId7" Type="http://schemas.openxmlformats.org/officeDocument/2006/relationships/image" Target="../media/image4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6.png"/><Relationship Id="rId7" Type="http://schemas.openxmlformats.org/officeDocument/2006/relationships/image" Target="../media/image5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3.png"/><Relationship Id="rId7" Type="http://schemas.openxmlformats.org/officeDocument/2006/relationships/image" Target="../media/image5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5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E7BECDE9-6777-4133-BCB8-7377F8320CA9}"/>
              </a:ext>
            </a:extLst>
          </p:cNvPr>
          <p:cNvSpPr txBox="1"/>
          <p:nvPr/>
        </p:nvSpPr>
        <p:spPr>
          <a:xfrm>
            <a:off x="4557572" y="3885128"/>
            <a:ext cx="2029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b="1" dirty="0"/>
              <a:t>مشروع مصادر التعلم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64BB81F-5D75-4C3B-9FE5-E4575C9AB2EC}"/>
              </a:ext>
            </a:extLst>
          </p:cNvPr>
          <p:cNvSpPr txBox="1"/>
          <p:nvPr/>
        </p:nvSpPr>
        <p:spPr>
          <a:xfrm>
            <a:off x="3974480" y="4392156"/>
            <a:ext cx="2752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b="1" dirty="0"/>
              <a:t>الصف الثاني عشر علمي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8F3016F-38DD-459B-BD25-62285B9283C4}"/>
              </a:ext>
            </a:extLst>
          </p:cNvPr>
          <p:cNvSpPr txBox="1"/>
          <p:nvPr/>
        </p:nvSpPr>
        <p:spPr>
          <a:xfrm>
            <a:off x="2514600" y="4899184"/>
            <a:ext cx="4850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b="1" dirty="0"/>
              <a:t>الوحدة الثامنة : الاحتمال  :بند (  8 –  2 )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8FFC7A-B417-4571-AF37-6C74714FB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6166" y="373052"/>
            <a:ext cx="1202967" cy="1386470"/>
          </a:xfrm>
          <a:prstGeom prst="rect">
            <a:avLst/>
          </a:prstGeom>
          <a:noFill/>
        </p:spPr>
      </p:pic>
      <p:sp>
        <p:nvSpPr>
          <p:cNvPr id="12" name="TextBox 2">
            <a:extLst>
              <a:ext uri="{FF2B5EF4-FFF2-40B4-BE49-F238E27FC236}">
                <a16:creationId xmlns:a16="http://schemas.microsoft.com/office/drawing/2014/main" id="{0E66D6A2-7FA8-4B7C-848B-60B9EFB34E0D}"/>
              </a:ext>
            </a:extLst>
          </p:cNvPr>
          <p:cNvSpPr txBox="1"/>
          <p:nvPr/>
        </p:nvSpPr>
        <p:spPr>
          <a:xfrm>
            <a:off x="9082645" y="1759522"/>
            <a:ext cx="1739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 rtl="1"/>
            <a:r>
              <a:rPr lang="ar-KW" b="1" dirty="0"/>
              <a:t>وزارة التربية</a:t>
            </a:r>
            <a:endParaRPr lang="en-US" b="1" dirty="0"/>
          </a:p>
        </p:txBody>
      </p:sp>
      <p:sp>
        <p:nvSpPr>
          <p:cNvPr id="13" name="TextBox 31">
            <a:extLst>
              <a:ext uri="{FF2B5EF4-FFF2-40B4-BE49-F238E27FC236}">
                <a16:creationId xmlns:a16="http://schemas.microsoft.com/office/drawing/2014/main" id="{F6932521-D8F5-4AD7-BD98-18CB2A2C70DC}"/>
              </a:ext>
            </a:extLst>
          </p:cNvPr>
          <p:cNvSpPr txBox="1"/>
          <p:nvPr/>
        </p:nvSpPr>
        <p:spPr>
          <a:xfrm>
            <a:off x="8381051" y="2220272"/>
            <a:ext cx="2964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 rtl="1"/>
            <a:r>
              <a:rPr lang="ar-KW" b="1" dirty="0"/>
              <a:t>التوجيه الفني العام للرياضيات</a:t>
            </a:r>
          </a:p>
        </p:txBody>
      </p:sp>
      <p:sp>
        <p:nvSpPr>
          <p:cNvPr id="8" name="TextBox 15">
            <a:extLst>
              <a:ext uri="{FF2B5EF4-FFF2-40B4-BE49-F238E27FC236}">
                <a16:creationId xmlns:a16="http://schemas.microsoft.com/office/drawing/2014/main" id="{3B346C0B-0952-4D5D-B0D9-1A490C91D0B1}"/>
              </a:ext>
            </a:extLst>
          </p:cNvPr>
          <p:cNvSpPr txBox="1"/>
          <p:nvPr/>
        </p:nvSpPr>
        <p:spPr>
          <a:xfrm>
            <a:off x="0" y="6299154"/>
            <a:ext cx="4221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 rtl="1"/>
            <a:r>
              <a:rPr lang="ar-KW" b="1" dirty="0"/>
              <a:t>منطقة الفروانية التعليمية – منطقة الجهراء التعليمية</a:t>
            </a: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>
            <a:extLst>
              <a:ext uri="{FF2B5EF4-FFF2-40B4-BE49-F238E27FC236}">
                <a16:creationId xmlns:a16="http://schemas.microsoft.com/office/drawing/2014/main" id="{A4B9EA07-CC5C-4EB6-847E-FE4569FCAB9F}"/>
              </a:ext>
            </a:extLst>
          </p:cNvPr>
          <p:cNvSpPr txBox="1"/>
          <p:nvPr/>
        </p:nvSpPr>
        <p:spPr>
          <a:xfrm>
            <a:off x="2517343" y="3348054"/>
            <a:ext cx="2518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KW" sz="2800" b="1" dirty="0"/>
              <a:t>ذات الحدين</a:t>
            </a:r>
            <a:endParaRPr lang="en-GB" sz="2800" b="1" dirty="0"/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E2CB760E-07AA-4438-94C9-92119A149437}"/>
              </a:ext>
            </a:extLst>
          </p:cNvPr>
          <p:cNvSpPr txBox="1"/>
          <p:nvPr/>
        </p:nvSpPr>
        <p:spPr>
          <a:xfrm>
            <a:off x="7776232" y="3440387"/>
            <a:ext cx="25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KW" sz="2800" b="1" dirty="0"/>
              <a:t>الطبيعي</a:t>
            </a:r>
            <a:endParaRPr lang="en-GB" sz="2800" b="1" dirty="0"/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1824FE08-3DDA-4EA3-8E6B-30E6A41E5012}"/>
              </a:ext>
            </a:extLst>
          </p:cNvPr>
          <p:cNvSpPr txBox="1"/>
          <p:nvPr/>
        </p:nvSpPr>
        <p:spPr>
          <a:xfrm>
            <a:off x="2254579" y="5305354"/>
            <a:ext cx="25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KW" sz="2800" b="1" dirty="0"/>
              <a:t>المنتظم</a:t>
            </a:r>
            <a:endParaRPr lang="en-GB" sz="2800" b="1" dirty="0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CB72B8EF-6F4A-4A93-AE85-FE025A7BC40F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45000" contras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250" y="310347"/>
            <a:ext cx="11370090" cy="2529218"/>
          </a:xfrm>
          <a:prstGeom prst="rect">
            <a:avLst/>
          </a:prstGeom>
        </p:spPr>
      </p:pic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0CC80C8D-9777-4B1A-8665-E2F89E639C48}"/>
              </a:ext>
            </a:extLst>
          </p:cNvPr>
          <p:cNvSpPr/>
          <p:nvPr/>
        </p:nvSpPr>
        <p:spPr>
          <a:xfrm>
            <a:off x="4881848" y="5098964"/>
            <a:ext cx="936000" cy="936000"/>
          </a:xfrm>
          <a:prstGeom prst="ellipse">
            <a:avLst/>
          </a:prstGeom>
          <a:solidFill>
            <a:srgbClr val="00B05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43331EC0-1B76-4F81-A250-BE858D649F29}"/>
              </a:ext>
            </a:extLst>
          </p:cNvPr>
          <p:cNvSpPr txBox="1"/>
          <p:nvPr/>
        </p:nvSpPr>
        <p:spPr>
          <a:xfrm>
            <a:off x="9937421" y="6083727"/>
            <a:ext cx="1980000" cy="432000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sz="2000" b="1" dirty="0">
                <a:solidFill>
                  <a:srgbClr val="FFFF00"/>
                </a:solidFill>
                <a:cs typeface="+mj-cs"/>
              </a:rPr>
              <a:t>حاول مرة اخرى</a:t>
            </a:r>
            <a:endParaRPr lang="en-GB" sz="2000" b="1" dirty="0">
              <a:solidFill>
                <a:srgbClr val="FFFF00"/>
              </a:solidFill>
              <a:cs typeface="+mj-cs"/>
            </a:endParaRPr>
          </a:p>
        </p:txBody>
      </p:sp>
      <p:sp>
        <p:nvSpPr>
          <p:cNvPr id="16" name="شكل بيضاوي 15">
            <a:extLst>
              <a:ext uri="{FF2B5EF4-FFF2-40B4-BE49-F238E27FC236}">
                <a16:creationId xmlns:a16="http://schemas.microsoft.com/office/drawing/2014/main" id="{68A6FD11-0F1F-4887-89A8-AC6AAEACFB3F}"/>
              </a:ext>
            </a:extLst>
          </p:cNvPr>
          <p:cNvSpPr/>
          <p:nvPr/>
        </p:nvSpPr>
        <p:spPr>
          <a:xfrm>
            <a:off x="10341841" y="5049147"/>
            <a:ext cx="936000" cy="93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c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23EB9076-FBC1-47BB-A66B-8165D409E595}"/>
              </a:ext>
            </a:extLst>
          </p:cNvPr>
          <p:cNvSpPr/>
          <p:nvPr/>
        </p:nvSpPr>
        <p:spPr>
          <a:xfrm>
            <a:off x="4885351" y="5104367"/>
            <a:ext cx="936000" cy="936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8E6E1BBA-9CC5-49D7-A88D-DB1CBC342926}"/>
              </a:ext>
            </a:extLst>
          </p:cNvPr>
          <p:cNvSpPr txBox="1"/>
          <p:nvPr/>
        </p:nvSpPr>
        <p:spPr>
          <a:xfrm>
            <a:off x="4682249" y="4185570"/>
            <a:ext cx="1980000" cy="432000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sz="2000" b="1" dirty="0">
                <a:solidFill>
                  <a:srgbClr val="FFFF00"/>
                </a:solidFill>
                <a:cs typeface="+mj-cs"/>
              </a:rPr>
              <a:t>حاول مرة اخرى</a:t>
            </a:r>
            <a:endParaRPr lang="en-GB" sz="2000" b="1" dirty="0">
              <a:solidFill>
                <a:srgbClr val="FFFF00"/>
              </a:solidFill>
              <a:cs typeface="+mj-cs"/>
            </a:endParaRPr>
          </a:p>
        </p:txBody>
      </p:sp>
      <p:sp>
        <p:nvSpPr>
          <p:cNvPr id="25" name="شكل بيضاوي 24">
            <a:extLst>
              <a:ext uri="{FF2B5EF4-FFF2-40B4-BE49-F238E27FC236}">
                <a16:creationId xmlns:a16="http://schemas.microsoft.com/office/drawing/2014/main" id="{113608FD-C4C0-4820-AC02-8D6B2FA179A7}"/>
              </a:ext>
            </a:extLst>
          </p:cNvPr>
          <p:cNvSpPr/>
          <p:nvPr/>
        </p:nvSpPr>
        <p:spPr>
          <a:xfrm>
            <a:off x="4864606" y="3114990"/>
            <a:ext cx="936000" cy="93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b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4D4451D7-0ED8-47DF-8DB4-0949D2EB0BFB}"/>
              </a:ext>
            </a:extLst>
          </p:cNvPr>
          <p:cNvSpPr txBox="1"/>
          <p:nvPr/>
        </p:nvSpPr>
        <p:spPr>
          <a:xfrm>
            <a:off x="9937421" y="4224244"/>
            <a:ext cx="1980000" cy="432000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sz="2000" b="1" dirty="0">
                <a:solidFill>
                  <a:srgbClr val="FFFF00"/>
                </a:solidFill>
                <a:cs typeface="+mj-cs"/>
              </a:rPr>
              <a:t>حاول مرة اخرى</a:t>
            </a:r>
            <a:endParaRPr lang="en-GB" sz="2000" b="1" dirty="0">
              <a:solidFill>
                <a:srgbClr val="FFFF00"/>
              </a:solidFill>
              <a:cs typeface="+mj-cs"/>
            </a:endParaRPr>
          </a:p>
        </p:txBody>
      </p:sp>
      <p:sp>
        <p:nvSpPr>
          <p:cNvPr id="27" name="شكل بيضاوي 26">
            <a:extLst>
              <a:ext uri="{FF2B5EF4-FFF2-40B4-BE49-F238E27FC236}">
                <a16:creationId xmlns:a16="http://schemas.microsoft.com/office/drawing/2014/main" id="{738767D8-8EFC-4F8C-9300-DDAB9F2645EA}"/>
              </a:ext>
            </a:extLst>
          </p:cNvPr>
          <p:cNvSpPr/>
          <p:nvPr/>
        </p:nvSpPr>
        <p:spPr>
          <a:xfrm>
            <a:off x="10376267" y="3153664"/>
            <a:ext cx="936000" cy="93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F4FA7D52-539E-4450-B1BC-7EA5EB0DC5C6}"/>
              </a:ext>
            </a:extLst>
          </p:cNvPr>
          <p:cNvSpPr txBox="1"/>
          <p:nvPr/>
        </p:nvSpPr>
        <p:spPr>
          <a:xfrm>
            <a:off x="7417421" y="5242278"/>
            <a:ext cx="25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KW" sz="2800" b="1" dirty="0"/>
              <a:t>الطبيعي المعياري</a:t>
            </a:r>
            <a:endParaRPr lang="en-GB" sz="2800" b="1" dirty="0"/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21C53425-B750-496B-9BC2-359A4C80AC93}"/>
              </a:ext>
            </a:extLst>
          </p:cNvPr>
          <p:cNvSpPr txBox="1"/>
          <p:nvPr/>
        </p:nvSpPr>
        <p:spPr>
          <a:xfrm>
            <a:off x="4562914" y="6083727"/>
            <a:ext cx="1654763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ar-KW" sz="2800" b="1" dirty="0">
                <a:solidFill>
                  <a:schemeClr val="bg1"/>
                </a:solidFill>
                <a:cs typeface="+mj-cs"/>
              </a:rPr>
              <a:t>السبب</a:t>
            </a:r>
            <a:endParaRPr lang="en-GB" sz="2800" b="1" dirty="0">
              <a:solidFill>
                <a:schemeClr val="bg1"/>
              </a:solidFill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مربع نص 31">
                <a:extLst>
                  <a:ext uri="{FF2B5EF4-FFF2-40B4-BE49-F238E27FC236}">
                    <a16:creationId xmlns:a16="http://schemas.microsoft.com/office/drawing/2014/main" id="{F4EA2589-01C9-402A-9866-F8A324D617EA}"/>
                  </a:ext>
                </a:extLst>
              </p:cNvPr>
              <p:cNvSpPr txBox="1"/>
              <p:nvPr/>
            </p:nvSpPr>
            <p:spPr>
              <a:xfrm>
                <a:off x="3514579" y="1541166"/>
                <a:ext cx="7682843" cy="1413079"/>
              </a:xfrm>
              <a:prstGeom prst="rect">
                <a:avLst/>
              </a:prstGeom>
              <a:noFill/>
              <a:ln w="57150"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1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3200" b="1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200" b="1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3200" b="1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 , </m:t>
                      </m:r>
                      <m:r>
                        <a:rPr lang="en-GB" sz="3200" b="1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3200" b="1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3200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GB" sz="3200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GB" sz="3200" b="1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3200" b="1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GB" sz="3200" b="1" i="0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GB" sz="3200" b="1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 </m:t>
                      </m:r>
                      <m:f>
                        <m:fPr>
                          <m:ctrlPr>
                            <a:rPr lang="en-GB" sz="3200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3200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  <m:r>
                            <a:rPr lang="en-GB" sz="3200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−</m:t>
                          </m:r>
                          <m:r>
                            <a:rPr lang="en-GB" sz="3200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  <m:r>
                        <a:rPr lang="en-GB" sz="3200" b="1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sz="3200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f>
                            <m:fPr>
                              <m:ctrlPr>
                                <a:rPr lang="en-GB" sz="3200" b="1" i="1" smtClean="0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3200" b="1" i="1" smtClean="0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num>
                            <m:den>
                              <m:r>
                                <a:rPr lang="en-GB" sz="3200" b="1" i="1" smtClean="0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en-GB" sz="3200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−</m:t>
                          </m:r>
                          <m:r>
                            <a:rPr lang="en-GB" sz="3200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den>
                      </m:f>
                      <m:r>
                        <a:rPr lang="en-GB" sz="3200" b="1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sz="3200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sz="3200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32" name="مربع نص 31">
                <a:extLst>
                  <a:ext uri="{FF2B5EF4-FFF2-40B4-BE49-F238E27FC236}">
                    <a16:creationId xmlns:a16="http://schemas.microsoft.com/office/drawing/2014/main" id="{F4EA2589-01C9-402A-9866-F8A324D617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4579" y="1541166"/>
                <a:ext cx="7682843" cy="14130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noFill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CA414CC0-A0AA-4E45-95E3-BF1262089754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-45000" contras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781" y="745556"/>
            <a:ext cx="5293701" cy="81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8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6" grpId="0" animBg="1"/>
      <p:bldP spid="30" grpId="0" animBg="1"/>
      <p:bldP spid="29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  <p:bldP spid="18" grpId="0" animBg="1"/>
      <p:bldP spid="18" grpId="1" animBg="1"/>
      <p:bldP spid="25" grpId="0" animBg="1"/>
      <p:bldP spid="26" grpId="0" animBg="1"/>
      <p:bldP spid="26" grpId="1" animBg="1"/>
      <p:bldP spid="27" grpId="0" animBg="1"/>
      <p:bldP spid="28" grpId="0" animBg="1"/>
      <p:bldP spid="31" grpId="0" animBg="1"/>
      <p:bldP spid="31" grpId="1" animBg="1"/>
      <p:bldP spid="32" grpId="0" build="p"/>
      <p:bldP spid="32" grpId="1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CB72B8EF-6F4A-4A93-AE85-FE025A7BC40F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45000" contras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7524" y="288667"/>
            <a:ext cx="11370090" cy="25292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414CC0-A0AA-4E45-95E3-BF126208975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45000" contras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22433" y="821337"/>
            <a:ext cx="6194050" cy="752134"/>
          </a:xfrm>
          <a:prstGeom prst="rect">
            <a:avLst/>
          </a:prstGeom>
        </p:spPr>
      </p:pic>
      <p:sp>
        <p:nvSpPr>
          <p:cNvPr id="19" name="شكل بيضاوي 13">
            <a:extLst>
              <a:ext uri="{FF2B5EF4-FFF2-40B4-BE49-F238E27FC236}">
                <a16:creationId xmlns:a16="http://schemas.microsoft.com/office/drawing/2014/main" id="{6652FAB3-3EE0-45CF-8565-2BAA41F4561F}"/>
              </a:ext>
            </a:extLst>
          </p:cNvPr>
          <p:cNvSpPr/>
          <p:nvPr/>
        </p:nvSpPr>
        <p:spPr>
          <a:xfrm>
            <a:off x="3328215" y="3350555"/>
            <a:ext cx="936000" cy="936000"/>
          </a:xfrm>
          <a:prstGeom prst="ellipse">
            <a:avLst/>
          </a:prstGeom>
          <a:solidFill>
            <a:srgbClr val="00B05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/>
          </a:p>
        </p:txBody>
      </p:sp>
      <p:sp>
        <p:nvSpPr>
          <p:cNvPr id="20" name="مربع نص 14">
            <a:extLst>
              <a:ext uri="{FF2B5EF4-FFF2-40B4-BE49-F238E27FC236}">
                <a16:creationId xmlns:a16="http://schemas.microsoft.com/office/drawing/2014/main" id="{09F3E80A-4E8F-434D-8612-076268AF7BC0}"/>
              </a:ext>
            </a:extLst>
          </p:cNvPr>
          <p:cNvSpPr txBox="1"/>
          <p:nvPr/>
        </p:nvSpPr>
        <p:spPr>
          <a:xfrm>
            <a:off x="5966012" y="4426538"/>
            <a:ext cx="1980000" cy="432000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sz="2000" b="1" dirty="0">
                <a:solidFill>
                  <a:srgbClr val="FFFF00"/>
                </a:solidFill>
                <a:cs typeface="+mj-cs"/>
              </a:rPr>
              <a:t>حاول مرة اخرى</a:t>
            </a:r>
            <a:endParaRPr lang="en-GB" sz="2000" b="1" dirty="0">
              <a:solidFill>
                <a:srgbClr val="FFFF00"/>
              </a:solidFill>
              <a:cs typeface="+mj-cs"/>
            </a:endParaRPr>
          </a:p>
        </p:txBody>
      </p:sp>
      <p:sp>
        <p:nvSpPr>
          <p:cNvPr id="21" name="شكل بيضاوي 15">
            <a:extLst>
              <a:ext uri="{FF2B5EF4-FFF2-40B4-BE49-F238E27FC236}">
                <a16:creationId xmlns:a16="http://schemas.microsoft.com/office/drawing/2014/main" id="{26350066-0B90-4FE8-8CE6-9716DCF1A67F}"/>
              </a:ext>
            </a:extLst>
          </p:cNvPr>
          <p:cNvSpPr/>
          <p:nvPr/>
        </p:nvSpPr>
        <p:spPr>
          <a:xfrm>
            <a:off x="6397570" y="3355958"/>
            <a:ext cx="936000" cy="93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c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2" name="شكل بيضاوي 16">
            <a:extLst>
              <a:ext uri="{FF2B5EF4-FFF2-40B4-BE49-F238E27FC236}">
                <a16:creationId xmlns:a16="http://schemas.microsoft.com/office/drawing/2014/main" id="{ACBEFDD5-EE79-4A75-9CF2-E94B60A81351}"/>
              </a:ext>
            </a:extLst>
          </p:cNvPr>
          <p:cNvSpPr/>
          <p:nvPr/>
        </p:nvSpPr>
        <p:spPr>
          <a:xfrm>
            <a:off x="3331718" y="3355958"/>
            <a:ext cx="936000" cy="936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b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3" name="مربع نص 17">
            <a:extLst>
              <a:ext uri="{FF2B5EF4-FFF2-40B4-BE49-F238E27FC236}">
                <a16:creationId xmlns:a16="http://schemas.microsoft.com/office/drawing/2014/main" id="{8BA060B5-A1F1-4D26-952D-25569090DDFE}"/>
              </a:ext>
            </a:extLst>
          </p:cNvPr>
          <p:cNvSpPr txBox="1"/>
          <p:nvPr/>
        </p:nvSpPr>
        <p:spPr>
          <a:xfrm>
            <a:off x="235869" y="4426538"/>
            <a:ext cx="1980000" cy="432000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sz="2000" b="1" dirty="0">
                <a:solidFill>
                  <a:srgbClr val="FFFF00"/>
                </a:solidFill>
                <a:cs typeface="+mj-cs"/>
              </a:rPr>
              <a:t>حاول مرة اخرى</a:t>
            </a:r>
            <a:endParaRPr lang="en-GB" sz="2000" b="1" dirty="0">
              <a:solidFill>
                <a:srgbClr val="FFFF00"/>
              </a:solidFill>
              <a:cs typeface="+mj-cs"/>
            </a:endParaRPr>
          </a:p>
        </p:txBody>
      </p:sp>
      <p:sp>
        <p:nvSpPr>
          <p:cNvPr id="24" name="شكل بيضاوي 24">
            <a:extLst>
              <a:ext uri="{FF2B5EF4-FFF2-40B4-BE49-F238E27FC236}">
                <a16:creationId xmlns:a16="http://schemas.microsoft.com/office/drawing/2014/main" id="{7D189C37-C1FC-4FF8-8C9F-BA674DB75E67}"/>
              </a:ext>
            </a:extLst>
          </p:cNvPr>
          <p:cNvSpPr/>
          <p:nvPr/>
        </p:nvSpPr>
        <p:spPr>
          <a:xfrm>
            <a:off x="418226" y="3355958"/>
            <a:ext cx="936000" cy="93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3" name="مربع نص 25">
            <a:extLst>
              <a:ext uri="{FF2B5EF4-FFF2-40B4-BE49-F238E27FC236}">
                <a16:creationId xmlns:a16="http://schemas.microsoft.com/office/drawing/2014/main" id="{799AAD7F-F7C8-4801-97EF-720C03BABB7E}"/>
              </a:ext>
            </a:extLst>
          </p:cNvPr>
          <p:cNvSpPr txBox="1"/>
          <p:nvPr/>
        </p:nvSpPr>
        <p:spPr>
          <a:xfrm>
            <a:off x="8668398" y="4412445"/>
            <a:ext cx="1980000" cy="432000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sz="2000" b="1" dirty="0">
                <a:solidFill>
                  <a:srgbClr val="FFFF00"/>
                </a:solidFill>
                <a:cs typeface="+mj-cs"/>
              </a:rPr>
              <a:t>حاول مرة اخرى</a:t>
            </a:r>
            <a:endParaRPr lang="en-GB" sz="2000" b="1" dirty="0">
              <a:solidFill>
                <a:srgbClr val="FFFF00"/>
              </a:solidFill>
              <a:cs typeface="+mj-cs"/>
            </a:endParaRPr>
          </a:p>
        </p:txBody>
      </p:sp>
      <p:sp>
        <p:nvSpPr>
          <p:cNvPr id="34" name="شكل بيضاوي 26">
            <a:extLst>
              <a:ext uri="{FF2B5EF4-FFF2-40B4-BE49-F238E27FC236}">
                <a16:creationId xmlns:a16="http://schemas.microsoft.com/office/drawing/2014/main" id="{D1285D03-E816-4C83-9296-58B6D6CCEC62}"/>
              </a:ext>
            </a:extLst>
          </p:cNvPr>
          <p:cNvSpPr/>
          <p:nvPr/>
        </p:nvSpPr>
        <p:spPr>
          <a:xfrm>
            <a:off x="9107244" y="3341865"/>
            <a:ext cx="936000" cy="93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d</a:t>
            </a:r>
            <a:endParaRPr lang="en-GB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مربع نص 5">
                <a:extLst>
                  <a:ext uri="{FF2B5EF4-FFF2-40B4-BE49-F238E27FC236}">
                    <a16:creationId xmlns:a16="http://schemas.microsoft.com/office/drawing/2014/main" id="{F6EB956E-D885-478C-A9D8-114ECDBD1BA6}"/>
                  </a:ext>
                </a:extLst>
              </p:cNvPr>
              <p:cNvSpPr txBox="1"/>
              <p:nvPr/>
            </p:nvSpPr>
            <p:spPr>
              <a:xfrm>
                <a:off x="1136855" y="3368432"/>
                <a:ext cx="1187532" cy="900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GB" sz="2800" b="1" dirty="0"/>
              </a:p>
            </p:txBody>
          </p:sp>
        </mc:Choice>
        <mc:Fallback xmlns="">
          <p:sp>
            <p:nvSpPr>
              <p:cNvPr id="35" name="مربع نص 5">
                <a:extLst>
                  <a:ext uri="{FF2B5EF4-FFF2-40B4-BE49-F238E27FC236}">
                    <a16:creationId xmlns:a16="http://schemas.microsoft.com/office/drawing/2014/main" id="{F6EB956E-D885-478C-A9D8-114ECDBD1B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855" y="3368432"/>
                <a:ext cx="1187532" cy="9002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مربع نص 27">
                <a:extLst>
                  <a:ext uri="{FF2B5EF4-FFF2-40B4-BE49-F238E27FC236}">
                    <a16:creationId xmlns:a16="http://schemas.microsoft.com/office/drawing/2014/main" id="{4956F8E1-A2AF-4FAE-A256-197C9912BF47}"/>
                  </a:ext>
                </a:extLst>
              </p:cNvPr>
              <p:cNvSpPr txBox="1"/>
              <p:nvPr/>
            </p:nvSpPr>
            <p:spPr>
              <a:xfrm>
                <a:off x="4025933" y="3404232"/>
                <a:ext cx="1187532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GB" sz="2800" b="1" i="1" dirty="0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GB" sz="28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6" name="مربع نص 27">
                <a:extLst>
                  <a:ext uri="{FF2B5EF4-FFF2-40B4-BE49-F238E27FC236}">
                    <a16:creationId xmlns:a16="http://schemas.microsoft.com/office/drawing/2014/main" id="{4956F8E1-A2AF-4FAE-A256-197C9912BF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933" y="3404232"/>
                <a:ext cx="1187532" cy="9017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مربع نص 28">
                <a:extLst>
                  <a:ext uri="{FF2B5EF4-FFF2-40B4-BE49-F238E27FC236}">
                    <a16:creationId xmlns:a16="http://schemas.microsoft.com/office/drawing/2014/main" id="{3A1BE95D-83C0-4EA7-8E2D-E84CAAED9C5A}"/>
                  </a:ext>
                </a:extLst>
              </p:cNvPr>
              <p:cNvSpPr txBox="1"/>
              <p:nvPr/>
            </p:nvSpPr>
            <p:spPr>
              <a:xfrm>
                <a:off x="7234818" y="3372081"/>
                <a:ext cx="1187532" cy="900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GB" sz="2800" b="1" dirty="0"/>
              </a:p>
            </p:txBody>
          </p:sp>
        </mc:Choice>
        <mc:Fallback xmlns="">
          <p:sp>
            <p:nvSpPr>
              <p:cNvPr id="37" name="مربع نص 28">
                <a:extLst>
                  <a:ext uri="{FF2B5EF4-FFF2-40B4-BE49-F238E27FC236}">
                    <a16:creationId xmlns:a16="http://schemas.microsoft.com/office/drawing/2014/main" id="{3A1BE95D-83C0-4EA7-8E2D-E84CAAED9C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4818" y="3372081"/>
                <a:ext cx="1187532" cy="9002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مربع نص 29">
                <a:extLst>
                  <a:ext uri="{FF2B5EF4-FFF2-40B4-BE49-F238E27FC236}">
                    <a16:creationId xmlns:a16="http://schemas.microsoft.com/office/drawing/2014/main" id="{3E9C37EF-9441-4A65-871B-A03E0A6FDBBD}"/>
                  </a:ext>
                </a:extLst>
              </p:cNvPr>
              <p:cNvSpPr txBox="1"/>
              <p:nvPr/>
            </p:nvSpPr>
            <p:spPr>
              <a:xfrm>
                <a:off x="10134736" y="3370619"/>
                <a:ext cx="1187532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1" i="1" dirty="0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sz="2800" b="1" i="1" dirty="0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GB" sz="2800" b="1" dirty="0"/>
              </a:p>
            </p:txBody>
          </p:sp>
        </mc:Choice>
        <mc:Fallback xmlns="">
          <p:sp>
            <p:nvSpPr>
              <p:cNvPr id="38" name="مربع نص 29">
                <a:extLst>
                  <a:ext uri="{FF2B5EF4-FFF2-40B4-BE49-F238E27FC236}">
                    <a16:creationId xmlns:a16="http://schemas.microsoft.com/office/drawing/2014/main" id="{3E9C37EF-9441-4A65-871B-A03E0A6FDB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4736" y="3370619"/>
                <a:ext cx="1187532" cy="8989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مربع نص 30">
            <a:extLst>
              <a:ext uri="{FF2B5EF4-FFF2-40B4-BE49-F238E27FC236}">
                <a16:creationId xmlns:a16="http://schemas.microsoft.com/office/drawing/2014/main" id="{3F7F522C-3CD3-4B75-88D2-69FB70940C6F}"/>
              </a:ext>
            </a:extLst>
          </p:cNvPr>
          <p:cNvSpPr txBox="1"/>
          <p:nvPr/>
        </p:nvSpPr>
        <p:spPr>
          <a:xfrm>
            <a:off x="3009281" y="4335318"/>
            <a:ext cx="1654763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ar-KW" sz="2800" b="1" dirty="0">
                <a:solidFill>
                  <a:schemeClr val="bg1"/>
                </a:solidFill>
                <a:cs typeface="+mj-cs"/>
              </a:rPr>
              <a:t>السبب</a:t>
            </a:r>
            <a:endParaRPr lang="en-GB" sz="2800" b="1" dirty="0">
              <a:solidFill>
                <a:schemeClr val="bg1"/>
              </a:solidFill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مربع نص 31">
                <a:extLst>
                  <a:ext uri="{FF2B5EF4-FFF2-40B4-BE49-F238E27FC236}">
                    <a16:creationId xmlns:a16="http://schemas.microsoft.com/office/drawing/2014/main" id="{38A5B6B6-7127-405C-8B0C-91D13306E733}"/>
                  </a:ext>
                </a:extLst>
              </p:cNvPr>
              <p:cNvSpPr txBox="1"/>
              <p:nvPr/>
            </p:nvSpPr>
            <p:spPr>
              <a:xfrm>
                <a:off x="477524" y="4979025"/>
                <a:ext cx="10818765" cy="1337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1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3200" b="1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200" b="1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3200" b="1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 , </m:t>
                      </m:r>
                      <m:r>
                        <a:rPr lang="en-GB" sz="3200" b="1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3200" b="1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3200" b="1" i="1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1" i="1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GB" sz="3200" b="1" i="1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GB" sz="3200" b="1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3200" b="1" i="1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GB" sz="3200" b="1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en-GB" sz="3200" b="1" i="1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 </m:t>
                      </m:r>
                      <m:f>
                        <m:fPr>
                          <m:ctrlPr>
                            <a:rPr lang="en-GB" sz="3200" b="1" i="1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  <m:r>
                            <a:rPr lang="en-GB" sz="3200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3200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num>
                        <m:den>
                          <m:r>
                            <a:rPr lang="en-GB" sz="3200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GB" sz="3200" b="1" i="1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sz="3200" b="1" i="1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GB" sz="3200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GB" sz="3200" b="1" i="1" smtClean="0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3200" b="1" i="1" smtClean="0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num>
                            <m:den>
                              <m:r>
                                <a:rPr lang="en-GB" sz="3200" b="1" i="1" smtClean="0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en-GB" sz="3200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GB" sz="3200" b="1" i="1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3200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GB" sz="3200" b="1" i="1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sz="3200" b="1" i="1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GB" sz="3200" b="1" i="1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GB" sz="2800" b="1" dirty="0"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40" name="مربع نص 31">
                <a:extLst>
                  <a:ext uri="{FF2B5EF4-FFF2-40B4-BE49-F238E27FC236}">
                    <a16:creationId xmlns:a16="http://schemas.microsoft.com/office/drawing/2014/main" id="{38A5B6B6-7127-405C-8B0C-91D13306E7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24" y="4979025"/>
                <a:ext cx="10818765" cy="133786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779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2" grpId="0" animBg="1"/>
      <p:bldP spid="23" grpId="0" animBg="1"/>
      <p:bldP spid="23" grpId="1" animBg="1"/>
      <p:bldP spid="24" grpId="0" animBg="1"/>
      <p:bldP spid="33" grpId="0" animBg="1"/>
      <p:bldP spid="33" grpId="1" animBg="1"/>
      <p:bldP spid="34" grpId="0" animBg="1"/>
      <p:bldP spid="35" grpId="0"/>
      <p:bldP spid="36" grpId="0"/>
      <p:bldP spid="37" grpId="0"/>
      <p:bldP spid="38" grpId="0"/>
      <p:bldP spid="39" grpId="0" animBg="1"/>
      <p:bldP spid="39" grpId="1" animBg="1"/>
      <p:bldP spid="40" grpId="0" build="p"/>
      <p:bldP spid="40" grpI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CB72B8EF-6F4A-4A93-AE85-FE025A7BC40F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45000" contras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7524" y="288667"/>
            <a:ext cx="11370090" cy="25292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414CC0-A0AA-4E45-95E3-BF126208975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45000" contras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22433" y="890333"/>
            <a:ext cx="6194050" cy="614141"/>
          </a:xfrm>
          <a:prstGeom prst="rect">
            <a:avLst/>
          </a:prstGeom>
        </p:spPr>
      </p:pic>
      <p:sp>
        <p:nvSpPr>
          <p:cNvPr id="19" name="شكل بيضاوي 13">
            <a:extLst>
              <a:ext uri="{FF2B5EF4-FFF2-40B4-BE49-F238E27FC236}">
                <a16:creationId xmlns:a16="http://schemas.microsoft.com/office/drawing/2014/main" id="{6652FAB3-3EE0-45CF-8565-2BAA41F4561F}"/>
              </a:ext>
            </a:extLst>
          </p:cNvPr>
          <p:cNvSpPr/>
          <p:nvPr/>
        </p:nvSpPr>
        <p:spPr>
          <a:xfrm>
            <a:off x="370188" y="3321254"/>
            <a:ext cx="936000" cy="936000"/>
          </a:xfrm>
          <a:prstGeom prst="ellipse">
            <a:avLst/>
          </a:prstGeom>
          <a:solidFill>
            <a:srgbClr val="00B05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/>
          </a:p>
        </p:txBody>
      </p:sp>
      <p:sp>
        <p:nvSpPr>
          <p:cNvPr id="20" name="مربع نص 14">
            <a:extLst>
              <a:ext uri="{FF2B5EF4-FFF2-40B4-BE49-F238E27FC236}">
                <a16:creationId xmlns:a16="http://schemas.microsoft.com/office/drawing/2014/main" id="{09F3E80A-4E8F-434D-8612-076268AF7BC0}"/>
              </a:ext>
            </a:extLst>
          </p:cNvPr>
          <p:cNvSpPr txBox="1"/>
          <p:nvPr/>
        </p:nvSpPr>
        <p:spPr>
          <a:xfrm>
            <a:off x="5966012" y="4426538"/>
            <a:ext cx="1980000" cy="432000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sz="2000" b="1" dirty="0">
                <a:solidFill>
                  <a:srgbClr val="FFFF00"/>
                </a:solidFill>
                <a:cs typeface="+mj-cs"/>
              </a:rPr>
              <a:t>حاول مرة اخرى</a:t>
            </a:r>
            <a:endParaRPr lang="en-GB" sz="2000" b="1" dirty="0">
              <a:solidFill>
                <a:srgbClr val="FFFF00"/>
              </a:solidFill>
              <a:cs typeface="+mj-cs"/>
            </a:endParaRPr>
          </a:p>
        </p:txBody>
      </p:sp>
      <p:sp>
        <p:nvSpPr>
          <p:cNvPr id="21" name="شكل بيضاوي 15">
            <a:extLst>
              <a:ext uri="{FF2B5EF4-FFF2-40B4-BE49-F238E27FC236}">
                <a16:creationId xmlns:a16="http://schemas.microsoft.com/office/drawing/2014/main" id="{26350066-0B90-4FE8-8CE6-9716DCF1A67F}"/>
              </a:ext>
            </a:extLst>
          </p:cNvPr>
          <p:cNvSpPr/>
          <p:nvPr/>
        </p:nvSpPr>
        <p:spPr>
          <a:xfrm>
            <a:off x="6397570" y="3355958"/>
            <a:ext cx="936000" cy="93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c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2" name="شكل بيضاوي 16">
            <a:extLst>
              <a:ext uri="{FF2B5EF4-FFF2-40B4-BE49-F238E27FC236}">
                <a16:creationId xmlns:a16="http://schemas.microsoft.com/office/drawing/2014/main" id="{ACBEFDD5-EE79-4A75-9CF2-E94B60A81351}"/>
              </a:ext>
            </a:extLst>
          </p:cNvPr>
          <p:cNvSpPr/>
          <p:nvPr/>
        </p:nvSpPr>
        <p:spPr>
          <a:xfrm>
            <a:off x="373691" y="3326657"/>
            <a:ext cx="936000" cy="936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3" name="مربع نص 17">
            <a:extLst>
              <a:ext uri="{FF2B5EF4-FFF2-40B4-BE49-F238E27FC236}">
                <a16:creationId xmlns:a16="http://schemas.microsoft.com/office/drawing/2014/main" id="{8BA060B5-A1F1-4D26-952D-25569090DDFE}"/>
              </a:ext>
            </a:extLst>
          </p:cNvPr>
          <p:cNvSpPr txBox="1"/>
          <p:nvPr/>
        </p:nvSpPr>
        <p:spPr>
          <a:xfrm>
            <a:off x="2990187" y="4426538"/>
            <a:ext cx="1980000" cy="432000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sz="2000" b="1" dirty="0">
                <a:solidFill>
                  <a:srgbClr val="FFFF00"/>
                </a:solidFill>
                <a:cs typeface="+mj-cs"/>
              </a:rPr>
              <a:t>حاول مرة اخرى</a:t>
            </a:r>
            <a:endParaRPr lang="en-GB" sz="2000" b="1" dirty="0">
              <a:solidFill>
                <a:srgbClr val="FFFF00"/>
              </a:solidFill>
              <a:cs typeface="+mj-cs"/>
            </a:endParaRPr>
          </a:p>
        </p:txBody>
      </p:sp>
      <p:sp>
        <p:nvSpPr>
          <p:cNvPr id="24" name="شكل بيضاوي 24">
            <a:extLst>
              <a:ext uri="{FF2B5EF4-FFF2-40B4-BE49-F238E27FC236}">
                <a16:creationId xmlns:a16="http://schemas.microsoft.com/office/drawing/2014/main" id="{7D189C37-C1FC-4FF8-8C9F-BA674DB75E67}"/>
              </a:ext>
            </a:extLst>
          </p:cNvPr>
          <p:cNvSpPr/>
          <p:nvPr/>
        </p:nvSpPr>
        <p:spPr>
          <a:xfrm>
            <a:off x="3172544" y="3355958"/>
            <a:ext cx="936000" cy="93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b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3" name="مربع نص 25">
            <a:extLst>
              <a:ext uri="{FF2B5EF4-FFF2-40B4-BE49-F238E27FC236}">
                <a16:creationId xmlns:a16="http://schemas.microsoft.com/office/drawing/2014/main" id="{799AAD7F-F7C8-4801-97EF-720C03BABB7E}"/>
              </a:ext>
            </a:extLst>
          </p:cNvPr>
          <p:cNvSpPr txBox="1"/>
          <p:nvPr/>
        </p:nvSpPr>
        <p:spPr>
          <a:xfrm>
            <a:off x="8668398" y="4412445"/>
            <a:ext cx="1980000" cy="432000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sz="2000" b="1" dirty="0">
                <a:solidFill>
                  <a:srgbClr val="FFFF00"/>
                </a:solidFill>
                <a:cs typeface="+mj-cs"/>
              </a:rPr>
              <a:t>حاول مرة اخرى</a:t>
            </a:r>
            <a:endParaRPr lang="en-GB" sz="2000" b="1" dirty="0">
              <a:solidFill>
                <a:srgbClr val="FFFF00"/>
              </a:solidFill>
              <a:cs typeface="+mj-cs"/>
            </a:endParaRPr>
          </a:p>
        </p:txBody>
      </p:sp>
      <p:sp>
        <p:nvSpPr>
          <p:cNvPr id="34" name="شكل بيضاوي 26">
            <a:extLst>
              <a:ext uri="{FF2B5EF4-FFF2-40B4-BE49-F238E27FC236}">
                <a16:creationId xmlns:a16="http://schemas.microsoft.com/office/drawing/2014/main" id="{D1285D03-E816-4C83-9296-58B6D6CCEC62}"/>
              </a:ext>
            </a:extLst>
          </p:cNvPr>
          <p:cNvSpPr/>
          <p:nvPr/>
        </p:nvSpPr>
        <p:spPr>
          <a:xfrm>
            <a:off x="9107244" y="3341865"/>
            <a:ext cx="936000" cy="93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d</a:t>
            </a:r>
            <a:endParaRPr lang="en-GB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مربع نص 5">
                <a:extLst>
                  <a:ext uri="{FF2B5EF4-FFF2-40B4-BE49-F238E27FC236}">
                    <a16:creationId xmlns:a16="http://schemas.microsoft.com/office/drawing/2014/main" id="{F6EB956E-D885-478C-A9D8-114ECDBD1BA6}"/>
                  </a:ext>
                </a:extLst>
              </p:cNvPr>
              <p:cNvSpPr txBox="1"/>
              <p:nvPr/>
            </p:nvSpPr>
            <p:spPr>
              <a:xfrm>
                <a:off x="1136855" y="3368432"/>
                <a:ext cx="1187532" cy="900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𝟐𝟕</m:t>
                          </m:r>
                        </m:den>
                      </m:f>
                    </m:oMath>
                  </m:oMathPara>
                </a14:m>
                <a:endParaRPr lang="en-GB" sz="2800" b="1" dirty="0"/>
              </a:p>
            </p:txBody>
          </p:sp>
        </mc:Choice>
        <mc:Fallback xmlns="">
          <p:sp>
            <p:nvSpPr>
              <p:cNvPr id="35" name="مربع نص 5">
                <a:extLst>
                  <a:ext uri="{FF2B5EF4-FFF2-40B4-BE49-F238E27FC236}">
                    <a16:creationId xmlns:a16="http://schemas.microsoft.com/office/drawing/2014/main" id="{F6EB956E-D885-478C-A9D8-114ECDBD1B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855" y="3368432"/>
                <a:ext cx="1187532" cy="9002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مربع نص 27">
                <a:extLst>
                  <a:ext uri="{FF2B5EF4-FFF2-40B4-BE49-F238E27FC236}">
                    <a16:creationId xmlns:a16="http://schemas.microsoft.com/office/drawing/2014/main" id="{4956F8E1-A2AF-4FAE-A256-197C9912BF47}"/>
                  </a:ext>
                </a:extLst>
              </p:cNvPr>
              <p:cNvSpPr txBox="1"/>
              <p:nvPr/>
            </p:nvSpPr>
            <p:spPr>
              <a:xfrm>
                <a:off x="4025933" y="3404232"/>
                <a:ext cx="1187532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1" i="1" dirty="0" smtClean="0">
                              <a:latin typeface="Cambria Math" panose="02040503050406030204" pitchFamily="18" charset="0"/>
                            </a:rPr>
                            <m:t>𝟏𝟔</m:t>
                          </m:r>
                        </m:num>
                        <m:den>
                          <m:r>
                            <a:rPr lang="en-GB" sz="2800" b="1" i="1" dirty="0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GB" sz="28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6" name="مربع نص 27">
                <a:extLst>
                  <a:ext uri="{FF2B5EF4-FFF2-40B4-BE49-F238E27FC236}">
                    <a16:creationId xmlns:a16="http://schemas.microsoft.com/office/drawing/2014/main" id="{4956F8E1-A2AF-4FAE-A256-197C9912BF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933" y="3404232"/>
                <a:ext cx="1187532" cy="9017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مربع نص 28">
                <a:extLst>
                  <a:ext uri="{FF2B5EF4-FFF2-40B4-BE49-F238E27FC236}">
                    <a16:creationId xmlns:a16="http://schemas.microsoft.com/office/drawing/2014/main" id="{3A1BE95D-83C0-4EA7-8E2D-E84CAAED9C5A}"/>
                  </a:ext>
                </a:extLst>
              </p:cNvPr>
              <p:cNvSpPr txBox="1"/>
              <p:nvPr/>
            </p:nvSpPr>
            <p:spPr>
              <a:xfrm>
                <a:off x="7234818" y="3372081"/>
                <a:ext cx="1187532" cy="900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𝟏𝟔</m:t>
                          </m:r>
                        </m:num>
                        <m:den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𝟏𝟎𝟖</m:t>
                          </m:r>
                        </m:den>
                      </m:f>
                    </m:oMath>
                  </m:oMathPara>
                </a14:m>
                <a:endParaRPr lang="en-GB" sz="2800" b="1" dirty="0"/>
              </a:p>
            </p:txBody>
          </p:sp>
        </mc:Choice>
        <mc:Fallback xmlns="">
          <p:sp>
            <p:nvSpPr>
              <p:cNvPr id="37" name="مربع نص 28">
                <a:extLst>
                  <a:ext uri="{FF2B5EF4-FFF2-40B4-BE49-F238E27FC236}">
                    <a16:creationId xmlns:a16="http://schemas.microsoft.com/office/drawing/2014/main" id="{3A1BE95D-83C0-4EA7-8E2D-E84CAAED9C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4818" y="3372081"/>
                <a:ext cx="1187532" cy="900246"/>
              </a:xfrm>
              <a:prstGeom prst="rect">
                <a:avLst/>
              </a:prstGeom>
              <a:blipFill>
                <a:blip r:embed="rId6"/>
                <a:stretch>
                  <a:fillRect r="-5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مربع نص 29">
                <a:extLst>
                  <a:ext uri="{FF2B5EF4-FFF2-40B4-BE49-F238E27FC236}">
                    <a16:creationId xmlns:a16="http://schemas.microsoft.com/office/drawing/2014/main" id="{3E9C37EF-9441-4A65-871B-A03E0A6FDBBD}"/>
                  </a:ext>
                </a:extLst>
              </p:cNvPr>
              <p:cNvSpPr txBox="1"/>
              <p:nvPr/>
            </p:nvSpPr>
            <p:spPr>
              <a:xfrm>
                <a:off x="10134736" y="3370619"/>
                <a:ext cx="1187532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1" i="1" dirty="0" smtClean="0">
                              <a:latin typeface="Cambria Math" panose="02040503050406030204" pitchFamily="18" charset="0"/>
                            </a:rPr>
                            <m:t>𝟏𝟎𝟖</m:t>
                          </m:r>
                        </m:num>
                        <m:den>
                          <m:r>
                            <a:rPr lang="en-GB" sz="2800" b="1" i="1" dirty="0" smtClean="0"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GB" sz="2800" b="1" dirty="0"/>
              </a:p>
            </p:txBody>
          </p:sp>
        </mc:Choice>
        <mc:Fallback xmlns="">
          <p:sp>
            <p:nvSpPr>
              <p:cNvPr id="38" name="مربع نص 29">
                <a:extLst>
                  <a:ext uri="{FF2B5EF4-FFF2-40B4-BE49-F238E27FC236}">
                    <a16:creationId xmlns:a16="http://schemas.microsoft.com/office/drawing/2014/main" id="{3E9C37EF-9441-4A65-871B-A03E0A6FDB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4736" y="3370619"/>
                <a:ext cx="1187532" cy="898964"/>
              </a:xfrm>
              <a:prstGeom prst="rect">
                <a:avLst/>
              </a:prstGeom>
              <a:blipFill>
                <a:blip r:embed="rId7"/>
                <a:stretch>
                  <a:fillRect r="-10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مربع نص 30">
            <a:extLst>
              <a:ext uri="{FF2B5EF4-FFF2-40B4-BE49-F238E27FC236}">
                <a16:creationId xmlns:a16="http://schemas.microsoft.com/office/drawing/2014/main" id="{3F7F522C-3CD3-4B75-88D2-69FB70940C6F}"/>
              </a:ext>
            </a:extLst>
          </p:cNvPr>
          <p:cNvSpPr txBox="1"/>
          <p:nvPr/>
        </p:nvSpPr>
        <p:spPr>
          <a:xfrm>
            <a:off x="51254" y="4306017"/>
            <a:ext cx="1654763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ar-KW" sz="2800" b="1" dirty="0">
                <a:solidFill>
                  <a:schemeClr val="bg1"/>
                </a:solidFill>
                <a:cs typeface="+mj-cs"/>
              </a:rPr>
              <a:t>السبب</a:t>
            </a:r>
            <a:endParaRPr lang="en-GB" sz="2800" b="1" dirty="0">
              <a:solidFill>
                <a:schemeClr val="bg1"/>
              </a:solidFill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مربع نص 31">
                <a:extLst>
                  <a:ext uri="{FF2B5EF4-FFF2-40B4-BE49-F238E27FC236}">
                    <a16:creationId xmlns:a16="http://schemas.microsoft.com/office/drawing/2014/main" id="{38A5B6B6-7127-405C-8B0C-91D13306E733}"/>
                  </a:ext>
                </a:extLst>
              </p:cNvPr>
              <p:cNvSpPr txBox="1"/>
              <p:nvPr/>
            </p:nvSpPr>
            <p:spPr>
              <a:xfrm>
                <a:off x="370188" y="5160376"/>
                <a:ext cx="10818765" cy="10263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2400" b="1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 , </m:t>
                      </m:r>
                      <m:r>
                        <a:rPr lang="en-GB" sz="2400" b="1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1" i="1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GB" sz="2400" b="1" i="1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GB" sz="2400" b="1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GB" sz="2400" b="1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en-GB" sz="2400" b="1" i="1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sSup>
                        <m:sSupPr>
                          <m:ctrlPr>
                            <a:rPr lang="ar-KW" sz="2400" b="1" i="1" dirty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KW" sz="2400" b="1" i="1" dirty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p>
                          <m:r>
                            <a:rPr lang="en-GB" sz="2400" b="1" i="1" dirty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2400" b="1" i="1" dirty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1" i="1" dirty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400" b="1" i="1" dirty="0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  <m:t>( </m:t>
                              </m:r>
                              <m:r>
                                <a:rPr lang="en-GB" sz="2400" b="1" i="1" dirty="0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en-GB" sz="2400" b="1" i="1" dirty="0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dirty="0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2400" b="1" i="1" dirty="0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  <m:t> )</m:t>
                              </m:r>
                            </m:e>
                            <m:sup>
                              <m:r>
                                <a:rPr lang="en-GB" sz="2400" b="1" i="1" dirty="0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GB" sz="2400" b="1" i="1" dirty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en-GB" sz="2400" b="1" i="1" dirty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sz="2400" b="1" i="1" dirty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400" b="1" i="1" dirty="0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dirty="0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  <m:t>( </m:t>
                              </m:r>
                              <m:f>
                                <m:fPr>
                                  <m:ctrlPr>
                                    <a:rPr lang="en-GB" sz="2400" b="1" i="1" dirty="0" smtClean="0">
                                      <a:highlight>
                                        <a:srgbClr val="FFFF00"/>
                                      </a:highlight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1" i="1" dirty="0" smtClean="0">
                                      <a:highlight>
                                        <a:srgbClr val="FFFF00"/>
                                      </a:highlight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num>
                                <m:den>
                                  <m:r>
                                    <a:rPr lang="en-GB" sz="2400" b="1" i="1" dirty="0" smtClean="0">
                                      <a:highlight>
                                        <a:srgbClr val="FFFF00"/>
                                      </a:highlight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en-GB" sz="2400" b="1" i="1" dirty="0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dirty="0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GB" sz="2400" b="1" i="1" dirty="0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  <m:t> )</m:t>
                              </m:r>
                            </m:e>
                            <m:sup>
                              <m:r>
                                <a:rPr lang="en-GB" sz="2400" b="1" i="1" dirty="0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GB" sz="2400" b="1" i="1" dirty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en-GB" sz="2400" b="1" i="1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sz="2400" b="1" i="1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GB" sz="2400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𝟐𝟕</m:t>
                          </m:r>
                        </m:den>
                      </m:f>
                    </m:oMath>
                  </m:oMathPara>
                </a14:m>
                <a:endParaRPr lang="en-GB" sz="2000" b="1" dirty="0"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40" name="مربع نص 31">
                <a:extLst>
                  <a:ext uri="{FF2B5EF4-FFF2-40B4-BE49-F238E27FC236}">
                    <a16:creationId xmlns:a16="http://schemas.microsoft.com/office/drawing/2014/main" id="{38A5B6B6-7127-405C-8B0C-91D13306E7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88" y="5160376"/>
                <a:ext cx="10818765" cy="102637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796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2" grpId="0" animBg="1"/>
      <p:bldP spid="23" grpId="0" animBg="1"/>
      <p:bldP spid="23" grpId="1" animBg="1"/>
      <p:bldP spid="24" grpId="0" animBg="1"/>
      <p:bldP spid="33" grpId="0" animBg="1"/>
      <p:bldP spid="33" grpId="1" animBg="1"/>
      <p:bldP spid="34" grpId="0" animBg="1"/>
      <p:bldP spid="35" grpId="0"/>
      <p:bldP spid="36" grpId="0"/>
      <p:bldP spid="37" grpId="0"/>
      <p:bldP spid="38" grpId="0"/>
      <p:bldP spid="39" grpId="0" animBg="1"/>
      <p:bldP spid="39" grpId="1" animBg="1"/>
      <p:bldP spid="40" grpId="0" build="p"/>
      <p:bldP spid="40" grpI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CB72B8EF-6F4A-4A93-AE85-FE025A7BC40F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45000" contras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7524" y="288667"/>
            <a:ext cx="11370090" cy="25292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414CC0-A0AA-4E45-95E3-BF126208975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45000" contras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96830" y="789972"/>
            <a:ext cx="5350784" cy="707418"/>
          </a:xfrm>
          <a:prstGeom prst="rect">
            <a:avLst/>
          </a:prstGeom>
        </p:spPr>
      </p:pic>
      <p:sp>
        <p:nvSpPr>
          <p:cNvPr id="19" name="شكل بيضاوي 13">
            <a:extLst>
              <a:ext uri="{FF2B5EF4-FFF2-40B4-BE49-F238E27FC236}">
                <a16:creationId xmlns:a16="http://schemas.microsoft.com/office/drawing/2014/main" id="{6652FAB3-3EE0-45CF-8565-2BAA41F4561F}"/>
              </a:ext>
            </a:extLst>
          </p:cNvPr>
          <p:cNvSpPr/>
          <p:nvPr/>
        </p:nvSpPr>
        <p:spPr>
          <a:xfrm>
            <a:off x="9108507" y="3082927"/>
            <a:ext cx="936000" cy="936000"/>
          </a:xfrm>
          <a:prstGeom prst="ellipse">
            <a:avLst/>
          </a:prstGeom>
          <a:solidFill>
            <a:srgbClr val="00B05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/>
          </a:p>
        </p:txBody>
      </p:sp>
      <p:sp>
        <p:nvSpPr>
          <p:cNvPr id="20" name="مربع نص 14">
            <a:extLst>
              <a:ext uri="{FF2B5EF4-FFF2-40B4-BE49-F238E27FC236}">
                <a16:creationId xmlns:a16="http://schemas.microsoft.com/office/drawing/2014/main" id="{09F3E80A-4E8F-434D-8612-076268AF7BC0}"/>
              </a:ext>
            </a:extLst>
          </p:cNvPr>
          <p:cNvSpPr txBox="1"/>
          <p:nvPr/>
        </p:nvSpPr>
        <p:spPr>
          <a:xfrm>
            <a:off x="5966012" y="4158910"/>
            <a:ext cx="1980000" cy="432000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sz="2000" b="1" dirty="0">
                <a:solidFill>
                  <a:srgbClr val="FFFF00"/>
                </a:solidFill>
                <a:cs typeface="+mj-cs"/>
              </a:rPr>
              <a:t>حاول مرة اخرى</a:t>
            </a:r>
            <a:endParaRPr lang="en-GB" sz="2000" b="1" dirty="0">
              <a:solidFill>
                <a:srgbClr val="FFFF00"/>
              </a:solidFill>
              <a:cs typeface="+mj-cs"/>
            </a:endParaRPr>
          </a:p>
        </p:txBody>
      </p:sp>
      <p:sp>
        <p:nvSpPr>
          <p:cNvPr id="21" name="شكل بيضاوي 15">
            <a:extLst>
              <a:ext uri="{FF2B5EF4-FFF2-40B4-BE49-F238E27FC236}">
                <a16:creationId xmlns:a16="http://schemas.microsoft.com/office/drawing/2014/main" id="{26350066-0B90-4FE8-8CE6-9716DCF1A67F}"/>
              </a:ext>
            </a:extLst>
          </p:cNvPr>
          <p:cNvSpPr/>
          <p:nvPr/>
        </p:nvSpPr>
        <p:spPr>
          <a:xfrm>
            <a:off x="6397570" y="3088330"/>
            <a:ext cx="936000" cy="93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c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2" name="شكل بيضاوي 16">
            <a:extLst>
              <a:ext uri="{FF2B5EF4-FFF2-40B4-BE49-F238E27FC236}">
                <a16:creationId xmlns:a16="http://schemas.microsoft.com/office/drawing/2014/main" id="{ACBEFDD5-EE79-4A75-9CF2-E94B60A81351}"/>
              </a:ext>
            </a:extLst>
          </p:cNvPr>
          <p:cNvSpPr/>
          <p:nvPr/>
        </p:nvSpPr>
        <p:spPr>
          <a:xfrm>
            <a:off x="9112010" y="3088330"/>
            <a:ext cx="936000" cy="936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3" name="مربع نص 17">
            <a:extLst>
              <a:ext uri="{FF2B5EF4-FFF2-40B4-BE49-F238E27FC236}">
                <a16:creationId xmlns:a16="http://schemas.microsoft.com/office/drawing/2014/main" id="{8BA060B5-A1F1-4D26-952D-25569090DDFE}"/>
              </a:ext>
            </a:extLst>
          </p:cNvPr>
          <p:cNvSpPr txBox="1"/>
          <p:nvPr/>
        </p:nvSpPr>
        <p:spPr>
          <a:xfrm>
            <a:off x="2990187" y="4158910"/>
            <a:ext cx="1980000" cy="432000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sz="2000" b="1" dirty="0">
                <a:solidFill>
                  <a:srgbClr val="FFFF00"/>
                </a:solidFill>
                <a:cs typeface="+mj-cs"/>
              </a:rPr>
              <a:t>حاول مرة اخرى</a:t>
            </a:r>
            <a:endParaRPr lang="en-GB" sz="2000" b="1" dirty="0">
              <a:solidFill>
                <a:srgbClr val="FFFF00"/>
              </a:solidFill>
              <a:cs typeface="+mj-cs"/>
            </a:endParaRPr>
          </a:p>
        </p:txBody>
      </p:sp>
      <p:sp>
        <p:nvSpPr>
          <p:cNvPr id="24" name="شكل بيضاوي 24">
            <a:extLst>
              <a:ext uri="{FF2B5EF4-FFF2-40B4-BE49-F238E27FC236}">
                <a16:creationId xmlns:a16="http://schemas.microsoft.com/office/drawing/2014/main" id="{7D189C37-C1FC-4FF8-8C9F-BA674DB75E67}"/>
              </a:ext>
            </a:extLst>
          </p:cNvPr>
          <p:cNvSpPr/>
          <p:nvPr/>
        </p:nvSpPr>
        <p:spPr>
          <a:xfrm>
            <a:off x="3172544" y="3088330"/>
            <a:ext cx="936000" cy="93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b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3" name="مربع نص 25">
            <a:extLst>
              <a:ext uri="{FF2B5EF4-FFF2-40B4-BE49-F238E27FC236}">
                <a16:creationId xmlns:a16="http://schemas.microsoft.com/office/drawing/2014/main" id="{799AAD7F-F7C8-4801-97EF-720C03BABB7E}"/>
              </a:ext>
            </a:extLst>
          </p:cNvPr>
          <p:cNvSpPr txBox="1"/>
          <p:nvPr/>
        </p:nvSpPr>
        <p:spPr>
          <a:xfrm>
            <a:off x="14362" y="4108821"/>
            <a:ext cx="1980000" cy="432000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sz="2000" b="1" dirty="0">
                <a:solidFill>
                  <a:srgbClr val="FFFF00"/>
                </a:solidFill>
                <a:cs typeface="+mj-cs"/>
              </a:rPr>
              <a:t>حاول مرة اخرى</a:t>
            </a:r>
            <a:endParaRPr lang="en-GB" sz="2000" b="1" dirty="0">
              <a:solidFill>
                <a:srgbClr val="FFFF00"/>
              </a:solidFill>
              <a:cs typeface="+mj-cs"/>
            </a:endParaRPr>
          </a:p>
        </p:txBody>
      </p:sp>
      <p:sp>
        <p:nvSpPr>
          <p:cNvPr id="34" name="شكل بيضاوي 26">
            <a:extLst>
              <a:ext uri="{FF2B5EF4-FFF2-40B4-BE49-F238E27FC236}">
                <a16:creationId xmlns:a16="http://schemas.microsoft.com/office/drawing/2014/main" id="{D1285D03-E816-4C83-9296-58B6D6CCEC62}"/>
              </a:ext>
            </a:extLst>
          </p:cNvPr>
          <p:cNvSpPr/>
          <p:nvPr/>
        </p:nvSpPr>
        <p:spPr>
          <a:xfrm>
            <a:off x="453208" y="3038241"/>
            <a:ext cx="936000" cy="93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a</a:t>
            </a:r>
            <a:endParaRPr lang="en-GB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مربع نص 5">
                <a:extLst>
                  <a:ext uri="{FF2B5EF4-FFF2-40B4-BE49-F238E27FC236}">
                    <a16:creationId xmlns:a16="http://schemas.microsoft.com/office/drawing/2014/main" id="{F6EB956E-D885-478C-A9D8-114ECDBD1BA6}"/>
                  </a:ext>
                </a:extLst>
              </p:cNvPr>
              <p:cNvSpPr txBox="1"/>
              <p:nvPr/>
            </p:nvSpPr>
            <p:spPr>
              <a:xfrm>
                <a:off x="1136855" y="3100804"/>
                <a:ext cx="1187532" cy="900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GB" sz="2800" b="1" dirty="0"/>
              </a:p>
            </p:txBody>
          </p:sp>
        </mc:Choice>
        <mc:Fallback xmlns="">
          <p:sp>
            <p:nvSpPr>
              <p:cNvPr id="35" name="مربع نص 5">
                <a:extLst>
                  <a:ext uri="{FF2B5EF4-FFF2-40B4-BE49-F238E27FC236}">
                    <a16:creationId xmlns:a16="http://schemas.microsoft.com/office/drawing/2014/main" id="{F6EB956E-D885-478C-A9D8-114ECDBD1B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855" y="3100804"/>
                <a:ext cx="1187532" cy="9002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مربع نص 27">
                <a:extLst>
                  <a:ext uri="{FF2B5EF4-FFF2-40B4-BE49-F238E27FC236}">
                    <a16:creationId xmlns:a16="http://schemas.microsoft.com/office/drawing/2014/main" id="{4956F8E1-A2AF-4FAE-A256-197C9912BF47}"/>
                  </a:ext>
                </a:extLst>
              </p:cNvPr>
              <p:cNvSpPr txBox="1"/>
              <p:nvPr/>
            </p:nvSpPr>
            <p:spPr>
              <a:xfrm>
                <a:off x="3913044" y="3136604"/>
                <a:ext cx="1187532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2800" b="1" i="1" dirty="0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GB" sz="28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6" name="مربع نص 27">
                <a:extLst>
                  <a:ext uri="{FF2B5EF4-FFF2-40B4-BE49-F238E27FC236}">
                    <a16:creationId xmlns:a16="http://schemas.microsoft.com/office/drawing/2014/main" id="{4956F8E1-A2AF-4FAE-A256-197C9912BF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3044" y="3136604"/>
                <a:ext cx="1187532" cy="9017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مربع نص 28">
                <a:extLst>
                  <a:ext uri="{FF2B5EF4-FFF2-40B4-BE49-F238E27FC236}">
                    <a16:creationId xmlns:a16="http://schemas.microsoft.com/office/drawing/2014/main" id="{3A1BE95D-83C0-4EA7-8E2D-E84CAAED9C5A}"/>
                  </a:ext>
                </a:extLst>
              </p:cNvPr>
              <p:cNvSpPr txBox="1"/>
              <p:nvPr/>
            </p:nvSpPr>
            <p:spPr>
              <a:xfrm>
                <a:off x="7153742" y="3104049"/>
                <a:ext cx="1187532" cy="900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GB" sz="2800" b="1" dirty="0"/>
              </a:p>
            </p:txBody>
          </p:sp>
        </mc:Choice>
        <mc:Fallback xmlns="">
          <p:sp>
            <p:nvSpPr>
              <p:cNvPr id="37" name="مربع نص 28">
                <a:extLst>
                  <a:ext uri="{FF2B5EF4-FFF2-40B4-BE49-F238E27FC236}">
                    <a16:creationId xmlns:a16="http://schemas.microsoft.com/office/drawing/2014/main" id="{3A1BE95D-83C0-4EA7-8E2D-E84CAAED9C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3742" y="3104049"/>
                <a:ext cx="1187532" cy="9002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مربع نص 29">
                <a:extLst>
                  <a:ext uri="{FF2B5EF4-FFF2-40B4-BE49-F238E27FC236}">
                    <a16:creationId xmlns:a16="http://schemas.microsoft.com/office/drawing/2014/main" id="{3E9C37EF-9441-4A65-871B-A03E0A6FDBBD}"/>
                  </a:ext>
                </a:extLst>
              </p:cNvPr>
              <p:cNvSpPr txBox="1"/>
              <p:nvPr/>
            </p:nvSpPr>
            <p:spPr>
              <a:xfrm>
                <a:off x="9867613" y="3117123"/>
                <a:ext cx="1187532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28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2800" b="1" dirty="0"/>
              </a:p>
            </p:txBody>
          </p:sp>
        </mc:Choice>
        <mc:Fallback xmlns="">
          <p:sp>
            <p:nvSpPr>
              <p:cNvPr id="38" name="مربع نص 29">
                <a:extLst>
                  <a:ext uri="{FF2B5EF4-FFF2-40B4-BE49-F238E27FC236}">
                    <a16:creationId xmlns:a16="http://schemas.microsoft.com/office/drawing/2014/main" id="{3E9C37EF-9441-4A65-871B-A03E0A6FDB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7613" y="3117123"/>
                <a:ext cx="1187532" cy="8989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مربع نص 30">
            <a:extLst>
              <a:ext uri="{FF2B5EF4-FFF2-40B4-BE49-F238E27FC236}">
                <a16:creationId xmlns:a16="http://schemas.microsoft.com/office/drawing/2014/main" id="{3F7F522C-3CD3-4B75-88D2-69FB70940C6F}"/>
              </a:ext>
            </a:extLst>
          </p:cNvPr>
          <p:cNvSpPr txBox="1"/>
          <p:nvPr/>
        </p:nvSpPr>
        <p:spPr>
          <a:xfrm>
            <a:off x="8789573" y="4067690"/>
            <a:ext cx="1654763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ar-KW" sz="2800" b="1" dirty="0">
                <a:solidFill>
                  <a:schemeClr val="bg1"/>
                </a:solidFill>
                <a:cs typeface="+mj-cs"/>
              </a:rPr>
              <a:t>السبب</a:t>
            </a:r>
            <a:endParaRPr lang="en-GB" sz="2800" b="1" dirty="0">
              <a:solidFill>
                <a:schemeClr val="bg1"/>
              </a:solidFill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مربع نص 31">
                <a:extLst>
                  <a:ext uri="{FF2B5EF4-FFF2-40B4-BE49-F238E27FC236}">
                    <a16:creationId xmlns:a16="http://schemas.microsoft.com/office/drawing/2014/main" id="{38A5B6B6-7127-405C-8B0C-91D13306E733}"/>
                  </a:ext>
                </a:extLst>
              </p:cNvPr>
              <p:cNvSpPr txBox="1"/>
              <p:nvPr/>
            </p:nvSpPr>
            <p:spPr>
              <a:xfrm>
                <a:off x="370188" y="5160376"/>
                <a:ext cx="10818765" cy="922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1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𝒑</m:t>
                      </m:r>
                      <m:d>
                        <m:dPr>
                          <m:ctrlPr>
                            <a:rPr lang="en-GB" sz="2400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400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&lt; </m:t>
                          </m:r>
                          <m:f>
                            <m:fPr>
                              <m:ctrlPr>
                                <a:rPr lang="en-GB" sz="2400" b="1" i="1" smtClean="0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1" i="1" smtClean="0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num>
                            <m:den>
                              <m:r>
                                <a:rPr lang="en-GB" sz="2400" b="1" i="1" smtClean="0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den>
                          </m:f>
                        </m:e>
                      </m:d>
                      <m:r>
                        <a:rPr lang="en-GB" sz="2400" b="1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sz="2400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GB" sz="2400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GB" sz="2400" b="1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  <m:f>
                        <m:fPr>
                          <m:ctrlPr>
                            <a:rPr lang="en-GB" sz="2400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sz="2400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GB" sz="2400" b="1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sz="2400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2400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2000" b="1" dirty="0"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40" name="مربع نص 31">
                <a:extLst>
                  <a:ext uri="{FF2B5EF4-FFF2-40B4-BE49-F238E27FC236}">
                    <a16:creationId xmlns:a16="http://schemas.microsoft.com/office/drawing/2014/main" id="{38A5B6B6-7127-405C-8B0C-91D13306E7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88" y="5160376"/>
                <a:ext cx="10818765" cy="92217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7D41141B-D20B-4F24-9F1C-E7B64F472156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bright="-45000" contras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570" y="4758615"/>
            <a:ext cx="2578233" cy="200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11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3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2" grpId="0" animBg="1"/>
      <p:bldP spid="23" grpId="0" animBg="1"/>
      <p:bldP spid="23" grpId="1" animBg="1"/>
      <p:bldP spid="24" grpId="0" animBg="1"/>
      <p:bldP spid="33" grpId="0" animBg="1"/>
      <p:bldP spid="33" grpId="1" animBg="1"/>
      <p:bldP spid="34" grpId="0" animBg="1"/>
      <p:bldP spid="35" grpId="0"/>
      <p:bldP spid="36" grpId="0"/>
      <p:bldP spid="37" grpId="0"/>
      <p:bldP spid="38" grpId="0"/>
      <p:bldP spid="39" grpId="0" animBg="1"/>
      <p:bldP spid="39" grpId="1" animBg="1"/>
      <p:bldP spid="40" grpId="0" build="p"/>
      <p:bldP spid="40" grpI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CB72B8EF-6F4A-4A93-AE85-FE025A7BC40F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45000" contras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9120" y="297793"/>
            <a:ext cx="11370090" cy="25292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414CC0-A0AA-4E45-95E3-BF126208975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45000" contras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5889" y="789972"/>
            <a:ext cx="5756991" cy="804652"/>
          </a:xfrm>
          <a:prstGeom prst="rect">
            <a:avLst/>
          </a:prstGeom>
        </p:spPr>
      </p:pic>
      <p:sp>
        <p:nvSpPr>
          <p:cNvPr id="19" name="شكل بيضاوي 13">
            <a:extLst>
              <a:ext uri="{FF2B5EF4-FFF2-40B4-BE49-F238E27FC236}">
                <a16:creationId xmlns:a16="http://schemas.microsoft.com/office/drawing/2014/main" id="{6652FAB3-3EE0-45CF-8565-2BAA41F4561F}"/>
              </a:ext>
            </a:extLst>
          </p:cNvPr>
          <p:cNvSpPr/>
          <p:nvPr/>
        </p:nvSpPr>
        <p:spPr>
          <a:xfrm>
            <a:off x="6284946" y="3039567"/>
            <a:ext cx="936000" cy="936000"/>
          </a:xfrm>
          <a:prstGeom prst="ellipse">
            <a:avLst/>
          </a:prstGeom>
          <a:solidFill>
            <a:srgbClr val="00B05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/>
          </a:p>
        </p:txBody>
      </p:sp>
      <p:sp>
        <p:nvSpPr>
          <p:cNvPr id="20" name="مربع نص 14">
            <a:extLst>
              <a:ext uri="{FF2B5EF4-FFF2-40B4-BE49-F238E27FC236}">
                <a16:creationId xmlns:a16="http://schemas.microsoft.com/office/drawing/2014/main" id="{09F3E80A-4E8F-434D-8612-076268AF7BC0}"/>
              </a:ext>
            </a:extLst>
          </p:cNvPr>
          <p:cNvSpPr txBox="1"/>
          <p:nvPr/>
        </p:nvSpPr>
        <p:spPr>
          <a:xfrm>
            <a:off x="8616600" y="4146586"/>
            <a:ext cx="1980000" cy="432000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sz="2000" b="1" dirty="0">
                <a:solidFill>
                  <a:srgbClr val="FFFF00"/>
                </a:solidFill>
                <a:cs typeface="+mj-cs"/>
              </a:rPr>
              <a:t>حاول مرة اخرى</a:t>
            </a:r>
            <a:endParaRPr lang="en-GB" sz="2000" b="1" dirty="0">
              <a:solidFill>
                <a:srgbClr val="FFFF00"/>
              </a:solidFill>
              <a:cs typeface="+mj-cs"/>
            </a:endParaRPr>
          </a:p>
        </p:txBody>
      </p:sp>
      <p:sp>
        <p:nvSpPr>
          <p:cNvPr id="21" name="شكل بيضاوي 15">
            <a:extLst>
              <a:ext uri="{FF2B5EF4-FFF2-40B4-BE49-F238E27FC236}">
                <a16:creationId xmlns:a16="http://schemas.microsoft.com/office/drawing/2014/main" id="{26350066-0B90-4FE8-8CE6-9716DCF1A67F}"/>
              </a:ext>
            </a:extLst>
          </p:cNvPr>
          <p:cNvSpPr/>
          <p:nvPr/>
        </p:nvSpPr>
        <p:spPr>
          <a:xfrm>
            <a:off x="9048158" y="3076006"/>
            <a:ext cx="936000" cy="93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2" name="شكل بيضاوي 16">
            <a:extLst>
              <a:ext uri="{FF2B5EF4-FFF2-40B4-BE49-F238E27FC236}">
                <a16:creationId xmlns:a16="http://schemas.microsoft.com/office/drawing/2014/main" id="{ACBEFDD5-EE79-4A75-9CF2-E94B60A81351}"/>
              </a:ext>
            </a:extLst>
          </p:cNvPr>
          <p:cNvSpPr/>
          <p:nvPr/>
        </p:nvSpPr>
        <p:spPr>
          <a:xfrm>
            <a:off x="6288449" y="3044970"/>
            <a:ext cx="936000" cy="936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c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3" name="مربع نص 17">
            <a:extLst>
              <a:ext uri="{FF2B5EF4-FFF2-40B4-BE49-F238E27FC236}">
                <a16:creationId xmlns:a16="http://schemas.microsoft.com/office/drawing/2014/main" id="{8BA060B5-A1F1-4D26-952D-25569090DDFE}"/>
              </a:ext>
            </a:extLst>
          </p:cNvPr>
          <p:cNvSpPr txBox="1"/>
          <p:nvPr/>
        </p:nvSpPr>
        <p:spPr>
          <a:xfrm>
            <a:off x="2990187" y="4158910"/>
            <a:ext cx="1980000" cy="432000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sz="2000" b="1" dirty="0">
                <a:solidFill>
                  <a:srgbClr val="FFFF00"/>
                </a:solidFill>
                <a:cs typeface="+mj-cs"/>
              </a:rPr>
              <a:t>حاول مرة اخرى</a:t>
            </a:r>
            <a:endParaRPr lang="en-GB" sz="2000" b="1" dirty="0">
              <a:solidFill>
                <a:srgbClr val="FFFF00"/>
              </a:solidFill>
              <a:cs typeface="+mj-cs"/>
            </a:endParaRPr>
          </a:p>
        </p:txBody>
      </p:sp>
      <p:sp>
        <p:nvSpPr>
          <p:cNvPr id="24" name="شكل بيضاوي 24">
            <a:extLst>
              <a:ext uri="{FF2B5EF4-FFF2-40B4-BE49-F238E27FC236}">
                <a16:creationId xmlns:a16="http://schemas.microsoft.com/office/drawing/2014/main" id="{7D189C37-C1FC-4FF8-8C9F-BA674DB75E67}"/>
              </a:ext>
            </a:extLst>
          </p:cNvPr>
          <p:cNvSpPr/>
          <p:nvPr/>
        </p:nvSpPr>
        <p:spPr>
          <a:xfrm>
            <a:off x="3172544" y="3088330"/>
            <a:ext cx="936000" cy="93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b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3" name="مربع نص 25">
            <a:extLst>
              <a:ext uri="{FF2B5EF4-FFF2-40B4-BE49-F238E27FC236}">
                <a16:creationId xmlns:a16="http://schemas.microsoft.com/office/drawing/2014/main" id="{799AAD7F-F7C8-4801-97EF-720C03BABB7E}"/>
              </a:ext>
            </a:extLst>
          </p:cNvPr>
          <p:cNvSpPr txBox="1"/>
          <p:nvPr/>
        </p:nvSpPr>
        <p:spPr>
          <a:xfrm>
            <a:off x="14362" y="4108821"/>
            <a:ext cx="1980000" cy="432000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sz="2000" b="1" dirty="0">
                <a:solidFill>
                  <a:srgbClr val="FFFF00"/>
                </a:solidFill>
                <a:cs typeface="+mj-cs"/>
              </a:rPr>
              <a:t>حاول مرة اخرى</a:t>
            </a:r>
            <a:endParaRPr lang="en-GB" sz="2000" b="1" dirty="0">
              <a:solidFill>
                <a:srgbClr val="FFFF00"/>
              </a:solidFill>
              <a:cs typeface="+mj-cs"/>
            </a:endParaRPr>
          </a:p>
        </p:txBody>
      </p:sp>
      <p:sp>
        <p:nvSpPr>
          <p:cNvPr id="34" name="شكل بيضاوي 26">
            <a:extLst>
              <a:ext uri="{FF2B5EF4-FFF2-40B4-BE49-F238E27FC236}">
                <a16:creationId xmlns:a16="http://schemas.microsoft.com/office/drawing/2014/main" id="{D1285D03-E816-4C83-9296-58B6D6CCEC62}"/>
              </a:ext>
            </a:extLst>
          </p:cNvPr>
          <p:cNvSpPr/>
          <p:nvPr/>
        </p:nvSpPr>
        <p:spPr>
          <a:xfrm>
            <a:off x="453208" y="3038241"/>
            <a:ext cx="936000" cy="93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a</a:t>
            </a:r>
            <a:endParaRPr lang="en-GB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مربع نص 5">
                <a:extLst>
                  <a:ext uri="{FF2B5EF4-FFF2-40B4-BE49-F238E27FC236}">
                    <a16:creationId xmlns:a16="http://schemas.microsoft.com/office/drawing/2014/main" id="{F6EB956E-D885-478C-A9D8-114ECDBD1BA6}"/>
                  </a:ext>
                </a:extLst>
              </p:cNvPr>
              <p:cNvSpPr txBox="1"/>
              <p:nvPr/>
            </p:nvSpPr>
            <p:spPr>
              <a:xfrm>
                <a:off x="1136855" y="3100804"/>
                <a:ext cx="1187532" cy="900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GB" sz="2800" b="1" dirty="0"/>
              </a:p>
            </p:txBody>
          </p:sp>
        </mc:Choice>
        <mc:Fallback xmlns="">
          <p:sp>
            <p:nvSpPr>
              <p:cNvPr id="35" name="مربع نص 5">
                <a:extLst>
                  <a:ext uri="{FF2B5EF4-FFF2-40B4-BE49-F238E27FC236}">
                    <a16:creationId xmlns:a16="http://schemas.microsoft.com/office/drawing/2014/main" id="{F6EB956E-D885-478C-A9D8-114ECDBD1B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855" y="3100804"/>
                <a:ext cx="1187532" cy="9002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مربع نص 27">
                <a:extLst>
                  <a:ext uri="{FF2B5EF4-FFF2-40B4-BE49-F238E27FC236}">
                    <a16:creationId xmlns:a16="http://schemas.microsoft.com/office/drawing/2014/main" id="{4956F8E1-A2AF-4FAE-A256-197C9912BF47}"/>
                  </a:ext>
                </a:extLst>
              </p:cNvPr>
              <p:cNvSpPr txBox="1"/>
              <p:nvPr/>
            </p:nvSpPr>
            <p:spPr>
              <a:xfrm>
                <a:off x="3913044" y="3136604"/>
                <a:ext cx="1187532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1" i="1" dirty="0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GB" sz="28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28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6" name="مربع نص 27">
                <a:extLst>
                  <a:ext uri="{FF2B5EF4-FFF2-40B4-BE49-F238E27FC236}">
                    <a16:creationId xmlns:a16="http://schemas.microsoft.com/office/drawing/2014/main" id="{4956F8E1-A2AF-4FAE-A256-197C9912BF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3044" y="3136604"/>
                <a:ext cx="1187532" cy="9017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مربع نص 28">
                <a:extLst>
                  <a:ext uri="{FF2B5EF4-FFF2-40B4-BE49-F238E27FC236}">
                    <a16:creationId xmlns:a16="http://schemas.microsoft.com/office/drawing/2014/main" id="{3A1BE95D-83C0-4EA7-8E2D-E84CAAED9C5A}"/>
                  </a:ext>
                </a:extLst>
              </p:cNvPr>
              <p:cNvSpPr txBox="1"/>
              <p:nvPr/>
            </p:nvSpPr>
            <p:spPr>
              <a:xfrm>
                <a:off x="7153742" y="3104049"/>
                <a:ext cx="1187532" cy="900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GB" sz="2800" b="1" dirty="0"/>
              </a:p>
            </p:txBody>
          </p:sp>
        </mc:Choice>
        <mc:Fallback xmlns="">
          <p:sp>
            <p:nvSpPr>
              <p:cNvPr id="37" name="مربع نص 28">
                <a:extLst>
                  <a:ext uri="{FF2B5EF4-FFF2-40B4-BE49-F238E27FC236}">
                    <a16:creationId xmlns:a16="http://schemas.microsoft.com/office/drawing/2014/main" id="{3A1BE95D-83C0-4EA7-8E2D-E84CAAED9C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3742" y="3104049"/>
                <a:ext cx="1187532" cy="9002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مربع نص 29">
                <a:extLst>
                  <a:ext uri="{FF2B5EF4-FFF2-40B4-BE49-F238E27FC236}">
                    <a16:creationId xmlns:a16="http://schemas.microsoft.com/office/drawing/2014/main" id="{3E9C37EF-9441-4A65-871B-A03E0A6FDBBD}"/>
                  </a:ext>
                </a:extLst>
              </p:cNvPr>
              <p:cNvSpPr txBox="1"/>
              <p:nvPr/>
            </p:nvSpPr>
            <p:spPr>
              <a:xfrm>
                <a:off x="9980996" y="3294466"/>
                <a:ext cx="11875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2800" b="1" dirty="0"/>
              </a:p>
            </p:txBody>
          </p:sp>
        </mc:Choice>
        <mc:Fallback xmlns="">
          <p:sp>
            <p:nvSpPr>
              <p:cNvPr id="38" name="مربع نص 29">
                <a:extLst>
                  <a:ext uri="{FF2B5EF4-FFF2-40B4-BE49-F238E27FC236}">
                    <a16:creationId xmlns:a16="http://schemas.microsoft.com/office/drawing/2014/main" id="{3E9C37EF-9441-4A65-871B-A03E0A6FDB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0996" y="3294466"/>
                <a:ext cx="1187532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مربع نص 30">
            <a:extLst>
              <a:ext uri="{FF2B5EF4-FFF2-40B4-BE49-F238E27FC236}">
                <a16:creationId xmlns:a16="http://schemas.microsoft.com/office/drawing/2014/main" id="{3F7F522C-3CD3-4B75-88D2-69FB70940C6F}"/>
              </a:ext>
            </a:extLst>
          </p:cNvPr>
          <p:cNvSpPr txBox="1"/>
          <p:nvPr/>
        </p:nvSpPr>
        <p:spPr>
          <a:xfrm>
            <a:off x="5966012" y="4024330"/>
            <a:ext cx="1654763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ar-KW" sz="2800" b="1" dirty="0">
                <a:solidFill>
                  <a:schemeClr val="bg1"/>
                </a:solidFill>
                <a:cs typeface="+mj-cs"/>
              </a:rPr>
              <a:t>السبب</a:t>
            </a:r>
            <a:endParaRPr lang="en-GB" sz="2800" b="1" dirty="0">
              <a:solidFill>
                <a:schemeClr val="bg1"/>
              </a:solidFill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مربع نص 31">
                <a:extLst>
                  <a:ext uri="{FF2B5EF4-FFF2-40B4-BE49-F238E27FC236}">
                    <a16:creationId xmlns:a16="http://schemas.microsoft.com/office/drawing/2014/main" id="{38A5B6B6-7127-405C-8B0C-91D13306E733}"/>
                  </a:ext>
                </a:extLst>
              </p:cNvPr>
              <p:cNvSpPr txBox="1"/>
              <p:nvPr/>
            </p:nvSpPr>
            <p:spPr>
              <a:xfrm>
                <a:off x="453208" y="5293816"/>
                <a:ext cx="10818765" cy="922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1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𝒑</m:t>
                      </m:r>
                      <m:d>
                        <m:dPr>
                          <m:ctrlPr>
                            <a:rPr lang="en-GB" sz="2400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400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&gt; </m:t>
                          </m:r>
                          <m:f>
                            <m:fPr>
                              <m:ctrlPr>
                                <a:rPr lang="en-GB" sz="2400" b="1" i="1" smtClean="0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1" i="1" smtClean="0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num>
                            <m:den>
                              <m:r>
                                <a:rPr lang="en-GB" sz="2400" b="1" i="1" smtClean="0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  <m:t>𝟏𝟐</m:t>
                              </m:r>
                            </m:den>
                          </m:f>
                        </m:e>
                      </m:d>
                      <m:r>
                        <a:rPr lang="en-GB" sz="2400" b="1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=( </m:t>
                      </m:r>
                      <m:f>
                        <m:fPr>
                          <m:ctrlPr>
                            <a:rPr lang="en-GB" sz="2400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GB" sz="2400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GB" sz="2400" b="1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 − </m:t>
                      </m:r>
                      <m:f>
                        <m:fPr>
                          <m:ctrlPr>
                            <a:rPr lang="en-GB" sz="2400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2400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GB" sz="2400" b="1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  ) </m:t>
                      </m:r>
                      <m:r>
                        <a:rPr lang="en-GB" sz="2400" b="1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  <m:f>
                        <m:fPr>
                          <m:ctrlPr>
                            <a:rPr lang="en-GB" sz="2400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sz="2400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GB" sz="2400" b="1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sz="2400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sz="2400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GB" sz="2000" b="1" dirty="0"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40" name="مربع نص 31">
                <a:extLst>
                  <a:ext uri="{FF2B5EF4-FFF2-40B4-BE49-F238E27FC236}">
                    <a16:creationId xmlns:a16="http://schemas.microsoft.com/office/drawing/2014/main" id="{38A5B6B6-7127-405C-8B0C-91D13306E7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208" y="5293816"/>
                <a:ext cx="10818765" cy="92217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7D41141B-D20B-4F24-9F1C-E7B64F4721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24384" y="4713166"/>
            <a:ext cx="2523026" cy="200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55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3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2" grpId="0" animBg="1"/>
      <p:bldP spid="23" grpId="0" animBg="1"/>
      <p:bldP spid="23" grpId="1" animBg="1"/>
      <p:bldP spid="24" grpId="0" animBg="1"/>
      <p:bldP spid="33" grpId="0" animBg="1"/>
      <p:bldP spid="33" grpId="1" animBg="1"/>
      <p:bldP spid="34" grpId="0" animBg="1"/>
      <p:bldP spid="35" grpId="0"/>
      <p:bldP spid="36" grpId="0"/>
      <p:bldP spid="37" grpId="0"/>
      <p:bldP spid="38" grpId="0"/>
      <p:bldP spid="39" grpId="0" animBg="1"/>
      <p:bldP spid="39" grpId="1" animBg="1"/>
      <p:bldP spid="40" grpId="0" build="p"/>
      <p:bldP spid="40" grpI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CB72B8EF-6F4A-4A93-AE85-FE025A7BC40F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45000" contras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9120" y="297793"/>
            <a:ext cx="11370090" cy="25292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414CC0-A0AA-4E45-95E3-BF126208975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45000" contras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5889" y="821171"/>
            <a:ext cx="5756991" cy="742253"/>
          </a:xfrm>
          <a:prstGeom prst="rect">
            <a:avLst/>
          </a:prstGeom>
        </p:spPr>
      </p:pic>
      <p:sp>
        <p:nvSpPr>
          <p:cNvPr id="19" name="شكل بيضاوي 13">
            <a:extLst>
              <a:ext uri="{FF2B5EF4-FFF2-40B4-BE49-F238E27FC236}">
                <a16:creationId xmlns:a16="http://schemas.microsoft.com/office/drawing/2014/main" id="{6652FAB3-3EE0-45CF-8565-2BAA41F4561F}"/>
              </a:ext>
            </a:extLst>
          </p:cNvPr>
          <p:cNvSpPr/>
          <p:nvPr/>
        </p:nvSpPr>
        <p:spPr>
          <a:xfrm>
            <a:off x="8789657" y="3082927"/>
            <a:ext cx="936000" cy="936000"/>
          </a:xfrm>
          <a:prstGeom prst="ellipse">
            <a:avLst/>
          </a:prstGeom>
          <a:solidFill>
            <a:srgbClr val="00B05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/>
          </a:p>
        </p:txBody>
      </p:sp>
      <p:sp>
        <p:nvSpPr>
          <p:cNvPr id="20" name="مربع نص 14">
            <a:extLst>
              <a:ext uri="{FF2B5EF4-FFF2-40B4-BE49-F238E27FC236}">
                <a16:creationId xmlns:a16="http://schemas.microsoft.com/office/drawing/2014/main" id="{09F3E80A-4E8F-434D-8612-076268AF7BC0}"/>
              </a:ext>
            </a:extLst>
          </p:cNvPr>
          <p:cNvSpPr txBox="1"/>
          <p:nvPr/>
        </p:nvSpPr>
        <p:spPr>
          <a:xfrm>
            <a:off x="5763523" y="4158910"/>
            <a:ext cx="1980000" cy="432000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sz="2000" b="1" dirty="0">
                <a:solidFill>
                  <a:srgbClr val="FFFF00"/>
                </a:solidFill>
                <a:cs typeface="+mj-cs"/>
              </a:rPr>
              <a:t>حاول مرة اخرى</a:t>
            </a:r>
            <a:endParaRPr lang="en-GB" sz="2000" b="1" dirty="0">
              <a:solidFill>
                <a:srgbClr val="FFFF00"/>
              </a:solidFill>
              <a:cs typeface="+mj-cs"/>
            </a:endParaRPr>
          </a:p>
        </p:txBody>
      </p:sp>
      <p:sp>
        <p:nvSpPr>
          <p:cNvPr id="21" name="شكل بيضاوي 15">
            <a:extLst>
              <a:ext uri="{FF2B5EF4-FFF2-40B4-BE49-F238E27FC236}">
                <a16:creationId xmlns:a16="http://schemas.microsoft.com/office/drawing/2014/main" id="{26350066-0B90-4FE8-8CE6-9716DCF1A67F}"/>
              </a:ext>
            </a:extLst>
          </p:cNvPr>
          <p:cNvSpPr/>
          <p:nvPr/>
        </p:nvSpPr>
        <p:spPr>
          <a:xfrm>
            <a:off x="6195081" y="3088330"/>
            <a:ext cx="936000" cy="93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C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2" name="شكل بيضاوي 16">
            <a:extLst>
              <a:ext uri="{FF2B5EF4-FFF2-40B4-BE49-F238E27FC236}">
                <a16:creationId xmlns:a16="http://schemas.microsoft.com/office/drawing/2014/main" id="{ACBEFDD5-EE79-4A75-9CF2-E94B60A81351}"/>
              </a:ext>
            </a:extLst>
          </p:cNvPr>
          <p:cNvSpPr/>
          <p:nvPr/>
        </p:nvSpPr>
        <p:spPr>
          <a:xfrm>
            <a:off x="8793160" y="3088330"/>
            <a:ext cx="936000" cy="936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3" name="مربع نص 17">
            <a:extLst>
              <a:ext uri="{FF2B5EF4-FFF2-40B4-BE49-F238E27FC236}">
                <a16:creationId xmlns:a16="http://schemas.microsoft.com/office/drawing/2014/main" id="{8BA060B5-A1F1-4D26-952D-25569090DDFE}"/>
              </a:ext>
            </a:extLst>
          </p:cNvPr>
          <p:cNvSpPr txBox="1"/>
          <p:nvPr/>
        </p:nvSpPr>
        <p:spPr>
          <a:xfrm>
            <a:off x="2990187" y="4158910"/>
            <a:ext cx="1980000" cy="432000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sz="2000" b="1" dirty="0">
                <a:solidFill>
                  <a:srgbClr val="FFFF00"/>
                </a:solidFill>
                <a:cs typeface="+mj-cs"/>
              </a:rPr>
              <a:t>حاول مرة اخرى</a:t>
            </a:r>
            <a:endParaRPr lang="en-GB" sz="2000" b="1" dirty="0">
              <a:solidFill>
                <a:srgbClr val="FFFF00"/>
              </a:solidFill>
              <a:cs typeface="+mj-cs"/>
            </a:endParaRPr>
          </a:p>
        </p:txBody>
      </p:sp>
      <p:sp>
        <p:nvSpPr>
          <p:cNvPr id="24" name="شكل بيضاوي 24">
            <a:extLst>
              <a:ext uri="{FF2B5EF4-FFF2-40B4-BE49-F238E27FC236}">
                <a16:creationId xmlns:a16="http://schemas.microsoft.com/office/drawing/2014/main" id="{7D189C37-C1FC-4FF8-8C9F-BA674DB75E67}"/>
              </a:ext>
            </a:extLst>
          </p:cNvPr>
          <p:cNvSpPr/>
          <p:nvPr/>
        </p:nvSpPr>
        <p:spPr>
          <a:xfrm>
            <a:off x="3172544" y="3088330"/>
            <a:ext cx="936000" cy="93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b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3" name="مربع نص 25">
            <a:extLst>
              <a:ext uri="{FF2B5EF4-FFF2-40B4-BE49-F238E27FC236}">
                <a16:creationId xmlns:a16="http://schemas.microsoft.com/office/drawing/2014/main" id="{799AAD7F-F7C8-4801-97EF-720C03BABB7E}"/>
              </a:ext>
            </a:extLst>
          </p:cNvPr>
          <p:cNvSpPr txBox="1"/>
          <p:nvPr/>
        </p:nvSpPr>
        <p:spPr>
          <a:xfrm>
            <a:off x="14362" y="4108821"/>
            <a:ext cx="1980000" cy="432000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sz="2000" b="1" dirty="0">
                <a:solidFill>
                  <a:srgbClr val="FFFF00"/>
                </a:solidFill>
                <a:cs typeface="+mj-cs"/>
              </a:rPr>
              <a:t>حاول مرة اخرى</a:t>
            </a:r>
            <a:endParaRPr lang="en-GB" sz="2000" b="1" dirty="0">
              <a:solidFill>
                <a:srgbClr val="FFFF00"/>
              </a:solidFill>
              <a:cs typeface="+mj-cs"/>
            </a:endParaRPr>
          </a:p>
        </p:txBody>
      </p:sp>
      <p:sp>
        <p:nvSpPr>
          <p:cNvPr id="34" name="شكل بيضاوي 26">
            <a:extLst>
              <a:ext uri="{FF2B5EF4-FFF2-40B4-BE49-F238E27FC236}">
                <a16:creationId xmlns:a16="http://schemas.microsoft.com/office/drawing/2014/main" id="{D1285D03-E816-4C83-9296-58B6D6CCEC62}"/>
              </a:ext>
            </a:extLst>
          </p:cNvPr>
          <p:cNvSpPr/>
          <p:nvPr/>
        </p:nvSpPr>
        <p:spPr>
          <a:xfrm>
            <a:off x="453208" y="3038241"/>
            <a:ext cx="936000" cy="93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a</a:t>
            </a:r>
            <a:endParaRPr lang="en-GB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مربع نص 5">
                <a:extLst>
                  <a:ext uri="{FF2B5EF4-FFF2-40B4-BE49-F238E27FC236}">
                    <a16:creationId xmlns:a16="http://schemas.microsoft.com/office/drawing/2014/main" id="{F6EB956E-D885-478C-A9D8-114ECDBD1BA6}"/>
                  </a:ext>
                </a:extLst>
              </p:cNvPr>
              <p:cNvSpPr txBox="1"/>
              <p:nvPr/>
            </p:nvSpPr>
            <p:spPr>
              <a:xfrm>
                <a:off x="1136855" y="3100804"/>
                <a:ext cx="1187532" cy="900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GB" sz="2800" b="1" dirty="0"/>
              </a:p>
            </p:txBody>
          </p:sp>
        </mc:Choice>
        <mc:Fallback xmlns="">
          <p:sp>
            <p:nvSpPr>
              <p:cNvPr id="35" name="مربع نص 5">
                <a:extLst>
                  <a:ext uri="{FF2B5EF4-FFF2-40B4-BE49-F238E27FC236}">
                    <a16:creationId xmlns:a16="http://schemas.microsoft.com/office/drawing/2014/main" id="{F6EB956E-D885-478C-A9D8-114ECDBD1B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855" y="3100804"/>
                <a:ext cx="1187532" cy="9002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مربع نص 27">
                <a:extLst>
                  <a:ext uri="{FF2B5EF4-FFF2-40B4-BE49-F238E27FC236}">
                    <a16:creationId xmlns:a16="http://schemas.microsoft.com/office/drawing/2014/main" id="{4956F8E1-A2AF-4FAE-A256-197C9912BF47}"/>
                  </a:ext>
                </a:extLst>
              </p:cNvPr>
              <p:cNvSpPr txBox="1"/>
              <p:nvPr/>
            </p:nvSpPr>
            <p:spPr>
              <a:xfrm>
                <a:off x="3913044" y="3136604"/>
                <a:ext cx="1187532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2800" b="1" i="1" dirty="0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GB" sz="28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6" name="مربع نص 27">
                <a:extLst>
                  <a:ext uri="{FF2B5EF4-FFF2-40B4-BE49-F238E27FC236}">
                    <a16:creationId xmlns:a16="http://schemas.microsoft.com/office/drawing/2014/main" id="{4956F8E1-A2AF-4FAE-A256-197C9912BF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3044" y="3136604"/>
                <a:ext cx="1187532" cy="9017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مربع نص 28">
                <a:extLst>
                  <a:ext uri="{FF2B5EF4-FFF2-40B4-BE49-F238E27FC236}">
                    <a16:creationId xmlns:a16="http://schemas.microsoft.com/office/drawing/2014/main" id="{3A1BE95D-83C0-4EA7-8E2D-E84CAAED9C5A}"/>
                  </a:ext>
                </a:extLst>
              </p:cNvPr>
              <p:cNvSpPr txBox="1"/>
              <p:nvPr/>
            </p:nvSpPr>
            <p:spPr>
              <a:xfrm>
                <a:off x="9769123" y="3113620"/>
                <a:ext cx="1187532" cy="900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GB" sz="2800" b="1" dirty="0"/>
              </a:p>
            </p:txBody>
          </p:sp>
        </mc:Choice>
        <mc:Fallback xmlns="">
          <p:sp>
            <p:nvSpPr>
              <p:cNvPr id="37" name="مربع نص 28">
                <a:extLst>
                  <a:ext uri="{FF2B5EF4-FFF2-40B4-BE49-F238E27FC236}">
                    <a16:creationId xmlns:a16="http://schemas.microsoft.com/office/drawing/2014/main" id="{3A1BE95D-83C0-4EA7-8E2D-E84CAAED9C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9123" y="3113620"/>
                <a:ext cx="1187532" cy="9002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مربع نص 29">
                <a:extLst>
                  <a:ext uri="{FF2B5EF4-FFF2-40B4-BE49-F238E27FC236}">
                    <a16:creationId xmlns:a16="http://schemas.microsoft.com/office/drawing/2014/main" id="{3E9C37EF-9441-4A65-871B-A03E0A6FDBBD}"/>
                  </a:ext>
                </a:extLst>
              </p:cNvPr>
              <p:cNvSpPr txBox="1"/>
              <p:nvPr/>
            </p:nvSpPr>
            <p:spPr>
              <a:xfrm>
                <a:off x="7027009" y="3251360"/>
                <a:ext cx="11875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2800" b="1" dirty="0"/>
              </a:p>
            </p:txBody>
          </p:sp>
        </mc:Choice>
        <mc:Fallback xmlns="">
          <p:sp>
            <p:nvSpPr>
              <p:cNvPr id="38" name="مربع نص 29">
                <a:extLst>
                  <a:ext uri="{FF2B5EF4-FFF2-40B4-BE49-F238E27FC236}">
                    <a16:creationId xmlns:a16="http://schemas.microsoft.com/office/drawing/2014/main" id="{3E9C37EF-9441-4A65-871B-A03E0A6FDB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7009" y="3251360"/>
                <a:ext cx="1187532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مربع نص 30">
            <a:extLst>
              <a:ext uri="{FF2B5EF4-FFF2-40B4-BE49-F238E27FC236}">
                <a16:creationId xmlns:a16="http://schemas.microsoft.com/office/drawing/2014/main" id="{3F7F522C-3CD3-4B75-88D2-69FB70940C6F}"/>
              </a:ext>
            </a:extLst>
          </p:cNvPr>
          <p:cNvSpPr txBox="1"/>
          <p:nvPr/>
        </p:nvSpPr>
        <p:spPr>
          <a:xfrm>
            <a:off x="8470723" y="4067690"/>
            <a:ext cx="1654763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ar-KW" sz="2800" b="1" dirty="0">
                <a:solidFill>
                  <a:schemeClr val="bg1"/>
                </a:solidFill>
                <a:cs typeface="+mj-cs"/>
              </a:rPr>
              <a:t>السبب</a:t>
            </a:r>
            <a:endParaRPr lang="en-GB" sz="2800" b="1" dirty="0">
              <a:solidFill>
                <a:schemeClr val="bg1"/>
              </a:solidFill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مربع نص 31">
                <a:extLst>
                  <a:ext uri="{FF2B5EF4-FFF2-40B4-BE49-F238E27FC236}">
                    <a16:creationId xmlns:a16="http://schemas.microsoft.com/office/drawing/2014/main" id="{38A5B6B6-7127-405C-8B0C-91D13306E733}"/>
                  </a:ext>
                </a:extLst>
              </p:cNvPr>
              <p:cNvSpPr txBox="1"/>
              <p:nvPr/>
            </p:nvSpPr>
            <p:spPr>
              <a:xfrm>
                <a:off x="484368" y="5271936"/>
                <a:ext cx="10818765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1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𝒑</m:t>
                      </m:r>
                      <m:d>
                        <m:dPr>
                          <m:ctrlPr>
                            <a:rPr lang="en-GB" sz="2400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GB" sz="2400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GB" sz="2400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400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GB" sz="2400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GB" sz="2400" b="1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GB" sz="2400" b="1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400" b="1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2400" b="1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)× </m:t>
                      </m:r>
                      <m:f>
                        <m:fPr>
                          <m:ctrlPr>
                            <a:rPr lang="en-GB" sz="2400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sz="2400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GB" sz="2400" b="1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sz="2400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sz="2400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GB" sz="2000" b="1" dirty="0"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40" name="مربع نص 31">
                <a:extLst>
                  <a:ext uri="{FF2B5EF4-FFF2-40B4-BE49-F238E27FC236}">
                    <a16:creationId xmlns:a16="http://schemas.microsoft.com/office/drawing/2014/main" id="{38A5B6B6-7127-405C-8B0C-91D13306E7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368" y="5271936"/>
                <a:ext cx="10818765" cy="7861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7D41141B-D20B-4F24-9F1C-E7B64F472156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bright="-45000" contras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11378" y="4713166"/>
            <a:ext cx="2349037" cy="200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3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2" grpId="0" animBg="1"/>
      <p:bldP spid="23" grpId="0" animBg="1"/>
      <p:bldP spid="23" grpId="1" animBg="1"/>
      <p:bldP spid="24" grpId="0" animBg="1"/>
      <p:bldP spid="33" grpId="0" animBg="1"/>
      <p:bldP spid="33" grpId="1" animBg="1"/>
      <p:bldP spid="34" grpId="0" animBg="1"/>
      <p:bldP spid="35" grpId="0"/>
      <p:bldP spid="36" grpId="0"/>
      <p:bldP spid="37" grpId="0"/>
      <p:bldP spid="38" grpId="0"/>
      <p:bldP spid="39" grpId="0" animBg="1"/>
      <p:bldP spid="39" grpId="1" animBg="1"/>
      <p:bldP spid="40" grpId="0" build="p"/>
      <p:bldP spid="40" grpI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0CC80C8D-9777-4B1A-8665-E2F89E639C48}"/>
              </a:ext>
            </a:extLst>
          </p:cNvPr>
          <p:cNvSpPr/>
          <p:nvPr/>
        </p:nvSpPr>
        <p:spPr>
          <a:xfrm>
            <a:off x="6244732" y="1245673"/>
            <a:ext cx="936000" cy="936000"/>
          </a:xfrm>
          <a:prstGeom prst="ellipse">
            <a:avLst/>
          </a:prstGeom>
          <a:solidFill>
            <a:srgbClr val="00B05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43331EC0-1B76-4F81-A250-BE858D649F29}"/>
              </a:ext>
            </a:extLst>
          </p:cNvPr>
          <p:cNvSpPr txBox="1"/>
          <p:nvPr/>
        </p:nvSpPr>
        <p:spPr>
          <a:xfrm>
            <a:off x="2917211" y="2401745"/>
            <a:ext cx="1980000" cy="442674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sz="2000" b="1" dirty="0">
                <a:solidFill>
                  <a:srgbClr val="FFFF00"/>
                </a:solidFill>
                <a:cs typeface="+mj-cs"/>
              </a:rPr>
              <a:t>حاول مرة اخرى</a:t>
            </a:r>
            <a:endParaRPr lang="en-GB" sz="2000" b="1" dirty="0">
              <a:solidFill>
                <a:srgbClr val="FFFF00"/>
              </a:solidFill>
              <a:cs typeface="+mj-cs"/>
            </a:endParaRPr>
          </a:p>
        </p:txBody>
      </p:sp>
      <p:sp>
        <p:nvSpPr>
          <p:cNvPr id="16" name="شكل بيضاوي 15">
            <a:extLst>
              <a:ext uri="{FF2B5EF4-FFF2-40B4-BE49-F238E27FC236}">
                <a16:creationId xmlns:a16="http://schemas.microsoft.com/office/drawing/2014/main" id="{68A6FD11-0F1F-4887-89A8-AC6AAEACFB3F}"/>
              </a:ext>
            </a:extLst>
          </p:cNvPr>
          <p:cNvSpPr/>
          <p:nvPr/>
        </p:nvSpPr>
        <p:spPr>
          <a:xfrm>
            <a:off x="3395329" y="1272565"/>
            <a:ext cx="936000" cy="93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b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23EB9076-FBC1-47BB-A66B-8165D409E595}"/>
              </a:ext>
            </a:extLst>
          </p:cNvPr>
          <p:cNvSpPr/>
          <p:nvPr/>
        </p:nvSpPr>
        <p:spPr>
          <a:xfrm>
            <a:off x="6273645" y="1237108"/>
            <a:ext cx="936000" cy="936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c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8E6E1BBA-9CC5-49D7-A88D-DB1CBC342926}"/>
              </a:ext>
            </a:extLst>
          </p:cNvPr>
          <p:cNvSpPr txBox="1"/>
          <p:nvPr/>
        </p:nvSpPr>
        <p:spPr>
          <a:xfrm>
            <a:off x="9404582" y="2472668"/>
            <a:ext cx="1980000" cy="432000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sz="2000" b="1" dirty="0">
                <a:solidFill>
                  <a:srgbClr val="FFFF00"/>
                </a:solidFill>
                <a:cs typeface="+mj-cs"/>
              </a:rPr>
              <a:t>حاول مرة اخرى</a:t>
            </a:r>
            <a:endParaRPr lang="en-GB" sz="2000" b="1" dirty="0">
              <a:solidFill>
                <a:srgbClr val="FFFF00"/>
              </a:solidFill>
              <a:cs typeface="+mj-cs"/>
            </a:endParaRPr>
          </a:p>
        </p:txBody>
      </p:sp>
      <p:sp>
        <p:nvSpPr>
          <p:cNvPr id="25" name="شكل بيضاوي 24">
            <a:extLst>
              <a:ext uri="{FF2B5EF4-FFF2-40B4-BE49-F238E27FC236}">
                <a16:creationId xmlns:a16="http://schemas.microsoft.com/office/drawing/2014/main" id="{113608FD-C4C0-4820-AC02-8D6B2FA179A7}"/>
              </a:ext>
            </a:extLst>
          </p:cNvPr>
          <p:cNvSpPr/>
          <p:nvPr/>
        </p:nvSpPr>
        <p:spPr>
          <a:xfrm>
            <a:off x="9633499" y="1343488"/>
            <a:ext cx="936000" cy="93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4D4451D7-0ED8-47DF-8DB4-0949D2EB0BFB}"/>
              </a:ext>
            </a:extLst>
          </p:cNvPr>
          <p:cNvSpPr txBox="1"/>
          <p:nvPr/>
        </p:nvSpPr>
        <p:spPr>
          <a:xfrm>
            <a:off x="176027" y="2350664"/>
            <a:ext cx="1980000" cy="432000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sz="2000" b="1" dirty="0">
                <a:solidFill>
                  <a:srgbClr val="FFFF00"/>
                </a:solidFill>
                <a:cs typeface="+mj-cs"/>
              </a:rPr>
              <a:t>حاول مرة اخرى</a:t>
            </a:r>
            <a:endParaRPr lang="en-GB" sz="2000" b="1" dirty="0">
              <a:solidFill>
                <a:srgbClr val="FFFF00"/>
              </a:solidFill>
              <a:cs typeface="+mj-cs"/>
            </a:endParaRPr>
          </a:p>
        </p:txBody>
      </p:sp>
      <p:sp>
        <p:nvSpPr>
          <p:cNvPr id="27" name="شكل بيضاوي 26">
            <a:extLst>
              <a:ext uri="{FF2B5EF4-FFF2-40B4-BE49-F238E27FC236}">
                <a16:creationId xmlns:a16="http://schemas.microsoft.com/office/drawing/2014/main" id="{738767D8-8EFC-4F8C-9300-DDAB9F2645EA}"/>
              </a:ext>
            </a:extLst>
          </p:cNvPr>
          <p:cNvSpPr/>
          <p:nvPr/>
        </p:nvSpPr>
        <p:spPr>
          <a:xfrm>
            <a:off x="776086" y="1291214"/>
            <a:ext cx="936000" cy="93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a</a:t>
            </a:r>
            <a:endParaRPr lang="en-GB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مربع نص 5">
                <a:extLst>
                  <a:ext uri="{FF2B5EF4-FFF2-40B4-BE49-F238E27FC236}">
                    <a16:creationId xmlns:a16="http://schemas.microsoft.com/office/drawing/2014/main" id="{A4B9EA07-CC5C-4EB6-847E-FE4569FCAB9F}"/>
                  </a:ext>
                </a:extLst>
              </p:cNvPr>
              <p:cNvSpPr txBox="1"/>
              <p:nvPr/>
            </p:nvSpPr>
            <p:spPr>
              <a:xfrm>
                <a:off x="1740999" y="1549878"/>
                <a:ext cx="11066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𝟗𝟗𝟎𝟔</m:t>
                      </m:r>
                    </m:oMath>
                  </m:oMathPara>
                </a14:m>
                <a:endParaRPr lang="en-GB" sz="4000" b="1" dirty="0"/>
              </a:p>
            </p:txBody>
          </p:sp>
        </mc:Choice>
        <mc:Fallback xmlns="">
          <p:sp>
            <p:nvSpPr>
              <p:cNvPr id="6" name="مربع نص 5">
                <a:extLst>
                  <a:ext uri="{FF2B5EF4-FFF2-40B4-BE49-F238E27FC236}">
                    <a16:creationId xmlns:a16="http://schemas.microsoft.com/office/drawing/2014/main" id="{A4B9EA07-CC5C-4EB6-847E-FE4569FCA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0999" y="1549878"/>
                <a:ext cx="1106670" cy="523220"/>
              </a:xfrm>
              <a:prstGeom prst="rect">
                <a:avLst/>
              </a:prstGeom>
              <a:blipFill>
                <a:blip r:embed="rId2"/>
                <a:stretch>
                  <a:fillRect r="-154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مربع نص 27">
                <a:extLst>
                  <a:ext uri="{FF2B5EF4-FFF2-40B4-BE49-F238E27FC236}">
                    <a16:creationId xmlns:a16="http://schemas.microsoft.com/office/drawing/2014/main" id="{F4FA7D52-539E-4450-B1BC-7EA5EB0DC5C6}"/>
                  </a:ext>
                </a:extLst>
              </p:cNvPr>
              <p:cNvSpPr txBox="1"/>
              <p:nvPr/>
            </p:nvSpPr>
            <p:spPr>
              <a:xfrm>
                <a:off x="4386428" y="1497604"/>
                <a:ext cx="11875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b="1" i="1" dirty="0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2800" b="1" i="1" dirty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800" b="1" i="1" dirty="0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GB" sz="2800" b="1" dirty="0"/>
              </a:p>
            </p:txBody>
          </p:sp>
        </mc:Choice>
        <mc:Fallback xmlns="">
          <p:sp>
            <p:nvSpPr>
              <p:cNvPr id="28" name="مربع نص 27">
                <a:extLst>
                  <a:ext uri="{FF2B5EF4-FFF2-40B4-BE49-F238E27FC236}">
                    <a16:creationId xmlns:a16="http://schemas.microsoft.com/office/drawing/2014/main" id="{F4FA7D52-539E-4450-B1BC-7EA5EB0DC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6428" y="1497604"/>
                <a:ext cx="1187532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مربع نص 28">
                <a:extLst>
                  <a:ext uri="{FF2B5EF4-FFF2-40B4-BE49-F238E27FC236}">
                    <a16:creationId xmlns:a16="http://schemas.microsoft.com/office/drawing/2014/main" id="{1824FE08-3DDA-4EA3-8E6B-30E6A41E5012}"/>
                  </a:ext>
                </a:extLst>
              </p:cNvPr>
              <p:cNvSpPr txBox="1"/>
              <p:nvPr/>
            </p:nvSpPr>
            <p:spPr>
              <a:xfrm>
                <a:off x="7384201" y="1497604"/>
                <a:ext cx="11875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b="1" i="1" dirty="0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2800" b="1" i="1" dirty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800" b="1" i="1" dirty="0" smtClean="0">
                          <a:latin typeface="Cambria Math" panose="02040503050406030204" pitchFamily="18" charset="0"/>
                        </a:rPr>
                        <m:t>𝟒𝟗𝟎𝟔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29" name="مربع نص 28">
                <a:extLst>
                  <a:ext uri="{FF2B5EF4-FFF2-40B4-BE49-F238E27FC236}">
                    <a16:creationId xmlns:a16="http://schemas.microsoft.com/office/drawing/2014/main" id="{1824FE08-3DDA-4EA3-8E6B-30E6A41E50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4201" y="1497604"/>
                <a:ext cx="1187532" cy="523220"/>
              </a:xfrm>
              <a:prstGeom prst="rect">
                <a:avLst/>
              </a:prstGeom>
              <a:blipFill>
                <a:blip r:embed="rId4"/>
                <a:stretch>
                  <a:fillRect r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مربع نص 29">
            <a:extLst>
              <a:ext uri="{FF2B5EF4-FFF2-40B4-BE49-F238E27FC236}">
                <a16:creationId xmlns:a16="http://schemas.microsoft.com/office/drawing/2014/main" id="{E2CB760E-07AA-4438-94C9-92119A149437}"/>
              </a:ext>
            </a:extLst>
          </p:cNvPr>
          <p:cNvSpPr txBox="1"/>
          <p:nvPr/>
        </p:nvSpPr>
        <p:spPr>
          <a:xfrm>
            <a:off x="10569499" y="1506603"/>
            <a:ext cx="1187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b="1" dirty="0"/>
              <a:t>0.218</a:t>
            </a: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21C53425-B750-496B-9BC2-359A4C80AC93}"/>
              </a:ext>
            </a:extLst>
          </p:cNvPr>
          <p:cNvSpPr txBox="1"/>
          <p:nvPr/>
        </p:nvSpPr>
        <p:spPr>
          <a:xfrm>
            <a:off x="5990217" y="2381448"/>
            <a:ext cx="1654763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ar-KW" sz="2800" b="1" dirty="0">
                <a:solidFill>
                  <a:schemeClr val="bg1"/>
                </a:solidFill>
                <a:cs typeface="+mj-cs"/>
              </a:rPr>
              <a:t>السبب</a:t>
            </a:r>
            <a:endParaRPr lang="en-GB" sz="2800" b="1" dirty="0">
              <a:solidFill>
                <a:schemeClr val="bg1"/>
              </a:solidFill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مربع نص 31">
                <a:extLst>
                  <a:ext uri="{FF2B5EF4-FFF2-40B4-BE49-F238E27FC236}">
                    <a16:creationId xmlns:a16="http://schemas.microsoft.com/office/drawing/2014/main" id="{F4EA2589-01C9-402A-9866-F8A324D617EA}"/>
                  </a:ext>
                </a:extLst>
              </p:cNvPr>
              <p:cNvSpPr txBox="1"/>
              <p:nvPr/>
            </p:nvSpPr>
            <p:spPr>
              <a:xfrm>
                <a:off x="293890" y="2975844"/>
                <a:ext cx="4489983" cy="1963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𝒑</m:t>
                      </m:r>
                      <m:d>
                        <m:dPr>
                          <m:ctrlPr>
                            <a:rPr lang="en-US" sz="2800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GB" sz="2800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GB" sz="2800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GB" sz="2800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GB" sz="2800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800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n-GB" sz="2800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𝟑𝟓</m:t>
                          </m:r>
                        </m:e>
                      </m:d>
                      <m:r>
                        <a:rPr lang="en-US" sz="2800" b="1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b="1" i="1" dirty="0">
                  <a:highlight>
                    <a:srgbClr val="FFFF00"/>
                  </a:highlight>
                  <a:latin typeface="Cambria Math" panose="02040503050406030204" pitchFamily="18" charset="0"/>
                </a:endParaRPr>
              </a:p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𝒑</m:t>
                      </m:r>
                      <m:d>
                        <m:dPr>
                          <m:ctrlPr>
                            <a:rPr lang="en-US" sz="2800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US" sz="2800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GB" sz="2800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800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GB" sz="2800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𝟑𝟓</m:t>
                          </m:r>
                        </m:e>
                      </m:d>
                      <m:r>
                        <a:rPr lang="en-GB" sz="2800" b="1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GB" sz="2800" b="1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  <m:d>
                        <m:dPr>
                          <m:ctrlPr>
                            <a:rPr lang="en-GB" sz="2800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  <m:r>
                            <a:rPr lang="en-GB" sz="2800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GB" sz="2800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sz="2800" b="1" i="1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b="1" dirty="0">
                  <a:highlight>
                    <a:srgbClr val="FFFF00"/>
                  </a:highlight>
                  <a:ea typeface="Cambria Math" panose="02040503050406030204" pitchFamily="18" charset="0"/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en-GB" sz="2800" b="1" dirty="0">
                    <a:highlight>
                      <a:srgbClr val="FFFF00"/>
                    </a:highlight>
                  </a:rPr>
                  <a:t>0.99061 – 0.5</a:t>
                </a:r>
                <a:r>
                  <a:rPr lang="en-US" sz="2800" b="1" dirty="0">
                    <a:highlight>
                      <a:srgbClr val="FFFF00"/>
                    </a:highlight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1" i="0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b="1" i="0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800" b="1" dirty="0">
                    <a:highlight>
                      <a:srgbClr val="FFFF00"/>
                    </a:highlight>
                  </a:rPr>
                  <a:t>0.4906</a:t>
                </a:r>
              </a:p>
            </p:txBody>
          </p:sp>
        </mc:Choice>
        <mc:Fallback xmlns="">
          <p:sp>
            <p:nvSpPr>
              <p:cNvPr id="32" name="مربع نص 31">
                <a:extLst>
                  <a:ext uri="{FF2B5EF4-FFF2-40B4-BE49-F238E27FC236}">
                    <a16:creationId xmlns:a16="http://schemas.microsoft.com/office/drawing/2014/main" id="{F4EA2589-01C9-402A-9866-F8A324D617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890" y="2975844"/>
                <a:ext cx="4489983" cy="1963423"/>
              </a:xfrm>
              <a:prstGeom prst="rect">
                <a:avLst/>
              </a:prstGeom>
              <a:blipFill>
                <a:blip r:embed="rId5"/>
                <a:stretch>
                  <a:fillRect l="-2578" b="-80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صورة 3">
            <a:extLst>
              <a:ext uri="{FF2B5EF4-FFF2-40B4-BE49-F238E27FC236}">
                <a16:creationId xmlns:a16="http://schemas.microsoft.com/office/drawing/2014/main" id="{E2D75DB1-D3BE-4947-A6A5-D7D31775D88E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-45000" contras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3754" y="73653"/>
            <a:ext cx="11180471" cy="8920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1F87CC-9486-41A4-96E3-9BB29D0066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78158" y="3008113"/>
            <a:ext cx="5296172" cy="363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18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  <p:bldP spid="18" grpId="0" animBg="1"/>
      <p:bldP spid="18" grpId="1" animBg="1"/>
      <p:bldP spid="25" grpId="0" animBg="1"/>
      <p:bldP spid="26" grpId="0" animBg="1"/>
      <p:bldP spid="26" grpId="1" animBg="1"/>
      <p:bldP spid="27" grpId="0" animBg="1"/>
      <p:bldP spid="6" grpId="0"/>
      <p:bldP spid="28" grpId="0"/>
      <p:bldP spid="29" grpId="0"/>
      <p:bldP spid="30" grpId="0"/>
      <p:bldP spid="31" grpId="0" animBg="1"/>
      <p:bldP spid="31" grpId="1" animBg="1"/>
      <p:bldP spid="32" grpId="0" uiExpand="1" build="p"/>
      <p:bldP spid="32" grpId="1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9CD29F04-65C4-4F80-8B0A-6446BEF970B1}"/>
              </a:ext>
            </a:extLst>
          </p:cNvPr>
          <p:cNvSpPr txBox="1"/>
          <p:nvPr/>
        </p:nvSpPr>
        <p:spPr>
          <a:xfrm>
            <a:off x="2303813" y="260006"/>
            <a:ext cx="7584374" cy="78319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ar-KW" sz="40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+mj-cs"/>
              </a:rPr>
              <a:t>المجموعة </a:t>
            </a:r>
            <a:r>
              <a:rPr lang="en-GB" sz="40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+mj-cs"/>
              </a:rPr>
              <a:t>B</a:t>
            </a:r>
            <a:r>
              <a:rPr lang="ar-KW" sz="40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+mj-cs"/>
              </a:rPr>
              <a:t> تمارين موضوعية</a:t>
            </a:r>
            <a:r>
              <a:rPr lang="en-GB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+mj-cs"/>
              </a:rPr>
              <a:t>  </a:t>
            </a:r>
            <a:r>
              <a:rPr lang="ar-KW" sz="4000" b="1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+mj-cs"/>
              </a:rPr>
              <a:t>بند( 8-2)</a:t>
            </a:r>
            <a:endParaRPr lang="en-GB" sz="4000" b="1" u="sng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cs typeface="+mj-cs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C8F034C-A4D7-41EA-8AEA-018679092C58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45000" contras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4971" y="1626265"/>
            <a:ext cx="10999564" cy="6983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CB72B8EF-6F4A-4A93-AE85-FE025A7BC40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45000" contras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4887" y="2586637"/>
            <a:ext cx="10036628" cy="922283"/>
          </a:xfrm>
          <a:prstGeom prst="rect">
            <a:avLst/>
          </a:prstGeom>
        </p:spPr>
      </p:pic>
      <p:sp>
        <p:nvSpPr>
          <p:cNvPr id="11" name="شكل بيضاوي 31">
            <a:extLst>
              <a:ext uri="{FF2B5EF4-FFF2-40B4-BE49-F238E27FC236}">
                <a16:creationId xmlns:a16="http://schemas.microsoft.com/office/drawing/2014/main" id="{0D2AB13B-8398-4E73-9837-8B1695548260}"/>
              </a:ext>
            </a:extLst>
          </p:cNvPr>
          <p:cNvSpPr/>
          <p:nvPr/>
        </p:nvSpPr>
        <p:spPr>
          <a:xfrm>
            <a:off x="214576" y="3400839"/>
            <a:ext cx="936000" cy="936000"/>
          </a:xfrm>
          <a:prstGeom prst="ellipse">
            <a:avLst/>
          </a:prstGeom>
          <a:solidFill>
            <a:srgbClr val="00B05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/>
          </a:p>
        </p:txBody>
      </p:sp>
      <p:sp>
        <p:nvSpPr>
          <p:cNvPr id="12" name="مربع نص 32">
            <a:extLst>
              <a:ext uri="{FF2B5EF4-FFF2-40B4-BE49-F238E27FC236}">
                <a16:creationId xmlns:a16="http://schemas.microsoft.com/office/drawing/2014/main" id="{08EF2E9C-2292-4D55-8952-B4956F7AB51D}"/>
              </a:ext>
            </a:extLst>
          </p:cNvPr>
          <p:cNvSpPr txBox="1"/>
          <p:nvPr/>
        </p:nvSpPr>
        <p:spPr>
          <a:xfrm>
            <a:off x="2681741" y="3565555"/>
            <a:ext cx="2256311" cy="578882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sz="2800" b="1" dirty="0">
                <a:solidFill>
                  <a:srgbClr val="FFFF00"/>
                </a:solidFill>
                <a:cs typeface="+mj-cs"/>
              </a:rPr>
              <a:t>حاول مرة اخرى</a:t>
            </a:r>
            <a:endParaRPr lang="en-GB" sz="2800" b="1" dirty="0">
              <a:solidFill>
                <a:srgbClr val="FFFF00"/>
              </a:solidFill>
              <a:cs typeface="+mj-cs"/>
            </a:endParaRPr>
          </a:p>
        </p:txBody>
      </p:sp>
      <p:sp>
        <p:nvSpPr>
          <p:cNvPr id="13" name="شكل بيضاوي 33">
            <a:extLst>
              <a:ext uri="{FF2B5EF4-FFF2-40B4-BE49-F238E27FC236}">
                <a16:creationId xmlns:a16="http://schemas.microsoft.com/office/drawing/2014/main" id="{B84CFC0F-5C0E-4623-A4B3-DF52D45C368E}"/>
              </a:ext>
            </a:extLst>
          </p:cNvPr>
          <p:cNvSpPr/>
          <p:nvPr/>
        </p:nvSpPr>
        <p:spPr>
          <a:xfrm>
            <a:off x="1534887" y="3400839"/>
            <a:ext cx="936000" cy="936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b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4" name="شكل بيضاوي 34">
            <a:extLst>
              <a:ext uri="{FF2B5EF4-FFF2-40B4-BE49-F238E27FC236}">
                <a16:creationId xmlns:a16="http://schemas.microsoft.com/office/drawing/2014/main" id="{63028BE8-AECA-411D-B83B-11E530196F8D}"/>
              </a:ext>
            </a:extLst>
          </p:cNvPr>
          <p:cNvSpPr/>
          <p:nvPr/>
        </p:nvSpPr>
        <p:spPr>
          <a:xfrm>
            <a:off x="214576" y="3400839"/>
            <a:ext cx="936000" cy="936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a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15" name="صورة 6">
            <a:extLst>
              <a:ext uri="{FF2B5EF4-FFF2-40B4-BE49-F238E27FC236}">
                <a16:creationId xmlns:a16="http://schemas.microsoft.com/office/drawing/2014/main" id="{8B98AEEF-3C5C-4BD6-8C79-43F1B1686CF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-45000" contras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4471" y="4513474"/>
            <a:ext cx="9750590" cy="922283"/>
          </a:xfrm>
          <a:prstGeom prst="rect">
            <a:avLst/>
          </a:prstGeom>
        </p:spPr>
      </p:pic>
      <p:sp>
        <p:nvSpPr>
          <p:cNvPr id="26" name="شكل بيضاوي 18">
            <a:extLst>
              <a:ext uri="{FF2B5EF4-FFF2-40B4-BE49-F238E27FC236}">
                <a16:creationId xmlns:a16="http://schemas.microsoft.com/office/drawing/2014/main" id="{D617D4B1-BB2F-4B4D-8673-2DA87940C599}"/>
              </a:ext>
            </a:extLst>
          </p:cNvPr>
          <p:cNvSpPr/>
          <p:nvPr/>
        </p:nvSpPr>
        <p:spPr>
          <a:xfrm>
            <a:off x="1502075" y="5224459"/>
            <a:ext cx="936000" cy="936000"/>
          </a:xfrm>
          <a:prstGeom prst="ellipse">
            <a:avLst/>
          </a:prstGeom>
          <a:solidFill>
            <a:srgbClr val="00B05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/>
          </a:p>
        </p:txBody>
      </p:sp>
      <p:sp>
        <p:nvSpPr>
          <p:cNvPr id="27" name="مربع نص 19">
            <a:extLst>
              <a:ext uri="{FF2B5EF4-FFF2-40B4-BE49-F238E27FC236}">
                <a16:creationId xmlns:a16="http://schemas.microsoft.com/office/drawing/2014/main" id="{D216D352-177F-4CC1-811F-B5058064141F}"/>
              </a:ext>
            </a:extLst>
          </p:cNvPr>
          <p:cNvSpPr txBox="1"/>
          <p:nvPr/>
        </p:nvSpPr>
        <p:spPr>
          <a:xfrm>
            <a:off x="2681741" y="5421868"/>
            <a:ext cx="2256311" cy="578882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sz="2800" b="1" dirty="0">
                <a:solidFill>
                  <a:srgbClr val="FFFF00"/>
                </a:solidFill>
                <a:cs typeface="+mj-cs"/>
              </a:rPr>
              <a:t>حاول مرة اخرى</a:t>
            </a:r>
            <a:endParaRPr lang="en-GB" sz="2800" b="1" dirty="0">
              <a:solidFill>
                <a:srgbClr val="FFFF00"/>
              </a:solidFill>
              <a:cs typeface="+mj-cs"/>
            </a:endParaRPr>
          </a:p>
        </p:txBody>
      </p:sp>
      <p:sp>
        <p:nvSpPr>
          <p:cNvPr id="28" name="شكل بيضاوي 20">
            <a:extLst>
              <a:ext uri="{FF2B5EF4-FFF2-40B4-BE49-F238E27FC236}">
                <a16:creationId xmlns:a16="http://schemas.microsoft.com/office/drawing/2014/main" id="{A358284F-7A9B-46A6-9D30-87A714D1BAF6}"/>
              </a:ext>
            </a:extLst>
          </p:cNvPr>
          <p:cNvSpPr/>
          <p:nvPr/>
        </p:nvSpPr>
        <p:spPr>
          <a:xfrm>
            <a:off x="187146" y="5218848"/>
            <a:ext cx="936000" cy="93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9" name="شكل بيضاوي 21">
            <a:extLst>
              <a:ext uri="{FF2B5EF4-FFF2-40B4-BE49-F238E27FC236}">
                <a16:creationId xmlns:a16="http://schemas.microsoft.com/office/drawing/2014/main" id="{1123FD4B-F9C8-47EE-BCCF-C65DD07ACC8C}"/>
              </a:ext>
            </a:extLst>
          </p:cNvPr>
          <p:cNvSpPr/>
          <p:nvPr/>
        </p:nvSpPr>
        <p:spPr>
          <a:xfrm>
            <a:off x="1511380" y="5218848"/>
            <a:ext cx="936000" cy="936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b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0" name="مربع نص 22">
            <a:extLst>
              <a:ext uri="{FF2B5EF4-FFF2-40B4-BE49-F238E27FC236}">
                <a16:creationId xmlns:a16="http://schemas.microsoft.com/office/drawing/2014/main" id="{DA47A132-AEEC-4CB8-94AF-2AFEB2BE5592}"/>
              </a:ext>
            </a:extLst>
          </p:cNvPr>
          <p:cNvSpPr txBox="1"/>
          <p:nvPr/>
        </p:nvSpPr>
        <p:spPr>
          <a:xfrm>
            <a:off x="10136489" y="5449797"/>
            <a:ext cx="1654763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ar-KW" sz="2800" b="1" dirty="0">
                <a:solidFill>
                  <a:schemeClr val="bg1"/>
                </a:solidFill>
                <a:cs typeface="+mj-cs"/>
              </a:rPr>
              <a:t>السبب</a:t>
            </a:r>
            <a:endParaRPr lang="en-GB" sz="2800" b="1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31" name="مربع نص 23">
            <a:extLst>
              <a:ext uri="{FF2B5EF4-FFF2-40B4-BE49-F238E27FC236}">
                <a16:creationId xmlns:a16="http://schemas.microsoft.com/office/drawing/2014/main" id="{5F067C1C-2FB1-4BD5-8917-5D00F8226A61}"/>
              </a:ext>
            </a:extLst>
          </p:cNvPr>
          <p:cNvSpPr txBox="1"/>
          <p:nvPr/>
        </p:nvSpPr>
        <p:spPr>
          <a:xfrm>
            <a:off x="1534887" y="6169744"/>
            <a:ext cx="10256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800" b="1" dirty="0">
                <a:highlight>
                  <a:srgbClr val="FFFF00"/>
                </a:highlight>
              </a:rPr>
              <a:t>عدد أحرف كلمات كتاب هو متغير عشوائي متقطع</a:t>
            </a:r>
            <a:endParaRPr lang="en-GB" sz="2800" b="1" dirty="0">
              <a:highlight>
                <a:srgbClr val="FFFF00"/>
              </a:highlight>
            </a:endParaRPr>
          </a:p>
        </p:txBody>
      </p:sp>
      <p:cxnSp>
        <p:nvCxnSpPr>
          <p:cNvPr id="32" name="رابط كسهم مستقيم 3">
            <a:extLst>
              <a:ext uri="{FF2B5EF4-FFF2-40B4-BE49-F238E27FC236}">
                <a16:creationId xmlns:a16="http://schemas.microsoft.com/office/drawing/2014/main" id="{C2836C87-6D57-44C4-8444-2B149232D949}"/>
              </a:ext>
            </a:extLst>
          </p:cNvPr>
          <p:cNvCxnSpPr/>
          <p:nvPr/>
        </p:nvCxnSpPr>
        <p:spPr>
          <a:xfrm flipH="1">
            <a:off x="187146" y="4445242"/>
            <a:ext cx="11384369" cy="0"/>
          </a:xfrm>
          <a:prstGeom prst="straightConnector1">
            <a:avLst/>
          </a:prstGeom>
          <a:ln w="38100"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39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4" grpId="0" animBg="1"/>
      <p:bldP spid="26" grpId="0" animBg="1"/>
      <p:bldP spid="26" grpId="1" animBg="1"/>
      <p:bldP spid="27" grpId="0" animBg="1"/>
      <p:bldP spid="27" grpId="1" animBg="1"/>
      <p:bldP spid="28" grpId="0" animBg="1"/>
      <p:bldP spid="29" grpId="0" animBg="1"/>
      <p:bldP spid="30" grpId="0" animBg="1"/>
      <p:bldP spid="30" grpId="1" animBg="1"/>
      <p:bldP spid="31" grpId="0"/>
      <p:bldP spid="3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CB72B8EF-6F4A-4A93-AE85-FE025A7BC40F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45000" contras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51016" y="416151"/>
            <a:ext cx="5077699" cy="2489420"/>
          </a:xfrm>
          <a:prstGeom prst="rect">
            <a:avLst/>
          </a:prstGeom>
        </p:spPr>
      </p:pic>
      <p:sp>
        <p:nvSpPr>
          <p:cNvPr id="19" name="شكل بيضاوي 18">
            <a:extLst>
              <a:ext uri="{FF2B5EF4-FFF2-40B4-BE49-F238E27FC236}">
                <a16:creationId xmlns:a16="http://schemas.microsoft.com/office/drawing/2014/main" id="{D5725728-F3C5-4CEA-8CE5-05FD5C63E8DF}"/>
              </a:ext>
            </a:extLst>
          </p:cNvPr>
          <p:cNvSpPr/>
          <p:nvPr/>
        </p:nvSpPr>
        <p:spPr>
          <a:xfrm>
            <a:off x="1660440" y="598186"/>
            <a:ext cx="936000" cy="936000"/>
          </a:xfrm>
          <a:prstGeom prst="ellipse">
            <a:avLst/>
          </a:prstGeom>
          <a:solidFill>
            <a:srgbClr val="00B05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/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4744A590-657E-4983-8DB5-A7AA41ABB5CF}"/>
              </a:ext>
            </a:extLst>
          </p:cNvPr>
          <p:cNvSpPr txBox="1"/>
          <p:nvPr/>
        </p:nvSpPr>
        <p:spPr>
          <a:xfrm>
            <a:off x="2984674" y="771134"/>
            <a:ext cx="2256311" cy="578882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sz="2800" b="1" dirty="0">
                <a:solidFill>
                  <a:srgbClr val="FFFF00"/>
                </a:solidFill>
                <a:cs typeface="+mj-cs"/>
              </a:rPr>
              <a:t>حاول مرة اخرى</a:t>
            </a:r>
            <a:endParaRPr lang="en-GB" sz="2800" b="1" dirty="0">
              <a:solidFill>
                <a:srgbClr val="FFFF00"/>
              </a:solidFill>
              <a:cs typeface="+mj-cs"/>
            </a:endParaRPr>
          </a:p>
        </p:txBody>
      </p:sp>
      <p:sp>
        <p:nvSpPr>
          <p:cNvPr id="21" name="شكل بيضاوي 20">
            <a:extLst>
              <a:ext uri="{FF2B5EF4-FFF2-40B4-BE49-F238E27FC236}">
                <a16:creationId xmlns:a16="http://schemas.microsoft.com/office/drawing/2014/main" id="{3312FB65-200E-43FD-A01E-4ED5007A30BD}"/>
              </a:ext>
            </a:extLst>
          </p:cNvPr>
          <p:cNvSpPr/>
          <p:nvPr/>
        </p:nvSpPr>
        <p:spPr>
          <a:xfrm>
            <a:off x="345511" y="592575"/>
            <a:ext cx="936000" cy="93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2" name="شكل بيضاوي 21">
            <a:extLst>
              <a:ext uri="{FF2B5EF4-FFF2-40B4-BE49-F238E27FC236}">
                <a16:creationId xmlns:a16="http://schemas.microsoft.com/office/drawing/2014/main" id="{6A9BD886-28C3-4047-9144-30A72B6AF3CC}"/>
              </a:ext>
            </a:extLst>
          </p:cNvPr>
          <p:cNvSpPr/>
          <p:nvPr/>
        </p:nvSpPr>
        <p:spPr>
          <a:xfrm>
            <a:off x="1669745" y="592575"/>
            <a:ext cx="936000" cy="936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b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B6B3AC11-25D0-4F51-92FF-F0746114A20B}"/>
              </a:ext>
            </a:extLst>
          </p:cNvPr>
          <p:cNvSpPr txBox="1"/>
          <p:nvPr/>
        </p:nvSpPr>
        <p:spPr>
          <a:xfrm>
            <a:off x="10121492" y="3409446"/>
            <a:ext cx="1654763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ar-KW" sz="2800" b="1" dirty="0">
                <a:solidFill>
                  <a:schemeClr val="bg1"/>
                </a:solidFill>
                <a:cs typeface="+mj-cs"/>
              </a:rPr>
              <a:t>السبب</a:t>
            </a:r>
            <a:endParaRPr lang="en-GB" sz="2800" b="1" dirty="0">
              <a:solidFill>
                <a:schemeClr val="bg1"/>
              </a:solidFill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مربع نص 23">
                <a:extLst>
                  <a:ext uri="{FF2B5EF4-FFF2-40B4-BE49-F238E27FC236}">
                    <a16:creationId xmlns:a16="http://schemas.microsoft.com/office/drawing/2014/main" id="{665BE6B3-C8A5-4131-AF5D-A0E3D4DCB41E}"/>
                  </a:ext>
                </a:extLst>
              </p:cNvPr>
              <p:cNvSpPr txBox="1"/>
              <p:nvPr/>
            </p:nvSpPr>
            <p:spPr>
              <a:xfrm>
                <a:off x="1247597" y="4946841"/>
                <a:ext cx="10256365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b="1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𝒑</m:t>
                      </m:r>
                      <m:d>
                        <m:dPr>
                          <m:ctrlPr>
                            <a:rPr lang="en-GB" sz="2800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GB" sz="2800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GB" sz="2800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800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GB" sz="2800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GB" sz="2800" b="1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2800" b="1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GB" sz="2800" b="1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800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2800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GB" sz="2800" b="1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GB" sz="2800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oxPr>
                        <m:e>
                          <m:f>
                            <m:fPr>
                              <m:ctrlPr>
                                <a:rPr lang="en-GB" sz="2800" b="1" i="1" smtClean="0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b="1" i="1" smtClean="0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sz="2800" b="1" i="1" smtClean="0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box>
                      <m:r>
                        <a:rPr lang="en-GB" sz="2800" b="1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≠</m:t>
                      </m:r>
                      <m:r>
                        <a:rPr lang="en-GB" sz="2800" b="1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2800" b="1" dirty="0"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24" name="مربع نص 23">
                <a:extLst>
                  <a:ext uri="{FF2B5EF4-FFF2-40B4-BE49-F238E27FC236}">
                    <a16:creationId xmlns:a16="http://schemas.microsoft.com/office/drawing/2014/main" id="{665BE6B3-C8A5-4131-AF5D-A0E3D4DCB4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597" y="4946841"/>
                <a:ext cx="10256365" cy="8989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2992A6FF-9432-48E3-9607-B15A23124F79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-45000" contras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934" y="3107704"/>
            <a:ext cx="2825895" cy="181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3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6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2" grpId="0" animBg="1"/>
      <p:bldP spid="23" grpId="0" animBg="1"/>
      <p:bldP spid="23" grpId="1" animBg="1"/>
      <p:bldP spid="24" grpId="0"/>
      <p:bldP spid="2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CB72B8EF-6F4A-4A93-AE85-FE025A7BC40F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45000" contras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33493" y="397749"/>
            <a:ext cx="9058507" cy="2654709"/>
          </a:xfrm>
          <a:prstGeom prst="rect">
            <a:avLst/>
          </a:prstGeom>
        </p:spPr>
      </p:pic>
      <p:sp>
        <p:nvSpPr>
          <p:cNvPr id="19" name="شكل بيضاوي 18">
            <a:extLst>
              <a:ext uri="{FF2B5EF4-FFF2-40B4-BE49-F238E27FC236}">
                <a16:creationId xmlns:a16="http://schemas.microsoft.com/office/drawing/2014/main" id="{D5725728-F3C5-4CEA-8CE5-05FD5C63E8DF}"/>
              </a:ext>
            </a:extLst>
          </p:cNvPr>
          <p:cNvSpPr/>
          <p:nvPr/>
        </p:nvSpPr>
        <p:spPr>
          <a:xfrm>
            <a:off x="1558501" y="3041054"/>
            <a:ext cx="936000" cy="936000"/>
          </a:xfrm>
          <a:prstGeom prst="ellipse">
            <a:avLst/>
          </a:prstGeom>
          <a:solidFill>
            <a:srgbClr val="00B05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/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4744A590-657E-4983-8DB5-A7AA41ABB5CF}"/>
              </a:ext>
            </a:extLst>
          </p:cNvPr>
          <p:cNvSpPr txBox="1"/>
          <p:nvPr/>
        </p:nvSpPr>
        <p:spPr>
          <a:xfrm>
            <a:off x="2882735" y="3214002"/>
            <a:ext cx="2256311" cy="578882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sz="2800" b="1" dirty="0">
                <a:solidFill>
                  <a:srgbClr val="FFFF00"/>
                </a:solidFill>
                <a:cs typeface="+mj-cs"/>
              </a:rPr>
              <a:t>حاول مرة اخرى</a:t>
            </a:r>
            <a:endParaRPr lang="en-GB" sz="2800" b="1" dirty="0">
              <a:solidFill>
                <a:srgbClr val="FFFF00"/>
              </a:solidFill>
              <a:cs typeface="+mj-cs"/>
            </a:endParaRPr>
          </a:p>
        </p:txBody>
      </p:sp>
      <p:sp>
        <p:nvSpPr>
          <p:cNvPr id="21" name="شكل بيضاوي 20">
            <a:extLst>
              <a:ext uri="{FF2B5EF4-FFF2-40B4-BE49-F238E27FC236}">
                <a16:creationId xmlns:a16="http://schemas.microsoft.com/office/drawing/2014/main" id="{3312FB65-200E-43FD-A01E-4ED5007A30BD}"/>
              </a:ext>
            </a:extLst>
          </p:cNvPr>
          <p:cNvSpPr/>
          <p:nvPr/>
        </p:nvSpPr>
        <p:spPr>
          <a:xfrm>
            <a:off x="243572" y="3035443"/>
            <a:ext cx="936000" cy="93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2" name="شكل بيضاوي 21">
            <a:extLst>
              <a:ext uri="{FF2B5EF4-FFF2-40B4-BE49-F238E27FC236}">
                <a16:creationId xmlns:a16="http://schemas.microsoft.com/office/drawing/2014/main" id="{6A9BD886-28C3-4047-9144-30A72B6AF3CC}"/>
              </a:ext>
            </a:extLst>
          </p:cNvPr>
          <p:cNvSpPr/>
          <p:nvPr/>
        </p:nvSpPr>
        <p:spPr>
          <a:xfrm>
            <a:off x="1567806" y="3035443"/>
            <a:ext cx="936000" cy="936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b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B6B3AC11-25D0-4F51-92FF-F0746114A20B}"/>
              </a:ext>
            </a:extLst>
          </p:cNvPr>
          <p:cNvSpPr txBox="1"/>
          <p:nvPr/>
        </p:nvSpPr>
        <p:spPr>
          <a:xfrm>
            <a:off x="9988519" y="3272400"/>
            <a:ext cx="1654763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ar-KW" sz="2800" b="1" dirty="0">
                <a:solidFill>
                  <a:schemeClr val="bg1"/>
                </a:solidFill>
                <a:cs typeface="+mj-cs"/>
              </a:rPr>
              <a:t>السبب</a:t>
            </a:r>
            <a:endParaRPr lang="en-GB" sz="2800" b="1" dirty="0">
              <a:solidFill>
                <a:schemeClr val="bg1"/>
              </a:solidFill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مربع نص 23">
                <a:extLst>
                  <a:ext uri="{FF2B5EF4-FFF2-40B4-BE49-F238E27FC236}">
                    <a16:creationId xmlns:a16="http://schemas.microsoft.com/office/drawing/2014/main" id="{665BE6B3-C8A5-4131-AF5D-A0E3D4DCB41E}"/>
                  </a:ext>
                </a:extLst>
              </p:cNvPr>
              <p:cNvSpPr txBox="1"/>
              <p:nvPr/>
            </p:nvSpPr>
            <p:spPr>
              <a:xfrm>
                <a:off x="7237115" y="4195834"/>
                <a:ext cx="41712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b="1" i="1" dirty="0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𝒑</m:t>
                      </m:r>
                      <m:d>
                        <m:dPr>
                          <m:ctrlPr>
                            <a:rPr lang="en-GB" sz="2800" b="1" i="1" dirty="0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1" i="1" dirty="0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800" b="1" i="1" dirty="0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</m:t>
                          </m:r>
                          <m:r>
                            <a:rPr lang="en-GB" sz="2800" b="1" i="1" dirty="0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GB" sz="2800" b="1" i="1" dirty="0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2800" b="1" i="1" dirty="0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sz="2800" b="1" dirty="0"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24" name="مربع نص 23">
                <a:extLst>
                  <a:ext uri="{FF2B5EF4-FFF2-40B4-BE49-F238E27FC236}">
                    <a16:creationId xmlns:a16="http://schemas.microsoft.com/office/drawing/2014/main" id="{665BE6B3-C8A5-4131-AF5D-A0E3D4DCB4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7115" y="4195834"/>
                <a:ext cx="4171228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211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2" grpId="0" animBg="1"/>
      <p:bldP spid="23" grpId="0" animBg="1"/>
      <p:bldP spid="23" grpId="1" animBg="1"/>
      <p:bldP spid="24" grpId="0"/>
      <p:bldP spid="2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CB72B8EF-6F4A-4A93-AE85-FE025A7BC40F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45000" contras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69928" y="370115"/>
            <a:ext cx="10322578" cy="2428842"/>
          </a:xfrm>
          <a:prstGeom prst="rect">
            <a:avLst/>
          </a:prstGeom>
        </p:spPr>
      </p:pic>
      <p:sp>
        <p:nvSpPr>
          <p:cNvPr id="19" name="شكل بيضاوي 18">
            <a:extLst>
              <a:ext uri="{FF2B5EF4-FFF2-40B4-BE49-F238E27FC236}">
                <a16:creationId xmlns:a16="http://schemas.microsoft.com/office/drawing/2014/main" id="{D5725728-F3C5-4CEA-8CE5-05FD5C63E8DF}"/>
              </a:ext>
            </a:extLst>
          </p:cNvPr>
          <p:cNvSpPr/>
          <p:nvPr/>
        </p:nvSpPr>
        <p:spPr>
          <a:xfrm>
            <a:off x="317530" y="3041054"/>
            <a:ext cx="936000" cy="936000"/>
          </a:xfrm>
          <a:prstGeom prst="ellipse">
            <a:avLst/>
          </a:prstGeom>
          <a:solidFill>
            <a:srgbClr val="00B05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/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4744A590-657E-4983-8DB5-A7AA41ABB5CF}"/>
              </a:ext>
            </a:extLst>
          </p:cNvPr>
          <p:cNvSpPr txBox="1"/>
          <p:nvPr/>
        </p:nvSpPr>
        <p:spPr>
          <a:xfrm>
            <a:off x="2882735" y="3214002"/>
            <a:ext cx="2256311" cy="578882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sz="2800" b="1" dirty="0">
                <a:solidFill>
                  <a:srgbClr val="FFFF00"/>
                </a:solidFill>
                <a:cs typeface="+mj-cs"/>
              </a:rPr>
              <a:t>حاول مرة اخرى</a:t>
            </a:r>
            <a:endParaRPr lang="en-GB" sz="2800" b="1" dirty="0">
              <a:solidFill>
                <a:srgbClr val="FFFF00"/>
              </a:solidFill>
              <a:cs typeface="+mj-cs"/>
            </a:endParaRPr>
          </a:p>
        </p:txBody>
      </p:sp>
      <p:sp>
        <p:nvSpPr>
          <p:cNvPr id="21" name="شكل بيضاوي 20">
            <a:extLst>
              <a:ext uri="{FF2B5EF4-FFF2-40B4-BE49-F238E27FC236}">
                <a16:creationId xmlns:a16="http://schemas.microsoft.com/office/drawing/2014/main" id="{3312FB65-200E-43FD-A01E-4ED5007A30BD}"/>
              </a:ext>
            </a:extLst>
          </p:cNvPr>
          <p:cNvSpPr/>
          <p:nvPr/>
        </p:nvSpPr>
        <p:spPr>
          <a:xfrm>
            <a:off x="1595480" y="3035443"/>
            <a:ext cx="936000" cy="93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b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2" name="شكل بيضاوي 21">
            <a:extLst>
              <a:ext uri="{FF2B5EF4-FFF2-40B4-BE49-F238E27FC236}">
                <a16:creationId xmlns:a16="http://schemas.microsoft.com/office/drawing/2014/main" id="{6A9BD886-28C3-4047-9144-30A72B6AF3CC}"/>
              </a:ext>
            </a:extLst>
          </p:cNvPr>
          <p:cNvSpPr/>
          <p:nvPr/>
        </p:nvSpPr>
        <p:spPr>
          <a:xfrm>
            <a:off x="326835" y="3035443"/>
            <a:ext cx="936000" cy="936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B6B3AC11-25D0-4F51-92FF-F0746114A20B}"/>
              </a:ext>
            </a:extLst>
          </p:cNvPr>
          <p:cNvSpPr txBox="1"/>
          <p:nvPr/>
        </p:nvSpPr>
        <p:spPr>
          <a:xfrm>
            <a:off x="9988519" y="3272400"/>
            <a:ext cx="1654763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ar-KW" sz="2800" b="1" dirty="0">
                <a:solidFill>
                  <a:schemeClr val="bg1"/>
                </a:solidFill>
                <a:cs typeface="+mj-cs"/>
              </a:rPr>
              <a:t>السبب</a:t>
            </a:r>
            <a:endParaRPr lang="en-GB" sz="2800" b="1" dirty="0">
              <a:solidFill>
                <a:schemeClr val="bg1"/>
              </a:solidFill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مربع نص 23">
                <a:extLst>
                  <a:ext uri="{FF2B5EF4-FFF2-40B4-BE49-F238E27FC236}">
                    <a16:creationId xmlns:a16="http://schemas.microsoft.com/office/drawing/2014/main" id="{665BE6B3-C8A5-4131-AF5D-A0E3D4DCB41E}"/>
                  </a:ext>
                </a:extLst>
              </p:cNvPr>
              <p:cNvSpPr txBox="1"/>
              <p:nvPr/>
            </p:nvSpPr>
            <p:spPr>
              <a:xfrm>
                <a:off x="4790514" y="3792884"/>
                <a:ext cx="4754930" cy="23425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ar-KW" sz="3200" b="1" i="1" dirty="0" smtClean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KW" sz="3200" b="1" i="1" dirty="0" smtClean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p>
                        <m:r>
                          <a:rPr lang="en-GB" sz="3200" b="1" i="1" dirty="0" smtClean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3200" b="1" i="1" dirty="0" smtClean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3200" b="1" i="1" dirty="0" smtClean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3200" b="1" i="1" dirty="0" smtClean="0">
                                <a:solidFill>
                                  <a:schemeClr val="tx1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3200" b="1" i="1" dirty="0">
                                <a:solidFill>
                                  <a:schemeClr val="tx1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( </m:t>
                            </m:r>
                            <m:r>
                              <a:rPr lang="en-GB" sz="3200" b="1" i="1" dirty="0">
                                <a:solidFill>
                                  <a:schemeClr val="tx1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GB" sz="3200" b="1" i="1" dirty="0">
                                <a:solidFill>
                                  <a:schemeClr val="tx1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3200" b="1" i="1" dirty="0">
                                <a:solidFill>
                                  <a:schemeClr val="tx1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GB" sz="3200" b="1" i="1" dirty="0">
                                <a:solidFill>
                                  <a:schemeClr val="tx1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 )</m:t>
                            </m:r>
                          </m:e>
                          <m:sup>
                            <m:r>
                              <a:rPr lang="en-GB" sz="3200" b="1" i="1" dirty="0" smtClean="0">
                                <a:solidFill>
                                  <a:schemeClr val="tx1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GB" sz="3200" b="1" i="1" dirty="0" smtClean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GB" sz="3200" b="1" dirty="0">
                    <a:solidFill>
                      <a:schemeClr val="tx1"/>
                    </a:solidFill>
                    <a:highlight>
                      <a:srgbClr val="FFFF00"/>
                    </a:highlight>
                  </a:rPr>
                  <a:t> 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GB" sz="3200" b="1" i="1" dirty="0" smtClean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en-GB" sz="3200" b="1" i="1" dirty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3200" b="1" i="1" dirty="0">
                                <a:solidFill>
                                  <a:schemeClr val="tx1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3200" b="1" i="1" dirty="0">
                                <a:solidFill>
                                  <a:schemeClr val="tx1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( </m:t>
                            </m:r>
                            <m:r>
                              <a:rPr lang="en-GB" sz="3200" b="1" i="1" dirty="0" smtClean="0">
                                <a:solidFill>
                                  <a:schemeClr val="tx1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GB" sz="3200" b="1" i="1" dirty="0">
                                <a:solidFill>
                                  <a:schemeClr val="tx1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3200" b="1" i="1" dirty="0" smtClean="0">
                                <a:solidFill>
                                  <a:schemeClr val="tx1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GB" sz="3200" b="1" i="1" dirty="0">
                                <a:solidFill>
                                  <a:schemeClr val="tx1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 )</m:t>
                            </m:r>
                          </m:e>
                          <m:sup>
                            <m:r>
                              <a:rPr lang="en-GB" sz="3200" b="1" i="1" dirty="0">
                                <a:solidFill>
                                  <a:schemeClr val="tx1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GB" sz="3200" b="1" i="1" dirty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GB" sz="32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b="1" i="1" dirty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b="1" i="1" dirty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1" i="1" dirty="0" smtClean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GB" sz="3200" b="1" i="1" dirty="0" smtClean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GB" sz="3200" b="1" dirty="0">
                    <a:solidFill>
                      <a:schemeClr val="tx1"/>
                    </a:solidFill>
                    <a:highlight>
                      <a:srgbClr val="FFFF00"/>
                    </a:highlight>
                  </a:rPr>
                  <a:t> </a:t>
                </a:r>
              </a:p>
            </p:txBody>
          </p:sp>
        </mc:Choice>
        <mc:Fallback xmlns="">
          <p:sp>
            <p:nvSpPr>
              <p:cNvPr id="24" name="مربع نص 23">
                <a:extLst>
                  <a:ext uri="{FF2B5EF4-FFF2-40B4-BE49-F238E27FC236}">
                    <a16:creationId xmlns:a16="http://schemas.microsoft.com/office/drawing/2014/main" id="{665BE6B3-C8A5-4131-AF5D-A0E3D4DCB4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0514" y="3792884"/>
                <a:ext cx="4754930" cy="23425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823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2" grpId="0" animBg="1"/>
      <p:bldP spid="23" grpId="0" animBg="1"/>
      <p:bldP spid="23" grpId="1" animBg="1"/>
      <p:bldP spid="24" grpId="0" uiExpand="1" build="p"/>
      <p:bldP spid="24" grpId="1" uiExpan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رابط كسهم مستقيم 12">
            <a:extLst>
              <a:ext uri="{FF2B5EF4-FFF2-40B4-BE49-F238E27FC236}">
                <a16:creationId xmlns:a16="http://schemas.microsoft.com/office/drawing/2014/main" id="{14DD5EC7-A7A8-480C-AF7C-926B5EF68AE5}"/>
              </a:ext>
            </a:extLst>
          </p:cNvPr>
          <p:cNvCxnSpPr/>
          <p:nvPr/>
        </p:nvCxnSpPr>
        <p:spPr>
          <a:xfrm flipH="1">
            <a:off x="308799" y="3241239"/>
            <a:ext cx="11384369" cy="0"/>
          </a:xfrm>
          <a:prstGeom prst="straightConnector1">
            <a:avLst/>
          </a:prstGeom>
          <a:ln w="38100"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صورة 6">
            <a:extLst>
              <a:ext uri="{FF2B5EF4-FFF2-40B4-BE49-F238E27FC236}">
                <a16:creationId xmlns:a16="http://schemas.microsoft.com/office/drawing/2014/main" id="{734742F0-97CE-426A-AC14-DAD4328FCBDD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45000" contras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9499" y="183262"/>
            <a:ext cx="10322578" cy="960238"/>
          </a:xfrm>
          <a:prstGeom prst="rect">
            <a:avLst/>
          </a:prstGeom>
        </p:spPr>
      </p:pic>
      <p:sp>
        <p:nvSpPr>
          <p:cNvPr id="20" name="شكل بيضاوي 18">
            <a:extLst>
              <a:ext uri="{FF2B5EF4-FFF2-40B4-BE49-F238E27FC236}">
                <a16:creationId xmlns:a16="http://schemas.microsoft.com/office/drawing/2014/main" id="{D75EC6B5-CD53-4363-A14A-B6AA95A89021}"/>
              </a:ext>
            </a:extLst>
          </p:cNvPr>
          <p:cNvSpPr/>
          <p:nvPr/>
        </p:nvSpPr>
        <p:spPr>
          <a:xfrm>
            <a:off x="299494" y="1123044"/>
            <a:ext cx="936000" cy="936000"/>
          </a:xfrm>
          <a:prstGeom prst="ellipse">
            <a:avLst/>
          </a:prstGeom>
          <a:solidFill>
            <a:srgbClr val="00B05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/>
          </a:p>
        </p:txBody>
      </p:sp>
      <p:sp>
        <p:nvSpPr>
          <p:cNvPr id="21" name="مربع نص 19">
            <a:extLst>
              <a:ext uri="{FF2B5EF4-FFF2-40B4-BE49-F238E27FC236}">
                <a16:creationId xmlns:a16="http://schemas.microsoft.com/office/drawing/2014/main" id="{5DE2AFC9-F038-44C3-8B0B-F8BB3BDD4481}"/>
              </a:ext>
            </a:extLst>
          </p:cNvPr>
          <p:cNvSpPr txBox="1"/>
          <p:nvPr/>
        </p:nvSpPr>
        <p:spPr>
          <a:xfrm>
            <a:off x="2864699" y="1295992"/>
            <a:ext cx="2256311" cy="578882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sz="2800" b="1" dirty="0">
                <a:solidFill>
                  <a:srgbClr val="FFFF00"/>
                </a:solidFill>
                <a:cs typeface="+mj-cs"/>
              </a:rPr>
              <a:t>حاول مرة اخرى</a:t>
            </a:r>
            <a:endParaRPr lang="en-GB" sz="2800" b="1" dirty="0">
              <a:solidFill>
                <a:srgbClr val="FFFF00"/>
              </a:solidFill>
              <a:cs typeface="+mj-cs"/>
            </a:endParaRPr>
          </a:p>
        </p:txBody>
      </p:sp>
      <p:sp>
        <p:nvSpPr>
          <p:cNvPr id="22" name="شكل بيضاوي 20">
            <a:extLst>
              <a:ext uri="{FF2B5EF4-FFF2-40B4-BE49-F238E27FC236}">
                <a16:creationId xmlns:a16="http://schemas.microsoft.com/office/drawing/2014/main" id="{F7200D8D-29FF-4D46-9B63-565475136126}"/>
              </a:ext>
            </a:extLst>
          </p:cNvPr>
          <p:cNvSpPr/>
          <p:nvPr/>
        </p:nvSpPr>
        <p:spPr>
          <a:xfrm>
            <a:off x="1577444" y="1117433"/>
            <a:ext cx="936000" cy="93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b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3" name="شكل بيضاوي 21">
            <a:extLst>
              <a:ext uri="{FF2B5EF4-FFF2-40B4-BE49-F238E27FC236}">
                <a16:creationId xmlns:a16="http://schemas.microsoft.com/office/drawing/2014/main" id="{D6520F62-8BEB-4B7F-9E22-2F4F73812121}"/>
              </a:ext>
            </a:extLst>
          </p:cNvPr>
          <p:cNvSpPr/>
          <p:nvPr/>
        </p:nvSpPr>
        <p:spPr>
          <a:xfrm>
            <a:off x="308799" y="1117433"/>
            <a:ext cx="936000" cy="936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4" name="مربع نص 22">
            <a:extLst>
              <a:ext uri="{FF2B5EF4-FFF2-40B4-BE49-F238E27FC236}">
                <a16:creationId xmlns:a16="http://schemas.microsoft.com/office/drawing/2014/main" id="{21170475-0492-4A82-86D6-1A2B6B8E0619}"/>
              </a:ext>
            </a:extLst>
          </p:cNvPr>
          <p:cNvSpPr txBox="1"/>
          <p:nvPr/>
        </p:nvSpPr>
        <p:spPr>
          <a:xfrm>
            <a:off x="10224269" y="1486877"/>
            <a:ext cx="1654763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ar-KW" sz="2800" b="1" dirty="0">
                <a:solidFill>
                  <a:schemeClr val="bg1"/>
                </a:solidFill>
                <a:cs typeface="+mj-cs"/>
              </a:rPr>
              <a:t>السبب</a:t>
            </a:r>
            <a:endParaRPr lang="en-GB" sz="2800" b="1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27" name="مربع نص 23">
            <a:extLst>
              <a:ext uri="{FF2B5EF4-FFF2-40B4-BE49-F238E27FC236}">
                <a16:creationId xmlns:a16="http://schemas.microsoft.com/office/drawing/2014/main" id="{6AFEAE1B-F6EB-4241-9D8C-B53D6348481D}"/>
              </a:ext>
            </a:extLst>
          </p:cNvPr>
          <p:cNvSpPr txBox="1"/>
          <p:nvPr/>
        </p:nvSpPr>
        <p:spPr>
          <a:xfrm>
            <a:off x="6296721" y="2159564"/>
            <a:ext cx="475493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ar-KW" sz="3200" b="1" dirty="0">
                <a:solidFill>
                  <a:schemeClr val="tx1"/>
                </a:solidFill>
                <a:highlight>
                  <a:srgbClr val="FFFF00"/>
                </a:highlight>
              </a:rPr>
              <a:t>خواص دالة التوزيع الطبيعي</a:t>
            </a:r>
            <a:endParaRPr lang="en-GB" sz="3200" b="1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pic>
        <p:nvPicPr>
          <p:cNvPr id="28" name="صورة 6">
            <a:extLst>
              <a:ext uri="{FF2B5EF4-FFF2-40B4-BE49-F238E27FC236}">
                <a16:creationId xmlns:a16="http://schemas.microsoft.com/office/drawing/2014/main" id="{B91027D2-3EC7-4844-BEDF-CD8E1C7A7CF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45000" contras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9499" y="3376462"/>
            <a:ext cx="10322578" cy="875855"/>
          </a:xfrm>
          <a:prstGeom prst="rect">
            <a:avLst/>
          </a:prstGeom>
        </p:spPr>
      </p:pic>
      <p:sp>
        <p:nvSpPr>
          <p:cNvPr id="29" name="شكل بيضاوي 18">
            <a:extLst>
              <a:ext uri="{FF2B5EF4-FFF2-40B4-BE49-F238E27FC236}">
                <a16:creationId xmlns:a16="http://schemas.microsoft.com/office/drawing/2014/main" id="{B6557411-703A-4514-87F9-8315D876804B}"/>
              </a:ext>
            </a:extLst>
          </p:cNvPr>
          <p:cNvSpPr/>
          <p:nvPr/>
        </p:nvSpPr>
        <p:spPr>
          <a:xfrm>
            <a:off x="299494" y="4525488"/>
            <a:ext cx="936000" cy="936000"/>
          </a:xfrm>
          <a:prstGeom prst="ellipse">
            <a:avLst/>
          </a:prstGeom>
          <a:solidFill>
            <a:srgbClr val="00B05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/>
          </a:p>
        </p:txBody>
      </p:sp>
      <p:sp>
        <p:nvSpPr>
          <p:cNvPr id="30" name="مربع نص 19">
            <a:extLst>
              <a:ext uri="{FF2B5EF4-FFF2-40B4-BE49-F238E27FC236}">
                <a16:creationId xmlns:a16="http://schemas.microsoft.com/office/drawing/2014/main" id="{A212BD54-1216-45E6-9169-CBF0CE9DE5E9}"/>
              </a:ext>
            </a:extLst>
          </p:cNvPr>
          <p:cNvSpPr txBox="1"/>
          <p:nvPr/>
        </p:nvSpPr>
        <p:spPr>
          <a:xfrm>
            <a:off x="2864699" y="4698436"/>
            <a:ext cx="2256311" cy="578882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sz="2800" b="1" dirty="0">
                <a:solidFill>
                  <a:srgbClr val="FFFF00"/>
                </a:solidFill>
                <a:cs typeface="+mj-cs"/>
              </a:rPr>
              <a:t>حاول مرة اخرى</a:t>
            </a:r>
            <a:endParaRPr lang="en-GB" sz="2800" b="1" dirty="0">
              <a:solidFill>
                <a:srgbClr val="FFFF00"/>
              </a:solidFill>
              <a:cs typeface="+mj-cs"/>
            </a:endParaRPr>
          </a:p>
        </p:txBody>
      </p:sp>
      <p:sp>
        <p:nvSpPr>
          <p:cNvPr id="31" name="شكل بيضاوي 20">
            <a:extLst>
              <a:ext uri="{FF2B5EF4-FFF2-40B4-BE49-F238E27FC236}">
                <a16:creationId xmlns:a16="http://schemas.microsoft.com/office/drawing/2014/main" id="{995B76E3-6D6B-482B-837E-252EB1FC9E82}"/>
              </a:ext>
            </a:extLst>
          </p:cNvPr>
          <p:cNvSpPr/>
          <p:nvPr/>
        </p:nvSpPr>
        <p:spPr>
          <a:xfrm>
            <a:off x="1577444" y="4519877"/>
            <a:ext cx="936000" cy="93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b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2" name="شكل بيضاوي 21">
            <a:extLst>
              <a:ext uri="{FF2B5EF4-FFF2-40B4-BE49-F238E27FC236}">
                <a16:creationId xmlns:a16="http://schemas.microsoft.com/office/drawing/2014/main" id="{844E12AA-C2A2-428F-AB6D-FD2EE920454F}"/>
              </a:ext>
            </a:extLst>
          </p:cNvPr>
          <p:cNvSpPr/>
          <p:nvPr/>
        </p:nvSpPr>
        <p:spPr>
          <a:xfrm>
            <a:off x="308799" y="4519877"/>
            <a:ext cx="936000" cy="936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3" name="مربع نص 22">
            <a:extLst>
              <a:ext uri="{FF2B5EF4-FFF2-40B4-BE49-F238E27FC236}">
                <a16:creationId xmlns:a16="http://schemas.microsoft.com/office/drawing/2014/main" id="{4041496D-79E2-4DF4-843C-4F5725650B9A}"/>
              </a:ext>
            </a:extLst>
          </p:cNvPr>
          <p:cNvSpPr txBox="1"/>
          <p:nvPr/>
        </p:nvSpPr>
        <p:spPr>
          <a:xfrm>
            <a:off x="10224269" y="4889321"/>
            <a:ext cx="1654763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ar-KW" sz="2800" b="1" dirty="0">
                <a:solidFill>
                  <a:schemeClr val="bg1"/>
                </a:solidFill>
                <a:cs typeface="+mj-cs"/>
              </a:rPr>
              <a:t>السبب</a:t>
            </a:r>
            <a:endParaRPr lang="en-GB" sz="2800" b="1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34" name="مربع نص 23">
            <a:extLst>
              <a:ext uri="{FF2B5EF4-FFF2-40B4-BE49-F238E27FC236}">
                <a16:creationId xmlns:a16="http://schemas.microsoft.com/office/drawing/2014/main" id="{8BC4A24B-91DC-461F-837F-3510CD26C1B1}"/>
              </a:ext>
            </a:extLst>
          </p:cNvPr>
          <p:cNvSpPr txBox="1"/>
          <p:nvPr/>
        </p:nvSpPr>
        <p:spPr>
          <a:xfrm>
            <a:off x="6296721" y="5562008"/>
            <a:ext cx="475493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ar-KW" sz="3200" b="1" dirty="0">
                <a:solidFill>
                  <a:schemeClr val="tx1"/>
                </a:solidFill>
                <a:highlight>
                  <a:srgbClr val="FFFF00"/>
                </a:highlight>
              </a:rPr>
              <a:t>خواص دالة التوزيع الطبيعي</a:t>
            </a:r>
            <a:endParaRPr lang="en-GB" sz="3200" b="1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77414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  <p:bldP spid="22" grpId="0" animBg="1"/>
      <p:bldP spid="23" grpId="0" animBg="1"/>
      <p:bldP spid="24" grpId="0" animBg="1"/>
      <p:bldP spid="24" grpId="1" animBg="1"/>
      <p:bldP spid="27" grpId="0" uiExpand="1" build="p"/>
      <p:bldP spid="27" grpId="1" uiExpand="1" build="allAtOnce"/>
      <p:bldP spid="29" grpId="0" animBg="1"/>
      <p:bldP spid="29" grpId="1" animBg="1"/>
      <p:bldP spid="30" grpId="0" animBg="1"/>
      <p:bldP spid="30" grpId="1" animBg="1"/>
      <p:bldP spid="31" grpId="0" animBg="1"/>
      <p:bldP spid="32" grpId="0" animBg="1"/>
      <p:bldP spid="33" grpId="0" animBg="1"/>
      <p:bldP spid="33" grpId="1" animBg="1"/>
      <p:bldP spid="34" grpId="0" uiExpand="1" build="p"/>
      <p:bldP spid="34" grpId="1" uiExpand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9CD29F04-65C4-4F80-8B0A-6446BEF970B1}"/>
              </a:ext>
            </a:extLst>
          </p:cNvPr>
          <p:cNvSpPr txBox="1"/>
          <p:nvPr/>
        </p:nvSpPr>
        <p:spPr>
          <a:xfrm>
            <a:off x="2303813" y="260006"/>
            <a:ext cx="7584374" cy="78319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ar-KW" sz="40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+mj-cs"/>
              </a:rPr>
              <a:t>المجموعة </a:t>
            </a:r>
            <a:r>
              <a:rPr lang="en-GB" sz="40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+mj-cs"/>
              </a:rPr>
              <a:t>B</a:t>
            </a:r>
            <a:r>
              <a:rPr lang="ar-KW" sz="40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+mj-cs"/>
              </a:rPr>
              <a:t> تمارين موضوعية</a:t>
            </a:r>
            <a:r>
              <a:rPr lang="en-GB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+mj-cs"/>
              </a:rPr>
              <a:t>  </a:t>
            </a:r>
            <a:r>
              <a:rPr lang="ar-KW" sz="4000" b="1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+mj-cs"/>
              </a:rPr>
              <a:t>بند( 8-2)</a:t>
            </a:r>
            <a:endParaRPr lang="en-GB" sz="4000" b="1" u="sng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cs typeface="+mj-cs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C8F034C-A4D7-41EA-8AEA-018679092C58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45000" contras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1140" y="1498129"/>
            <a:ext cx="9909720" cy="77367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CB72B8EF-6F4A-4A93-AE85-FE025A7BC40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45000" contras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36966" y="2574189"/>
            <a:ext cx="8574172" cy="2492047"/>
          </a:xfrm>
          <a:prstGeom prst="rect">
            <a:avLst/>
          </a:prstGeom>
        </p:spPr>
      </p:pic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0CC80C8D-9777-4B1A-8665-E2F89E639C48}"/>
              </a:ext>
            </a:extLst>
          </p:cNvPr>
          <p:cNvSpPr/>
          <p:nvPr/>
        </p:nvSpPr>
        <p:spPr>
          <a:xfrm>
            <a:off x="3256414" y="5234226"/>
            <a:ext cx="936000" cy="936000"/>
          </a:xfrm>
          <a:prstGeom prst="ellipse">
            <a:avLst/>
          </a:prstGeom>
          <a:solidFill>
            <a:srgbClr val="00B05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43331EC0-1B76-4F81-A250-BE858D649F29}"/>
              </a:ext>
            </a:extLst>
          </p:cNvPr>
          <p:cNvSpPr txBox="1"/>
          <p:nvPr/>
        </p:nvSpPr>
        <p:spPr>
          <a:xfrm>
            <a:off x="5929112" y="6274187"/>
            <a:ext cx="1980000" cy="432000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sz="2000" b="1" dirty="0">
                <a:solidFill>
                  <a:srgbClr val="FFFF00"/>
                </a:solidFill>
                <a:cs typeface="+mj-cs"/>
              </a:rPr>
              <a:t>حاول مرة اخرى</a:t>
            </a:r>
            <a:endParaRPr lang="en-GB" sz="2000" b="1" dirty="0">
              <a:solidFill>
                <a:srgbClr val="FFFF00"/>
              </a:solidFill>
              <a:cs typeface="+mj-cs"/>
            </a:endParaRPr>
          </a:p>
        </p:txBody>
      </p:sp>
      <p:sp>
        <p:nvSpPr>
          <p:cNvPr id="16" name="شكل بيضاوي 15">
            <a:extLst>
              <a:ext uri="{FF2B5EF4-FFF2-40B4-BE49-F238E27FC236}">
                <a16:creationId xmlns:a16="http://schemas.microsoft.com/office/drawing/2014/main" id="{68A6FD11-0F1F-4887-89A8-AC6AAEACFB3F}"/>
              </a:ext>
            </a:extLst>
          </p:cNvPr>
          <p:cNvSpPr/>
          <p:nvPr/>
        </p:nvSpPr>
        <p:spPr>
          <a:xfrm>
            <a:off x="6086919" y="5273932"/>
            <a:ext cx="936000" cy="93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c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23EB9076-FBC1-47BB-A66B-8165D409E595}"/>
              </a:ext>
            </a:extLst>
          </p:cNvPr>
          <p:cNvSpPr/>
          <p:nvPr/>
        </p:nvSpPr>
        <p:spPr>
          <a:xfrm>
            <a:off x="3256414" y="5234226"/>
            <a:ext cx="936000" cy="936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b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8E6E1BBA-9CC5-49D7-A88D-DB1CBC342926}"/>
              </a:ext>
            </a:extLst>
          </p:cNvPr>
          <p:cNvSpPr txBox="1"/>
          <p:nvPr/>
        </p:nvSpPr>
        <p:spPr>
          <a:xfrm>
            <a:off x="47503" y="6280060"/>
            <a:ext cx="1980000" cy="432000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sz="2000" b="1" dirty="0">
                <a:solidFill>
                  <a:srgbClr val="FFFF00"/>
                </a:solidFill>
                <a:cs typeface="+mj-cs"/>
              </a:rPr>
              <a:t>حاول مرة اخرى</a:t>
            </a:r>
            <a:endParaRPr lang="en-GB" sz="2000" b="1" dirty="0">
              <a:solidFill>
                <a:srgbClr val="FFFF00"/>
              </a:solidFill>
              <a:cs typeface="+mj-cs"/>
            </a:endParaRPr>
          </a:p>
        </p:txBody>
      </p:sp>
      <p:sp>
        <p:nvSpPr>
          <p:cNvPr id="25" name="شكل بيضاوي 24">
            <a:extLst>
              <a:ext uri="{FF2B5EF4-FFF2-40B4-BE49-F238E27FC236}">
                <a16:creationId xmlns:a16="http://schemas.microsoft.com/office/drawing/2014/main" id="{113608FD-C4C0-4820-AC02-8D6B2FA179A7}"/>
              </a:ext>
            </a:extLst>
          </p:cNvPr>
          <p:cNvSpPr/>
          <p:nvPr/>
        </p:nvSpPr>
        <p:spPr>
          <a:xfrm>
            <a:off x="229860" y="5279805"/>
            <a:ext cx="936000" cy="93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4D4451D7-0ED8-47DF-8DB4-0949D2EB0BFB}"/>
              </a:ext>
            </a:extLst>
          </p:cNvPr>
          <p:cNvSpPr txBox="1"/>
          <p:nvPr/>
        </p:nvSpPr>
        <p:spPr>
          <a:xfrm>
            <a:off x="8760031" y="6280060"/>
            <a:ext cx="1980000" cy="432000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sz="2000" b="1" dirty="0">
                <a:solidFill>
                  <a:srgbClr val="FFFF00"/>
                </a:solidFill>
                <a:cs typeface="+mj-cs"/>
              </a:rPr>
              <a:t>حاول مرة اخرى</a:t>
            </a:r>
            <a:endParaRPr lang="en-GB" sz="2000" b="1" dirty="0">
              <a:solidFill>
                <a:srgbClr val="FFFF00"/>
              </a:solidFill>
              <a:cs typeface="+mj-cs"/>
            </a:endParaRPr>
          </a:p>
        </p:txBody>
      </p:sp>
      <p:sp>
        <p:nvSpPr>
          <p:cNvPr id="27" name="شكل بيضاوي 26">
            <a:extLst>
              <a:ext uri="{FF2B5EF4-FFF2-40B4-BE49-F238E27FC236}">
                <a16:creationId xmlns:a16="http://schemas.microsoft.com/office/drawing/2014/main" id="{738767D8-8EFC-4F8C-9300-DDAB9F2645EA}"/>
              </a:ext>
            </a:extLst>
          </p:cNvPr>
          <p:cNvSpPr/>
          <p:nvPr/>
        </p:nvSpPr>
        <p:spPr>
          <a:xfrm>
            <a:off x="9198877" y="5279805"/>
            <a:ext cx="936000" cy="93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d</a:t>
            </a:r>
            <a:endParaRPr lang="en-GB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مربع نص 5">
                <a:extLst>
                  <a:ext uri="{FF2B5EF4-FFF2-40B4-BE49-F238E27FC236}">
                    <a16:creationId xmlns:a16="http://schemas.microsoft.com/office/drawing/2014/main" id="{A4B9EA07-CC5C-4EB6-847E-FE4569FCAB9F}"/>
                  </a:ext>
                </a:extLst>
              </p:cNvPr>
              <p:cNvSpPr txBox="1"/>
              <p:nvPr/>
            </p:nvSpPr>
            <p:spPr>
              <a:xfrm>
                <a:off x="1076825" y="5355903"/>
                <a:ext cx="1187532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GB" sz="2400" b="1" i="1" dirty="0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f>
                            <m:fPr>
                              <m:ctrlPr>
                                <a:rPr lang="en-GB" sz="24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KW" sz="2400" b="1" i="1" dirty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ar-KW" sz="2400" b="1" i="1" dirty="0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6" name="مربع نص 5">
                <a:extLst>
                  <a:ext uri="{FF2B5EF4-FFF2-40B4-BE49-F238E27FC236}">
                    <a16:creationId xmlns:a16="http://schemas.microsoft.com/office/drawing/2014/main" id="{A4B9EA07-CC5C-4EB6-847E-FE4569FCA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825" y="5355903"/>
                <a:ext cx="1187532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مربع نص 27">
            <a:extLst>
              <a:ext uri="{FF2B5EF4-FFF2-40B4-BE49-F238E27FC236}">
                <a16:creationId xmlns:a16="http://schemas.microsoft.com/office/drawing/2014/main" id="{F4FA7D52-539E-4450-B1BC-7EA5EB0DC5C6}"/>
              </a:ext>
            </a:extLst>
          </p:cNvPr>
          <p:cNvSpPr txBox="1"/>
          <p:nvPr/>
        </p:nvSpPr>
        <p:spPr>
          <a:xfrm>
            <a:off x="7166240" y="5445665"/>
            <a:ext cx="1187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/>
              <a:t>1</a:t>
            </a: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1824FE08-3DDA-4EA3-8E6B-30E6A41E5012}"/>
              </a:ext>
            </a:extLst>
          </p:cNvPr>
          <p:cNvSpPr txBox="1"/>
          <p:nvPr/>
        </p:nvSpPr>
        <p:spPr>
          <a:xfrm>
            <a:off x="4346590" y="5405959"/>
            <a:ext cx="1187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/>
              <a:t>0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E2CB760E-07AA-4438-94C9-92119A149437}"/>
              </a:ext>
            </a:extLst>
          </p:cNvPr>
          <p:cNvSpPr txBox="1"/>
          <p:nvPr/>
        </p:nvSpPr>
        <p:spPr>
          <a:xfrm>
            <a:off x="9750031" y="5368617"/>
            <a:ext cx="27200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KW" sz="2800" b="1" dirty="0"/>
              <a:t>ليس أي مما </a:t>
            </a:r>
          </a:p>
          <a:p>
            <a:pPr algn="ctr"/>
            <a:r>
              <a:rPr lang="ar-KW" sz="2800" b="1" dirty="0"/>
              <a:t>سبق</a:t>
            </a:r>
            <a:endParaRPr lang="en-GB" sz="2800" b="1" dirty="0"/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21C53425-B750-496B-9BC2-359A4C80AC93}"/>
              </a:ext>
            </a:extLst>
          </p:cNvPr>
          <p:cNvSpPr txBox="1"/>
          <p:nvPr/>
        </p:nvSpPr>
        <p:spPr>
          <a:xfrm>
            <a:off x="2933887" y="6234481"/>
            <a:ext cx="1654763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ar-KW" sz="2800" b="1" dirty="0">
                <a:solidFill>
                  <a:schemeClr val="bg1"/>
                </a:solidFill>
                <a:cs typeface="+mj-cs"/>
              </a:rPr>
              <a:t>السبب</a:t>
            </a:r>
            <a:endParaRPr lang="en-GB" sz="2800" b="1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F4EA2589-01C9-402A-9866-F8A324D617EA}"/>
              </a:ext>
            </a:extLst>
          </p:cNvPr>
          <p:cNvSpPr txBox="1"/>
          <p:nvPr/>
        </p:nvSpPr>
        <p:spPr>
          <a:xfrm>
            <a:off x="47503" y="3458200"/>
            <a:ext cx="3552729" cy="66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ar-KW" sz="2800" b="1" dirty="0">
                <a:highlight>
                  <a:srgbClr val="FFFF00"/>
                </a:highlight>
              </a:rPr>
              <a:t>خواص دالة التوزيع الطبيعي</a:t>
            </a:r>
            <a:endParaRPr lang="en-GB" sz="2800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85513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  <p:bldP spid="18" grpId="0" animBg="1"/>
      <p:bldP spid="18" grpId="1" animBg="1"/>
      <p:bldP spid="25" grpId="0" animBg="1"/>
      <p:bldP spid="26" grpId="0" animBg="1"/>
      <p:bldP spid="26" grpId="1" animBg="1"/>
      <p:bldP spid="27" grpId="0" animBg="1"/>
      <p:bldP spid="6" grpId="0"/>
      <p:bldP spid="28" grpId="0"/>
      <p:bldP spid="29" grpId="0"/>
      <p:bldP spid="30" grpId="0"/>
      <p:bldP spid="31" grpId="0" animBg="1"/>
      <p:bldP spid="31" grpId="1" animBg="1"/>
      <p:bldP spid="32" grpId="0" build="p"/>
      <p:bldP spid="32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CB72B8EF-6F4A-4A93-AE85-FE025A7BC40F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45000" contras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65863" y="337914"/>
            <a:ext cx="9064134" cy="2705108"/>
          </a:xfrm>
          <a:prstGeom prst="rect">
            <a:avLst/>
          </a:prstGeom>
        </p:spPr>
      </p:pic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0CC80C8D-9777-4B1A-8665-E2F89E639C48}"/>
              </a:ext>
            </a:extLst>
          </p:cNvPr>
          <p:cNvSpPr/>
          <p:nvPr/>
        </p:nvSpPr>
        <p:spPr>
          <a:xfrm>
            <a:off x="636624" y="4285956"/>
            <a:ext cx="936000" cy="936000"/>
          </a:xfrm>
          <a:prstGeom prst="ellipse">
            <a:avLst/>
          </a:prstGeom>
          <a:solidFill>
            <a:srgbClr val="00B05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43331EC0-1B76-4F81-A250-BE858D649F29}"/>
              </a:ext>
            </a:extLst>
          </p:cNvPr>
          <p:cNvSpPr txBox="1"/>
          <p:nvPr/>
        </p:nvSpPr>
        <p:spPr>
          <a:xfrm>
            <a:off x="6011156" y="5361939"/>
            <a:ext cx="1980000" cy="432000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sz="2000" b="1" dirty="0">
                <a:solidFill>
                  <a:srgbClr val="FFFF00"/>
                </a:solidFill>
                <a:cs typeface="+mj-cs"/>
              </a:rPr>
              <a:t>حاول مرة اخرى</a:t>
            </a:r>
            <a:endParaRPr lang="en-GB" sz="2000" b="1" dirty="0">
              <a:solidFill>
                <a:srgbClr val="FFFF00"/>
              </a:solidFill>
              <a:cs typeface="+mj-cs"/>
            </a:endParaRPr>
          </a:p>
        </p:txBody>
      </p:sp>
      <p:sp>
        <p:nvSpPr>
          <p:cNvPr id="16" name="شكل بيضاوي 15">
            <a:extLst>
              <a:ext uri="{FF2B5EF4-FFF2-40B4-BE49-F238E27FC236}">
                <a16:creationId xmlns:a16="http://schemas.microsoft.com/office/drawing/2014/main" id="{68A6FD11-0F1F-4887-89A8-AC6AAEACFB3F}"/>
              </a:ext>
            </a:extLst>
          </p:cNvPr>
          <p:cNvSpPr/>
          <p:nvPr/>
        </p:nvSpPr>
        <p:spPr>
          <a:xfrm>
            <a:off x="6442714" y="4291359"/>
            <a:ext cx="936000" cy="93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c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23EB9076-FBC1-47BB-A66B-8165D409E595}"/>
              </a:ext>
            </a:extLst>
          </p:cNvPr>
          <p:cNvSpPr/>
          <p:nvPr/>
        </p:nvSpPr>
        <p:spPr>
          <a:xfrm>
            <a:off x="640127" y="4291359"/>
            <a:ext cx="936000" cy="936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8E6E1BBA-9CC5-49D7-A88D-DB1CBC342926}"/>
              </a:ext>
            </a:extLst>
          </p:cNvPr>
          <p:cNvSpPr txBox="1"/>
          <p:nvPr/>
        </p:nvSpPr>
        <p:spPr>
          <a:xfrm>
            <a:off x="3300786" y="5361939"/>
            <a:ext cx="1980000" cy="432000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sz="2000" b="1" dirty="0">
                <a:solidFill>
                  <a:srgbClr val="FFFF00"/>
                </a:solidFill>
                <a:cs typeface="+mj-cs"/>
              </a:rPr>
              <a:t>حاول مرة اخرى</a:t>
            </a:r>
            <a:endParaRPr lang="en-GB" sz="2000" b="1" dirty="0">
              <a:solidFill>
                <a:srgbClr val="FFFF00"/>
              </a:solidFill>
              <a:cs typeface="+mj-cs"/>
            </a:endParaRPr>
          </a:p>
        </p:txBody>
      </p:sp>
      <p:sp>
        <p:nvSpPr>
          <p:cNvPr id="25" name="شكل بيضاوي 24">
            <a:extLst>
              <a:ext uri="{FF2B5EF4-FFF2-40B4-BE49-F238E27FC236}">
                <a16:creationId xmlns:a16="http://schemas.microsoft.com/office/drawing/2014/main" id="{113608FD-C4C0-4820-AC02-8D6B2FA179A7}"/>
              </a:ext>
            </a:extLst>
          </p:cNvPr>
          <p:cNvSpPr/>
          <p:nvPr/>
        </p:nvSpPr>
        <p:spPr>
          <a:xfrm>
            <a:off x="3483143" y="4291359"/>
            <a:ext cx="936000" cy="93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b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4D4451D7-0ED8-47DF-8DB4-0949D2EB0BFB}"/>
              </a:ext>
            </a:extLst>
          </p:cNvPr>
          <p:cNvSpPr txBox="1"/>
          <p:nvPr/>
        </p:nvSpPr>
        <p:spPr>
          <a:xfrm>
            <a:off x="8993541" y="5361939"/>
            <a:ext cx="1980000" cy="432000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sz="2000" b="1" dirty="0">
                <a:solidFill>
                  <a:srgbClr val="FFFF00"/>
                </a:solidFill>
                <a:cs typeface="+mj-cs"/>
              </a:rPr>
              <a:t>حاول مرة اخرى</a:t>
            </a:r>
            <a:endParaRPr lang="en-GB" sz="2000" b="1" dirty="0">
              <a:solidFill>
                <a:srgbClr val="FFFF00"/>
              </a:solidFill>
              <a:cs typeface="+mj-cs"/>
            </a:endParaRPr>
          </a:p>
        </p:txBody>
      </p:sp>
      <p:sp>
        <p:nvSpPr>
          <p:cNvPr id="27" name="شكل بيضاوي 26">
            <a:extLst>
              <a:ext uri="{FF2B5EF4-FFF2-40B4-BE49-F238E27FC236}">
                <a16:creationId xmlns:a16="http://schemas.microsoft.com/office/drawing/2014/main" id="{738767D8-8EFC-4F8C-9300-DDAB9F2645EA}"/>
              </a:ext>
            </a:extLst>
          </p:cNvPr>
          <p:cNvSpPr/>
          <p:nvPr/>
        </p:nvSpPr>
        <p:spPr>
          <a:xfrm>
            <a:off x="9432387" y="4291359"/>
            <a:ext cx="936000" cy="93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A4B9EA07-CC5C-4EB6-847E-FE4569FCAB9F}"/>
              </a:ext>
            </a:extLst>
          </p:cNvPr>
          <p:cNvSpPr txBox="1"/>
          <p:nvPr/>
        </p:nvSpPr>
        <p:spPr>
          <a:xfrm>
            <a:off x="4551609" y="4388947"/>
            <a:ext cx="1187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/>
              <a:t>1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F4FA7D52-539E-4450-B1BC-7EA5EB0DC5C6}"/>
              </a:ext>
            </a:extLst>
          </p:cNvPr>
          <p:cNvSpPr txBox="1"/>
          <p:nvPr/>
        </p:nvSpPr>
        <p:spPr>
          <a:xfrm>
            <a:off x="1799674" y="4388947"/>
            <a:ext cx="1187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/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مربع نص 28">
                <a:extLst>
                  <a:ext uri="{FF2B5EF4-FFF2-40B4-BE49-F238E27FC236}">
                    <a16:creationId xmlns:a16="http://schemas.microsoft.com/office/drawing/2014/main" id="{1824FE08-3DDA-4EA3-8E6B-30E6A41E5012}"/>
                  </a:ext>
                </a:extLst>
              </p:cNvPr>
              <p:cNvSpPr txBox="1"/>
              <p:nvPr/>
            </p:nvSpPr>
            <p:spPr>
              <a:xfrm>
                <a:off x="7693342" y="4388947"/>
                <a:ext cx="1187532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GB" sz="2800" b="1" i="1" dirty="0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f>
                            <m:fPr>
                              <m:ctrlPr>
                                <a:rPr lang="en-GB" sz="28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b="1" i="1" dirty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sz="2800" b="1" i="1" dirty="0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GB" sz="2800" b="1" dirty="0"/>
              </a:p>
            </p:txBody>
          </p:sp>
        </mc:Choice>
        <mc:Fallback xmlns="">
          <p:sp>
            <p:nvSpPr>
              <p:cNvPr id="29" name="مربع نص 28">
                <a:extLst>
                  <a:ext uri="{FF2B5EF4-FFF2-40B4-BE49-F238E27FC236}">
                    <a16:creationId xmlns:a16="http://schemas.microsoft.com/office/drawing/2014/main" id="{1824FE08-3DDA-4EA3-8E6B-30E6A41E50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3342" y="4388947"/>
                <a:ext cx="1187532" cy="9017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مربع نص 29">
                <a:extLst>
                  <a:ext uri="{FF2B5EF4-FFF2-40B4-BE49-F238E27FC236}">
                    <a16:creationId xmlns:a16="http://schemas.microsoft.com/office/drawing/2014/main" id="{E2CB760E-07AA-4438-94C9-92119A149437}"/>
                  </a:ext>
                </a:extLst>
              </p:cNvPr>
              <p:cNvSpPr txBox="1"/>
              <p:nvPr/>
            </p:nvSpPr>
            <p:spPr>
              <a:xfrm>
                <a:off x="10201550" y="4371755"/>
                <a:ext cx="1436699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GB" sz="2800" b="1" dirty="0"/>
              </a:p>
            </p:txBody>
          </p:sp>
        </mc:Choice>
        <mc:Fallback xmlns="">
          <p:sp>
            <p:nvSpPr>
              <p:cNvPr id="30" name="مربع نص 29">
                <a:extLst>
                  <a:ext uri="{FF2B5EF4-FFF2-40B4-BE49-F238E27FC236}">
                    <a16:creationId xmlns:a16="http://schemas.microsoft.com/office/drawing/2014/main" id="{E2CB760E-07AA-4438-94C9-92119A1494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1550" y="4371755"/>
                <a:ext cx="1436699" cy="8989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مربع نص 30">
            <a:extLst>
              <a:ext uri="{FF2B5EF4-FFF2-40B4-BE49-F238E27FC236}">
                <a16:creationId xmlns:a16="http://schemas.microsoft.com/office/drawing/2014/main" id="{21C53425-B750-496B-9BC2-359A4C80AC93}"/>
              </a:ext>
            </a:extLst>
          </p:cNvPr>
          <p:cNvSpPr txBox="1"/>
          <p:nvPr/>
        </p:nvSpPr>
        <p:spPr>
          <a:xfrm>
            <a:off x="317690" y="5270719"/>
            <a:ext cx="1654763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ar-KW" sz="2800" b="1" dirty="0">
                <a:solidFill>
                  <a:schemeClr val="bg1"/>
                </a:solidFill>
                <a:cs typeface="+mj-cs"/>
              </a:rPr>
              <a:t>السبب</a:t>
            </a:r>
            <a:endParaRPr lang="en-GB" sz="2800" b="1" dirty="0">
              <a:solidFill>
                <a:schemeClr val="bg1"/>
              </a:solidFill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مربع نص 31">
                <a:extLst>
                  <a:ext uri="{FF2B5EF4-FFF2-40B4-BE49-F238E27FC236}">
                    <a16:creationId xmlns:a16="http://schemas.microsoft.com/office/drawing/2014/main" id="{F4EA2589-01C9-402A-9866-F8A324D617EA}"/>
                  </a:ext>
                </a:extLst>
              </p:cNvPr>
              <p:cNvSpPr txBox="1"/>
              <p:nvPr/>
            </p:nvSpPr>
            <p:spPr>
              <a:xfrm>
                <a:off x="317690" y="2723658"/>
                <a:ext cx="408823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endChr m:val="]"/>
                          <m:ctrlPr>
                            <a:rPr lang="en-GB" sz="2800" b="1" i="1" dirty="0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1" i="1" dirty="0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b="1" i="1" dirty="0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  <m:r>
                            <a:rPr lang="en-GB" sz="2800" b="1" i="1" dirty="0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, </m:t>
                          </m:r>
                          <m:r>
                            <a:rPr lang="en-GB" sz="2800" b="1" i="1" dirty="0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800" b="1" i="1" dirty="0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GB" sz="2800" b="1" i="1" dirty="0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  <m:r>
                            <a:rPr lang="en-GB" sz="2800" b="1" i="1" dirty="0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GB" sz="2800" b="1" i="1" dirty="0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2800" b="1" dirty="0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⊄</m:t>
                      </m:r>
                      <m:r>
                        <a:rPr lang="en-GB" sz="2800" b="1" i="0" dirty="0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800" b="1" i="1" dirty="0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1" i="1" dirty="0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b="1" i="1" dirty="0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800" b="1" i="1" dirty="0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  , </m:t>
                          </m:r>
                          <m:r>
                            <a:rPr lang="en-GB" sz="2800" b="1" i="1" dirty="0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en-GB" sz="2800" b="1" dirty="0">
                  <a:highlight>
                    <a:srgbClr val="FFFF00"/>
                  </a:highlight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b="1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n-GB" sz="2800" b="1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  <m:d>
                        <m:dPr>
                          <m:ctrlPr>
                            <a:rPr lang="en-GB" sz="2800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800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≤−</m:t>
                          </m:r>
                          <m:r>
                            <a:rPr lang="en-GB" sz="2800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800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GB" sz="2800" b="1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  <m:r>
                        <a:rPr lang="en-GB" sz="2800" b="1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2800" b="1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GB" sz="2800" b="1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2800" b="1" dirty="0"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32" name="مربع نص 31">
                <a:extLst>
                  <a:ext uri="{FF2B5EF4-FFF2-40B4-BE49-F238E27FC236}">
                    <a16:creationId xmlns:a16="http://schemas.microsoft.com/office/drawing/2014/main" id="{F4EA2589-01C9-402A-9866-F8A324D617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690" y="2723658"/>
                <a:ext cx="4088239" cy="9541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432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  <p:bldP spid="18" grpId="0" animBg="1"/>
      <p:bldP spid="18" grpId="1" animBg="1"/>
      <p:bldP spid="25" grpId="0" animBg="1"/>
      <p:bldP spid="26" grpId="0" animBg="1"/>
      <p:bldP spid="26" grpId="1" animBg="1"/>
      <p:bldP spid="27" grpId="0" animBg="1"/>
      <p:bldP spid="6" grpId="0"/>
      <p:bldP spid="28" grpId="0"/>
      <p:bldP spid="29" grpId="0"/>
      <p:bldP spid="30" grpId="0"/>
      <p:bldP spid="31" grpId="0" animBg="1"/>
      <p:bldP spid="31" grpId="1" animBg="1"/>
      <p:bldP spid="32" grpId="0" uiExpand="1" build="p"/>
      <p:bldP spid="32" grpId="1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>
            <a:extLst>
              <a:ext uri="{FF2B5EF4-FFF2-40B4-BE49-F238E27FC236}">
                <a16:creationId xmlns:a16="http://schemas.microsoft.com/office/drawing/2014/main" id="{A4B9EA07-CC5C-4EB6-847E-FE4569FCAB9F}"/>
              </a:ext>
            </a:extLst>
          </p:cNvPr>
          <p:cNvSpPr txBox="1"/>
          <p:nvPr/>
        </p:nvSpPr>
        <p:spPr>
          <a:xfrm>
            <a:off x="2044173" y="2807759"/>
            <a:ext cx="2518741" cy="1224000"/>
          </a:xfrm>
          <a:prstGeom prst="rect">
            <a:avLst/>
          </a:prstGeom>
          <a:blipFill>
            <a:blip r:embed="rId2">
              <a:lum bright="-45000" contrast="63000"/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endParaRPr lang="en-GB" sz="4000" b="1" dirty="0"/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E2CB760E-07AA-4438-94C9-92119A149437}"/>
              </a:ext>
            </a:extLst>
          </p:cNvPr>
          <p:cNvSpPr txBox="1"/>
          <p:nvPr/>
        </p:nvSpPr>
        <p:spPr>
          <a:xfrm>
            <a:off x="7856267" y="4810914"/>
            <a:ext cx="2520000" cy="1224000"/>
          </a:xfrm>
          <a:prstGeom prst="rect">
            <a:avLst/>
          </a:prstGeom>
          <a:blipFill>
            <a:blip r:embed="rId3">
              <a:lum bright="-45000" contrast="63000"/>
            </a:blip>
            <a:stretch>
              <a:fillRect l="-33272"/>
            </a:stretch>
          </a:blipFill>
        </p:spPr>
        <p:txBody>
          <a:bodyPr wrap="square" rtlCol="0">
            <a:spAutoFit/>
          </a:bodyPr>
          <a:lstStyle/>
          <a:p>
            <a:pPr algn="ctr"/>
            <a:endParaRPr lang="en-GB" sz="2800" b="1" dirty="0"/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1824FE08-3DDA-4EA3-8E6B-30E6A41E5012}"/>
              </a:ext>
            </a:extLst>
          </p:cNvPr>
          <p:cNvSpPr txBox="1"/>
          <p:nvPr/>
        </p:nvSpPr>
        <p:spPr>
          <a:xfrm>
            <a:off x="2042914" y="4875353"/>
            <a:ext cx="2520000" cy="1224000"/>
          </a:xfrm>
          <a:prstGeom prst="rect">
            <a:avLst/>
          </a:prstGeom>
          <a:blipFill>
            <a:blip r:embed="rId4">
              <a:lum bright="-45000" contrast="63000"/>
            </a:blip>
            <a:stretch>
              <a:fillRect l="-33272"/>
            </a:stretch>
          </a:blipFill>
        </p:spPr>
        <p:txBody>
          <a:bodyPr wrap="square" rtlCol="0">
            <a:spAutoFit/>
          </a:bodyPr>
          <a:lstStyle/>
          <a:p>
            <a:pPr algn="ctr"/>
            <a:endParaRPr lang="en-GB" sz="2800" b="1" dirty="0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CB72B8EF-6F4A-4A93-AE85-FE025A7BC40F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-45000" contras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250" y="310347"/>
            <a:ext cx="11370090" cy="2529218"/>
          </a:xfrm>
          <a:prstGeom prst="rect">
            <a:avLst/>
          </a:prstGeom>
        </p:spPr>
      </p:pic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0CC80C8D-9777-4B1A-8665-E2F89E639C48}"/>
              </a:ext>
            </a:extLst>
          </p:cNvPr>
          <p:cNvSpPr/>
          <p:nvPr/>
        </p:nvSpPr>
        <p:spPr>
          <a:xfrm>
            <a:off x="6520438" y="3015190"/>
            <a:ext cx="936000" cy="936000"/>
          </a:xfrm>
          <a:prstGeom prst="ellipse">
            <a:avLst/>
          </a:prstGeom>
          <a:solidFill>
            <a:srgbClr val="00B05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43331EC0-1B76-4F81-A250-BE858D649F29}"/>
              </a:ext>
            </a:extLst>
          </p:cNvPr>
          <p:cNvSpPr txBox="1"/>
          <p:nvPr/>
        </p:nvSpPr>
        <p:spPr>
          <a:xfrm>
            <a:off x="553751" y="6028055"/>
            <a:ext cx="1980000" cy="432000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sz="2000" b="1" dirty="0">
                <a:solidFill>
                  <a:srgbClr val="FFFF00"/>
                </a:solidFill>
                <a:cs typeface="+mj-cs"/>
              </a:rPr>
              <a:t>حاول مرة اخرى</a:t>
            </a:r>
            <a:endParaRPr lang="en-GB" sz="2000" b="1" dirty="0">
              <a:solidFill>
                <a:srgbClr val="FFFF00"/>
              </a:solidFill>
              <a:cs typeface="+mj-cs"/>
            </a:endParaRPr>
          </a:p>
        </p:txBody>
      </p:sp>
      <p:sp>
        <p:nvSpPr>
          <p:cNvPr id="16" name="شكل بيضاوي 15">
            <a:extLst>
              <a:ext uri="{FF2B5EF4-FFF2-40B4-BE49-F238E27FC236}">
                <a16:creationId xmlns:a16="http://schemas.microsoft.com/office/drawing/2014/main" id="{68A6FD11-0F1F-4887-89A8-AC6AAEACFB3F}"/>
              </a:ext>
            </a:extLst>
          </p:cNvPr>
          <p:cNvSpPr/>
          <p:nvPr/>
        </p:nvSpPr>
        <p:spPr>
          <a:xfrm>
            <a:off x="985309" y="4957475"/>
            <a:ext cx="936000" cy="93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c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23EB9076-FBC1-47BB-A66B-8165D409E595}"/>
              </a:ext>
            </a:extLst>
          </p:cNvPr>
          <p:cNvSpPr/>
          <p:nvPr/>
        </p:nvSpPr>
        <p:spPr>
          <a:xfrm>
            <a:off x="6523941" y="3020593"/>
            <a:ext cx="936000" cy="936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b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8E6E1BBA-9CC5-49D7-A88D-DB1CBC342926}"/>
              </a:ext>
            </a:extLst>
          </p:cNvPr>
          <p:cNvSpPr txBox="1"/>
          <p:nvPr/>
        </p:nvSpPr>
        <p:spPr>
          <a:xfrm>
            <a:off x="681250" y="4091173"/>
            <a:ext cx="1980000" cy="432000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sz="2000" b="1" dirty="0">
                <a:solidFill>
                  <a:srgbClr val="FFFF00"/>
                </a:solidFill>
                <a:cs typeface="+mj-cs"/>
              </a:rPr>
              <a:t>حاول مرة اخرى</a:t>
            </a:r>
            <a:endParaRPr lang="en-GB" sz="2000" b="1" dirty="0">
              <a:solidFill>
                <a:srgbClr val="FFFF00"/>
              </a:solidFill>
              <a:cs typeface="+mj-cs"/>
            </a:endParaRPr>
          </a:p>
        </p:txBody>
      </p:sp>
      <p:sp>
        <p:nvSpPr>
          <p:cNvPr id="25" name="شكل بيضاوي 24">
            <a:extLst>
              <a:ext uri="{FF2B5EF4-FFF2-40B4-BE49-F238E27FC236}">
                <a16:creationId xmlns:a16="http://schemas.microsoft.com/office/drawing/2014/main" id="{113608FD-C4C0-4820-AC02-8D6B2FA179A7}"/>
              </a:ext>
            </a:extLst>
          </p:cNvPr>
          <p:cNvSpPr/>
          <p:nvPr/>
        </p:nvSpPr>
        <p:spPr>
          <a:xfrm>
            <a:off x="863607" y="3020593"/>
            <a:ext cx="936000" cy="93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4D4451D7-0ED8-47DF-8DB4-0949D2EB0BFB}"/>
              </a:ext>
            </a:extLst>
          </p:cNvPr>
          <p:cNvSpPr txBox="1"/>
          <p:nvPr/>
        </p:nvSpPr>
        <p:spPr>
          <a:xfrm>
            <a:off x="6183935" y="6028055"/>
            <a:ext cx="1980000" cy="432000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sz="2000" b="1" dirty="0">
                <a:solidFill>
                  <a:srgbClr val="FFFF00"/>
                </a:solidFill>
                <a:cs typeface="+mj-cs"/>
              </a:rPr>
              <a:t>حاول مرة اخرى</a:t>
            </a:r>
            <a:endParaRPr lang="en-GB" sz="2000" b="1" dirty="0">
              <a:solidFill>
                <a:srgbClr val="FFFF00"/>
              </a:solidFill>
              <a:cs typeface="+mj-cs"/>
            </a:endParaRPr>
          </a:p>
        </p:txBody>
      </p:sp>
      <p:sp>
        <p:nvSpPr>
          <p:cNvPr id="27" name="شكل بيضاوي 26">
            <a:extLst>
              <a:ext uri="{FF2B5EF4-FFF2-40B4-BE49-F238E27FC236}">
                <a16:creationId xmlns:a16="http://schemas.microsoft.com/office/drawing/2014/main" id="{738767D8-8EFC-4F8C-9300-DDAB9F2645EA}"/>
              </a:ext>
            </a:extLst>
          </p:cNvPr>
          <p:cNvSpPr/>
          <p:nvPr/>
        </p:nvSpPr>
        <p:spPr>
          <a:xfrm>
            <a:off x="6622781" y="4957475"/>
            <a:ext cx="936000" cy="936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F4FA7D52-539E-4450-B1BC-7EA5EB0DC5C6}"/>
              </a:ext>
            </a:extLst>
          </p:cNvPr>
          <p:cNvSpPr txBox="1"/>
          <p:nvPr/>
        </p:nvSpPr>
        <p:spPr>
          <a:xfrm>
            <a:off x="7856267" y="2817000"/>
            <a:ext cx="2520000" cy="1224000"/>
          </a:xfrm>
          <a:prstGeom prst="rect">
            <a:avLst/>
          </a:prstGeom>
          <a:blipFill>
            <a:blip r:embed="rId6">
              <a:lum bright="-45000" contrast="63000"/>
            </a:blip>
            <a:stretch>
              <a:fillRect l="-33272"/>
            </a:stretch>
          </a:blipFill>
        </p:spPr>
        <p:txBody>
          <a:bodyPr wrap="square" rtlCol="0">
            <a:spAutoFit/>
          </a:bodyPr>
          <a:lstStyle/>
          <a:p>
            <a:pPr algn="ctr"/>
            <a:endParaRPr lang="en-GB" sz="4000" b="1" dirty="0"/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21C53425-B750-496B-9BC2-359A4C80AC93}"/>
              </a:ext>
            </a:extLst>
          </p:cNvPr>
          <p:cNvSpPr txBox="1"/>
          <p:nvPr/>
        </p:nvSpPr>
        <p:spPr>
          <a:xfrm>
            <a:off x="6201504" y="3999953"/>
            <a:ext cx="1654763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ar-KW" sz="2800" b="1" dirty="0">
                <a:solidFill>
                  <a:schemeClr val="bg1"/>
                </a:solidFill>
                <a:cs typeface="+mj-cs"/>
              </a:rPr>
              <a:t>السبب</a:t>
            </a:r>
            <a:endParaRPr lang="en-GB" sz="2800" b="1" dirty="0">
              <a:solidFill>
                <a:schemeClr val="bg1"/>
              </a:solidFill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مربع نص 31">
                <a:extLst>
                  <a:ext uri="{FF2B5EF4-FFF2-40B4-BE49-F238E27FC236}">
                    <a16:creationId xmlns:a16="http://schemas.microsoft.com/office/drawing/2014/main" id="{F4EA2589-01C9-402A-9866-F8A324D617EA}"/>
                  </a:ext>
                </a:extLst>
              </p:cNvPr>
              <p:cNvSpPr txBox="1"/>
              <p:nvPr/>
            </p:nvSpPr>
            <p:spPr>
              <a:xfrm>
                <a:off x="5563518" y="1435086"/>
                <a:ext cx="6380989" cy="7340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KW" sz="2800" b="1" dirty="0">
                    <a:highlight>
                      <a:srgbClr val="FFFF00"/>
                    </a:highlight>
                  </a:rPr>
                  <a:t>التمثيل البياني لدالة مجالها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ar-KW" sz="2800" b="1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1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ar-KW" sz="2800" b="1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, </m:t>
                        </m:r>
                        <m:f>
                          <m:fPr>
                            <m:ctrlPr>
                              <a:rPr lang="ar-KW" sz="2800" b="1" i="1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800" b="1" i="1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en-GB" sz="2800" b="1" i="1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  <m:r>
                      <a:rPr lang="en-GB" sz="2800" b="1" i="1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ar-KW" sz="2800" b="1" dirty="0">
                    <a:highlight>
                      <a:srgbClr val="FFFF00"/>
                    </a:highlight>
                  </a:rPr>
                  <a:t>و مداها</a:t>
                </a:r>
                <a:r>
                  <a:rPr lang="en-GB" sz="2800" b="1" dirty="0">
                    <a:highlight>
                      <a:srgbClr val="FFFF00"/>
                    </a:highlight>
                  </a:rPr>
                  <a:t>  {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b="1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1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GB" sz="2800" b="1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GB" sz="2800" b="1" dirty="0">
                    <a:highlight>
                      <a:srgbClr val="FFFF00"/>
                    </a:highlight>
                  </a:rPr>
                  <a:t>} </a:t>
                </a:r>
              </a:p>
            </p:txBody>
          </p:sp>
        </mc:Choice>
        <mc:Fallback xmlns="">
          <p:sp>
            <p:nvSpPr>
              <p:cNvPr id="32" name="مربع نص 31">
                <a:extLst>
                  <a:ext uri="{FF2B5EF4-FFF2-40B4-BE49-F238E27FC236}">
                    <a16:creationId xmlns:a16="http://schemas.microsoft.com/office/drawing/2014/main" id="{F4EA2589-01C9-402A-9866-F8A324D617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3518" y="1435086"/>
                <a:ext cx="6380989" cy="734047"/>
              </a:xfrm>
              <a:prstGeom prst="rect">
                <a:avLst/>
              </a:prstGeom>
              <a:blipFill>
                <a:blip r:embed="rId7"/>
                <a:stretch>
                  <a:fillRect r="-2008"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609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6" grpId="0" animBg="1"/>
      <p:bldP spid="30" grpId="0" animBg="1"/>
      <p:bldP spid="29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  <p:bldP spid="18" grpId="0" animBg="1"/>
      <p:bldP spid="18" grpId="1" animBg="1"/>
      <p:bldP spid="25" grpId="0" animBg="1"/>
      <p:bldP spid="26" grpId="0" animBg="1"/>
      <p:bldP spid="26" grpId="1" animBg="1"/>
      <p:bldP spid="27" grpId="0" animBg="1"/>
      <p:bldP spid="28" grpId="0" animBg="1"/>
      <p:bldP spid="31" grpId="0" animBg="1"/>
      <p:bldP spid="31" grpId="1" animBg="1"/>
      <p:bldP spid="32" grpId="0" build="p"/>
      <p:bldP spid="32" grpId="1" build="p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7DD247DD39A441B9A3C26F7BBAABB2" ma:contentTypeVersion="11" ma:contentTypeDescription="Create a new document." ma:contentTypeScope="" ma:versionID="6cf37f7220be936549828c7bebeca2c6">
  <xsd:schema xmlns:xsd="http://www.w3.org/2001/XMLSchema" xmlns:xs="http://www.w3.org/2001/XMLSchema" xmlns:p="http://schemas.microsoft.com/office/2006/metadata/properties" xmlns:ns2="b97b0aa8-1781-4c54-a774-0e389bbc798c" xmlns:ns3="c254ae3f-3131-48d8-b26b-ed44294e533b" targetNamespace="http://schemas.microsoft.com/office/2006/metadata/properties" ma:root="true" ma:fieldsID="5b366013ac4b4005ffbe6582a6abfc1e" ns2:_="" ns3:_="">
    <xsd:import namespace="b97b0aa8-1781-4c54-a774-0e389bbc798c"/>
    <xsd:import namespace="c254ae3f-3131-48d8-b26b-ed44294e533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7b0aa8-1781-4c54-a774-0e389bbc798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54ae3f-3131-48d8-b26b-ed44294e53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756077E-5516-4F32-BC27-6B34607FBB61}"/>
</file>

<file path=customXml/itemProps2.xml><?xml version="1.0" encoding="utf-8"?>
<ds:datastoreItem xmlns:ds="http://schemas.openxmlformats.org/officeDocument/2006/customXml" ds:itemID="{3CC2A5BD-E42F-4C89-8C02-9254625DD093}"/>
</file>

<file path=customXml/itemProps3.xml><?xml version="1.0" encoding="utf-8"?>
<ds:datastoreItem xmlns:ds="http://schemas.openxmlformats.org/officeDocument/2006/customXml" ds:itemID="{B81E7D91-7DE0-4A21-92AC-DD51F4322DDE}"/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422</Words>
  <Application>Microsoft Office PowerPoint</Application>
  <PresentationFormat>Widescreen</PresentationFormat>
  <Paragraphs>172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محمد شكرى عبدالمنعم مصطفى</dc:creator>
  <cp:lastModifiedBy>يحيي محمد علي نصر</cp:lastModifiedBy>
  <cp:revision>45</cp:revision>
  <dcterms:created xsi:type="dcterms:W3CDTF">2021-01-28T14:11:41Z</dcterms:created>
  <dcterms:modified xsi:type="dcterms:W3CDTF">2021-03-21T14:01:54Z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0x010100BD7DD247DD39A441B9A3C26F7BBAABB2</vt:lpwstr>
  </property>
</Properties>
</file>