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8" r:id="rId1"/>
  </p:sldMasterIdLst>
  <p:notesMasterIdLst>
    <p:notesMasterId r:id="rId22"/>
  </p:notesMasterIdLst>
  <p:handoutMasterIdLst>
    <p:handoutMasterId r:id="rId23"/>
  </p:handoutMasterIdLst>
  <p:sldIdLst>
    <p:sldId id="1142" r:id="rId2"/>
    <p:sldId id="1118" r:id="rId3"/>
    <p:sldId id="1124" r:id="rId4"/>
    <p:sldId id="1125" r:id="rId5"/>
    <p:sldId id="1126" r:id="rId6"/>
    <p:sldId id="1127" r:id="rId7"/>
    <p:sldId id="1128" r:id="rId8"/>
    <p:sldId id="1129" r:id="rId9"/>
    <p:sldId id="1130" r:id="rId10"/>
    <p:sldId id="1131" r:id="rId11"/>
    <p:sldId id="1132" r:id="rId12"/>
    <p:sldId id="1133" r:id="rId13"/>
    <p:sldId id="1134" r:id="rId14"/>
    <p:sldId id="1135" r:id="rId15"/>
    <p:sldId id="1136" r:id="rId16"/>
    <p:sldId id="1137" r:id="rId17"/>
    <p:sldId id="1138" r:id="rId18"/>
    <p:sldId id="1139" r:id="rId19"/>
    <p:sldId id="1140" r:id="rId20"/>
    <p:sldId id="1141" r:id="rId21"/>
  </p:sldIdLst>
  <p:sldSz cx="12192000" cy="6858000"/>
  <p:notesSz cx="7053263" cy="9309100"/>
  <p:defaultTextStyle>
    <a:defPPr>
      <a:defRPr lang="ar-K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FF66"/>
    <a:srgbClr val="4F81BD"/>
    <a:srgbClr val="0F6FC6"/>
    <a:srgbClr val="763A66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44" autoAdjust="0"/>
    <p:restoredTop sz="93416" autoAdjust="0"/>
  </p:normalViewPr>
  <p:slideViewPr>
    <p:cSldViewPr snapToGrid="0">
      <p:cViewPr varScale="1">
        <p:scale>
          <a:sx n="68" d="100"/>
          <a:sy n="68" d="100"/>
        </p:scale>
        <p:origin x="48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96849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633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l">
              <a:defRPr sz="1200"/>
            </a:lvl1pPr>
          </a:lstStyle>
          <a:p>
            <a:fld id="{8DAF4DDE-A671-43D5-A5A8-5D766FDF5F02}" type="datetimeFigureOut">
              <a:rPr lang="ar-SA" smtClean="0"/>
              <a:t>25/09/1442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996849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633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l">
              <a:defRPr sz="1200"/>
            </a:lvl1pPr>
          </a:lstStyle>
          <a:p>
            <a:fld id="{EE4A4E9A-9287-4EA8-B05B-CE94BA6BBF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717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80ED4F2-8051-48B2-B71F-F3D92B807D4A}" type="datetimeFigureOut">
              <a:rPr lang="en-US" smtClean="0"/>
              <a:pPr/>
              <a:t>5/6/2021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AEE3BF4-4668-4E41-963D-7ADA3B677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8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63B0-7CCD-4244-8CFF-914DBD5D7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7710F-48D6-4875-8C2D-B51A7003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F0FF-F2CB-4F38-AEEE-28602CA2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B99F1-C1A7-4A7E-B9CE-E7E49678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26C1-B98C-4814-9DC5-5EF0618D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180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30FE-072F-41E8-8831-E1DE780F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2F05A-D2AF-444D-9BA6-B1D530947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76FFA-FB9C-4225-A1D2-19F528FD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FDC6-4C0D-4364-B3D8-D5EEFB2D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C252-F537-4167-8C44-A8BEA3E4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499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7839E-06E8-438B-B667-86DEE3307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94F71-50FC-4764-B446-96C89EE71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D9FC7-1602-4773-9743-565D4ACA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B1D88-9538-408A-91FC-C16B013C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86B9D-BA3D-4908-B71C-B46A14D1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304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D08E-EEA4-49A8-B4CA-CEC43E98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1907F-DEA1-478A-BF3E-E5DAEEE2E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C3BAE-7055-4E0C-B425-752F6026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3A2C7-2BC2-4515-9294-E025058C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28BA0-AB5B-4ECD-9C27-479E8708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338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7C4C-AC4D-4C16-BC01-0B950960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CE90E-76B0-42F5-82F5-F7E897D9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6937F-CA47-40BF-B5F5-D9638F72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949BC-566C-4F33-BD3C-B0088F7D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B1A25-3926-483A-BB1A-4165308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247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E4FE-1F8E-4123-B909-92B41BE7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574C-3AE8-4DF8-8BF8-664568178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A5439-1991-40CD-9AA6-7C1F521AB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73BA9-8E35-48CA-900E-B2BAF1D1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7F1F9-648F-4DD1-B1DA-EE18B312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DD79-81A7-4162-A1CF-3FEB338A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7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FC4C-938D-424B-8914-249A2BB6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093B-DD72-4877-B5A9-4C9613150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CBA9A-AF2B-42D0-8465-CFAD767F1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181D2-8024-4354-BA99-FBC012CD4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1CD03-AB66-493C-B82C-E0CF7507C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6204A2-C10C-48E6-9128-312FF4F6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BE2FBF-99F4-493B-9642-277462B7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1FB6A-2982-4F7A-B0E9-287A1B9C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004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5CA5-ECF5-4046-B8C6-DA3B9041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C7D30-1C20-439F-B963-28F8A00A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8F541-0563-40F8-9010-A80E86B81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37C4F-FA35-40F6-A27E-B9C39135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289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B3C83-90AC-4733-BE17-D50B908D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F2820-5191-4385-9897-D826FE45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43F78-63EF-4EB0-8526-EB8FFE32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476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EBE0-5EC5-4371-8D54-B3D7033B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AAE2-F844-4CE8-B288-027994FB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4654D-5DA1-4C5F-99A1-736AAAD70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0CDFA-BFF2-4F73-A384-B380A140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4E7DA-77CB-423D-889E-F6D5F48F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B17B7-40EE-4B31-AB6F-BB497DFD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348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18B5-AEBF-4B55-9116-4B374B50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1170E-E27F-4599-8E6F-1A61E4E32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AFD5F-68D0-46BC-B4CB-26646725D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7FF50-5C3A-4F4D-B423-8063B49D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8300F-7CC9-4543-B712-3670BCCCD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1909D-BD32-4E68-B565-29917799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19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236B4-E717-4F4E-9801-A0C6DC5A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F0787-CF90-4747-8783-180DF5958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247AF-29AD-47F4-A332-36F16E209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D2E1B-9871-474B-A7D5-78F6BB788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516EC-4A1A-4B40-A466-F95D5F0CB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6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9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0.png"/><Relationship Id="rId5" Type="http://schemas.openxmlformats.org/officeDocument/2006/relationships/image" Target="../media/image87.png"/><Relationship Id="rId10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7" Type="http://schemas.openxmlformats.org/officeDocument/2006/relationships/image" Target="../media/image17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13.png"/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12" Type="http://schemas.openxmlformats.org/officeDocument/2006/relationships/image" Target="../media/image12.png"/><Relationship Id="rId2" Type="http://schemas.openxmlformats.org/officeDocument/2006/relationships/image" Target="../media/image210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11.png"/><Relationship Id="rId5" Type="http://schemas.openxmlformats.org/officeDocument/2006/relationships/image" Target="../media/image510.png"/><Relationship Id="rId1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4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49.png"/><Relationship Id="rId10" Type="http://schemas.openxmlformats.org/officeDocument/2006/relationships/image" Target="../media/image43.png"/><Relationship Id="rId4" Type="http://schemas.openxmlformats.org/officeDocument/2006/relationships/image" Target="../media/image48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7BECDE9-6777-4133-BCB8-7377F8320CA9}"/>
              </a:ext>
            </a:extLst>
          </p:cNvPr>
          <p:cNvSpPr txBox="1"/>
          <p:nvPr/>
        </p:nvSpPr>
        <p:spPr>
          <a:xfrm>
            <a:off x="4936651" y="3230440"/>
            <a:ext cx="243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مشروع مصادر التعلم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BB81F-5D75-4C3B-9FE5-E4575C9AB2EC}"/>
              </a:ext>
            </a:extLst>
          </p:cNvPr>
          <p:cNvSpPr txBox="1"/>
          <p:nvPr/>
        </p:nvSpPr>
        <p:spPr>
          <a:xfrm>
            <a:off x="4193708" y="3755411"/>
            <a:ext cx="330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الصف الثاني عشر علمي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F3016F-38DD-459B-BD25-62285B9283C4}"/>
              </a:ext>
            </a:extLst>
          </p:cNvPr>
          <p:cNvSpPr txBox="1"/>
          <p:nvPr/>
        </p:nvSpPr>
        <p:spPr>
          <a:xfrm>
            <a:off x="2267712" y="4280382"/>
            <a:ext cx="582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الوحدة الخامسة : التكامل :بند (  5 – 3)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48A393-E7B5-4DD8-97F9-4F7C3B056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038" y="427916"/>
            <a:ext cx="1202967" cy="1386470"/>
          </a:xfrm>
          <a:prstGeom prst="rect">
            <a:avLst/>
          </a:prstGeom>
          <a:noFill/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E66D6A2-7FA8-4B7C-848B-60B9EFB34E0D}"/>
              </a:ext>
            </a:extLst>
          </p:cNvPr>
          <p:cNvSpPr txBox="1"/>
          <p:nvPr/>
        </p:nvSpPr>
        <p:spPr>
          <a:xfrm>
            <a:off x="9201517" y="1814386"/>
            <a:ext cx="17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وزارة التربية</a:t>
            </a:r>
            <a:endParaRPr lang="en-US" b="1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6932521-D8F5-4AD7-BD98-18CB2A2C70DC}"/>
              </a:ext>
            </a:extLst>
          </p:cNvPr>
          <p:cNvSpPr txBox="1"/>
          <p:nvPr/>
        </p:nvSpPr>
        <p:spPr>
          <a:xfrm>
            <a:off x="8499923" y="2275136"/>
            <a:ext cx="296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التوجيه الفني العام للرياضيات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EAACE094-AFF4-4AD2-A33E-A5D2FE4CFD3B}"/>
              </a:ext>
            </a:extLst>
          </p:cNvPr>
          <p:cNvSpPr txBox="1"/>
          <p:nvPr/>
        </p:nvSpPr>
        <p:spPr>
          <a:xfrm>
            <a:off x="0" y="6299154"/>
            <a:ext cx="422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منطقة الفروانية التعليمية – منطقة الجهراء التعليمية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966680ED-8240-411C-B3BA-933E3002B1D0}"/>
              </a:ext>
            </a:extLst>
          </p:cNvPr>
          <p:cNvSpPr txBox="1"/>
          <p:nvPr/>
        </p:nvSpPr>
        <p:spPr>
          <a:xfrm>
            <a:off x="10548542" y="474603"/>
            <a:ext cx="1559459" cy="5788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ar-KW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5838881" y="620941"/>
            <a:ext cx="4569134" cy="57888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51969" y="576285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/>
              <p:nvPr/>
            </p:nvSpPr>
            <p:spPr>
              <a:xfrm flipH="1">
                <a:off x="627838" y="270668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838" y="270668"/>
                <a:ext cx="4583205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17">
            <a:extLst>
              <a:ext uri="{FF2B5EF4-FFF2-40B4-BE49-F238E27FC236}">
                <a16:creationId xmlns:a16="http://schemas.microsoft.com/office/drawing/2014/main" id="{B628E8E8-40F4-4382-9926-1C6C6BD7D9F9}"/>
              </a:ext>
            </a:extLst>
          </p:cNvPr>
          <p:cNvSpPr txBox="1"/>
          <p:nvPr/>
        </p:nvSpPr>
        <p:spPr>
          <a:xfrm>
            <a:off x="203761" y="3101715"/>
            <a:ext cx="1143082" cy="4426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نفرض أن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4EE99A-F051-4765-AB80-5735089FC5B8}"/>
                  </a:ext>
                </a:extLst>
              </p:cNvPr>
              <p:cNvSpPr txBox="1"/>
              <p:nvPr/>
            </p:nvSpPr>
            <p:spPr>
              <a:xfrm flipH="1">
                <a:off x="1252148" y="3016994"/>
                <a:ext cx="245395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4EE99A-F051-4765-AB80-5735089FC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52148" y="3016994"/>
                <a:ext cx="245395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row: Notched Right 43">
            <a:extLst>
              <a:ext uri="{FF2B5EF4-FFF2-40B4-BE49-F238E27FC236}">
                <a16:creationId xmlns:a16="http://schemas.microsoft.com/office/drawing/2014/main" id="{BFE3905E-775F-4FD3-A256-1EE7A747B11A}"/>
              </a:ext>
            </a:extLst>
          </p:cNvPr>
          <p:cNvSpPr/>
          <p:nvPr/>
        </p:nvSpPr>
        <p:spPr>
          <a:xfrm>
            <a:off x="3568627" y="3085524"/>
            <a:ext cx="1043459" cy="5158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bg1"/>
                </a:solidFill>
              </a:rPr>
              <a:t>تفاضل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605A6C8-23B9-48EA-AB14-626E12EC281C}"/>
                  </a:ext>
                </a:extLst>
              </p:cNvPr>
              <p:cNvSpPr txBox="1"/>
              <p:nvPr/>
            </p:nvSpPr>
            <p:spPr>
              <a:xfrm flipH="1">
                <a:off x="4598052" y="3047399"/>
                <a:ext cx="3114350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𝒔𝒆𝒄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605A6C8-23B9-48EA-AB14-626E12EC2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98052" y="3047399"/>
                <a:ext cx="3114350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238102B-7887-4B3F-B4B2-F225744D8770}"/>
              </a:ext>
            </a:extLst>
          </p:cNvPr>
          <p:cNvSpPr/>
          <p:nvPr/>
        </p:nvSpPr>
        <p:spPr>
          <a:xfrm>
            <a:off x="106515" y="2888552"/>
            <a:ext cx="7821638" cy="92143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8CD57897-6646-46A8-AF11-204F4425C608}"/>
              </a:ext>
            </a:extLst>
          </p:cNvPr>
          <p:cNvSpPr/>
          <p:nvPr/>
        </p:nvSpPr>
        <p:spPr>
          <a:xfrm>
            <a:off x="9882909" y="1723758"/>
            <a:ext cx="1450634" cy="12146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نفس الاشارة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7">
                <a:extLst>
                  <a:ext uri="{FF2B5EF4-FFF2-40B4-BE49-F238E27FC236}">
                    <a16:creationId xmlns:a16="http://schemas.microsoft.com/office/drawing/2014/main" id="{64E93C91-AF49-4E0C-82F4-A774DCA3F2F9}"/>
                  </a:ext>
                </a:extLst>
              </p:cNvPr>
              <p:cNvSpPr txBox="1"/>
              <p:nvPr/>
            </p:nvSpPr>
            <p:spPr>
              <a:xfrm>
                <a:off x="9825549" y="1242866"/>
                <a:ext cx="16067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𝒕𝒂𝒏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rgbClr val="4472C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6" name="TextBox 17">
                <a:extLst>
                  <a:ext uri="{FF2B5EF4-FFF2-40B4-BE49-F238E27FC236}">
                    <a16:creationId xmlns:a16="http://schemas.microsoft.com/office/drawing/2014/main" id="{64E93C91-AF49-4E0C-82F4-A774DCA3F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549" y="1242866"/>
                <a:ext cx="160673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17">
                <a:extLst>
                  <a:ext uri="{FF2B5EF4-FFF2-40B4-BE49-F238E27FC236}">
                    <a16:creationId xmlns:a16="http://schemas.microsoft.com/office/drawing/2014/main" id="{2740D4C0-EB49-4938-AAA5-79582BB24A3E}"/>
                  </a:ext>
                </a:extLst>
              </p:cNvPr>
              <p:cNvSpPr txBox="1"/>
              <p:nvPr/>
            </p:nvSpPr>
            <p:spPr>
              <a:xfrm>
                <a:off x="10623555" y="2826796"/>
                <a:ext cx="16067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𝒔𝒆𝒄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rgbClr val="4472C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7" name="TextBox 17">
                <a:extLst>
                  <a:ext uri="{FF2B5EF4-FFF2-40B4-BE49-F238E27FC236}">
                    <a16:creationId xmlns:a16="http://schemas.microsoft.com/office/drawing/2014/main" id="{2740D4C0-EB49-4938-AAA5-79582BB24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555" y="2826796"/>
                <a:ext cx="160673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7">
                <a:extLst>
                  <a:ext uri="{FF2B5EF4-FFF2-40B4-BE49-F238E27FC236}">
                    <a16:creationId xmlns:a16="http://schemas.microsoft.com/office/drawing/2014/main" id="{75FF5B91-D826-4A43-84BD-81845FBA58D5}"/>
                  </a:ext>
                </a:extLst>
              </p:cNvPr>
              <p:cNvSpPr txBox="1"/>
              <p:nvPr/>
            </p:nvSpPr>
            <p:spPr>
              <a:xfrm>
                <a:off x="9078999" y="2826049"/>
                <a:ext cx="16067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𝒔𝒆𝒄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rgbClr val="4472C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8" name="TextBox 17">
                <a:extLst>
                  <a:ext uri="{FF2B5EF4-FFF2-40B4-BE49-F238E27FC236}">
                    <a16:creationId xmlns:a16="http://schemas.microsoft.com/office/drawing/2014/main" id="{75FF5B91-D826-4A43-84BD-81845FBA5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999" y="2826049"/>
                <a:ext cx="160673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DEE8697-F9A9-456E-BFFF-1970D837B887}"/>
                  </a:ext>
                </a:extLst>
              </p:cNvPr>
              <p:cNvSpPr txBox="1"/>
              <p:nvPr/>
            </p:nvSpPr>
            <p:spPr>
              <a:xfrm flipH="1">
                <a:off x="3647152" y="3780531"/>
                <a:ext cx="4281001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DEE8697-F9A9-456E-BFFF-1970D837B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47152" y="3780531"/>
                <a:ext cx="4281001" cy="1453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822A908-4812-4667-A442-979FC33810F2}"/>
                  </a:ext>
                </a:extLst>
              </p:cNvPr>
              <p:cNvSpPr txBox="1"/>
              <p:nvPr/>
            </p:nvSpPr>
            <p:spPr>
              <a:xfrm flipH="1">
                <a:off x="1781558" y="4898985"/>
                <a:ext cx="3574137" cy="11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822A908-4812-4667-A442-979FC3381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81558" y="4898985"/>
                <a:ext cx="3574137" cy="1157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9E959AB-6918-4881-80D3-E286CD768DEE}"/>
                  </a:ext>
                </a:extLst>
              </p:cNvPr>
              <p:cNvSpPr txBox="1"/>
              <p:nvPr/>
            </p:nvSpPr>
            <p:spPr>
              <a:xfrm flipH="1">
                <a:off x="4195025" y="4957142"/>
                <a:ext cx="2881026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9E959AB-6918-4881-80D3-E286CD768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95025" y="4957142"/>
                <a:ext cx="2881026" cy="10407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3676A38-907D-4EF9-A3D7-1E1073D17C6E}"/>
                  </a:ext>
                </a:extLst>
              </p:cNvPr>
              <p:cNvSpPr txBox="1"/>
              <p:nvPr/>
            </p:nvSpPr>
            <p:spPr>
              <a:xfrm flipH="1">
                <a:off x="627838" y="1297305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3676A38-907D-4EF9-A3D7-1E1073D17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838" y="1297305"/>
                <a:ext cx="4583205" cy="14530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AE536CF-E11C-43DB-A0BB-0676E9200AD1}"/>
                  </a:ext>
                </a:extLst>
              </p:cNvPr>
              <p:cNvSpPr txBox="1"/>
              <p:nvPr/>
            </p:nvSpPr>
            <p:spPr>
              <a:xfrm flipH="1">
                <a:off x="627837" y="3801519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AE536CF-E11C-43DB-A0BB-0676E9200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837" y="3801519"/>
                <a:ext cx="4583205" cy="14530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CBE7202-F65F-407F-A68C-21CEEDA4C193}"/>
                  </a:ext>
                </a:extLst>
              </p:cNvPr>
              <p:cNvSpPr txBox="1"/>
              <p:nvPr/>
            </p:nvSpPr>
            <p:spPr>
              <a:xfrm flipH="1">
                <a:off x="6419735" y="4978134"/>
                <a:ext cx="3574137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CBE7202-F65F-407F-A68C-21CEEDA4C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19735" y="4978134"/>
                <a:ext cx="3574137" cy="10407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6201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2" grpId="0" animBg="1"/>
      <p:bldP spid="43" grpId="0"/>
      <p:bldP spid="44" grpId="0" animBg="1"/>
      <p:bldP spid="45" grpId="0"/>
      <p:bldP spid="51" grpId="0" animBg="1"/>
      <p:bldP spid="60" grpId="0"/>
      <p:bldP spid="61" grpId="0"/>
      <p:bldP spid="62" grpId="0"/>
      <p:bldP spid="63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8482817" y="1102672"/>
            <a:ext cx="3667387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51969" y="576285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/>
              <p:nvPr/>
            </p:nvSpPr>
            <p:spPr>
              <a:xfrm flipH="1">
                <a:off x="627838" y="270668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838" y="270668"/>
                <a:ext cx="4583205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1EE31B-2DBD-43B5-8BBE-B111557154AC}"/>
                  </a:ext>
                </a:extLst>
              </p:cNvPr>
              <p:cNvSpPr txBox="1"/>
              <p:nvPr/>
            </p:nvSpPr>
            <p:spPr>
              <a:xfrm flipH="1">
                <a:off x="850973" y="997213"/>
                <a:ext cx="4848374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1EE31B-2DBD-43B5-8BBE-B1115571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0973" y="997213"/>
                <a:ext cx="4848374" cy="145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17">
            <a:extLst>
              <a:ext uri="{FF2B5EF4-FFF2-40B4-BE49-F238E27FC236}">
                <a16:creationId xmlns:a16="http://schemas.microsoft.com/office/drawing/2014/main" id="{B628E8E8-40F4-4382-9926-1C6C6BD7D9F9}"/>
              </a:ext>
            </a:extLst>
          </p:cNvPr>
          <p:cNvSpPr txBox="1"/>
          <p:nvPr/>
        </p:nvSpPr>
        <p:spPr>
          <a:xfrm>
            <a:off x="280126" y="2417793"/>
            <a:ext cx="1143082" cy="4426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نفرض أن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4EE99A-F051-4765-AB80-5735089FC5B8}"/>
                  </a:ext>
                </a:extLst>
              </p:cNvPr>
              <p:cNvSpPr txBox="1"/>
              <p:nvPr/>
            </p:nvSpPr>
            <p:spPr>
              <a:xfrm flipH="1">
                <a:off x="1314445" y="2333072"/>
                <a:ext cx="2453958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4EE99A-F051-4765-AB80-5735089FC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14445" y="2333072"/>
                <a:ext cx="2453958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row: Notched Right 43">
            <a:extLst>
              <a:ext uri="{FF2B5EF4-FFF2-40B4-BE49-F238E27FC236}">
                <a16:creationId xmlns:a16="http://schemas.microsoft.com/office/drawing/2014/main" id="{BFE3905E-775F-4FD3-A256-1EE7A747B11A}"/>
              </a:ext>
            </a:extLst>
          </p:cNvPr>
          <p:cNvSpPr/>
          <p:nvPr/>
        </p:nvSpPr>
        <p:spPr>
          <a:xfrm>
            <a:off x="3796539" y="2401234"/>
            <a:ext cx="1043459" cy="5158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bg1"/>
                </a:solidFill>
              </a:rPr>
              <a:t>تفاضل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605A6C8-23B9-48EA-AB14-626E12EC281C}"/>
                  </a:ext>
                </a:extLst>
              </p:cNvPr>
              <p:cNvSpPr txBox="1"/>
              <p:nvPr/>
            </p:nvSpPr>
            <p:spPr>
              <a:xfrm flipH="1">
                <a:off x="5072610" y="2335906"/>
                <a:ext cx="30959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605A6C8-23B9-48EA-AB14-626E12EC2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72610" y="2335906"/>
                <a:ext cx="309595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238102B-7887-4B3F-B4B2-F225744D8770}"/>
              </a:ext>
            </a:extLst>
          </p:cNvPr>
          <p:cNvSpPr/>
          <p:nvPr/>
        </p:nvSpPr>
        <p:spPr>
          <a:xfrm>
            <a:off x="84403" y="2204630"/>
            <a:ext cx="8117061" cy="92143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DC0731B-FE2C-4DE5-99AD-4875DEC0DBC2}"/>
                  </a:ext>
                </a:extLst>
              </p:cNvPr>
              <p:cNvSpPr txBox="1"/>
              <p:nvPr/>
            </p:nvSpPr>
            <p:spPr>
              <a:xfrm flipH="1">
                <a:off x="427659" y="3037181"/>
                <a:ext cx="4940957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DC0731B-FE2C-4DE5-99AD-4875DEC0D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7659" y="3037181"/>
                <a:ext cx="4940957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7C8AAA-718B-42B1-BE28-F8D83E05F49A}"/>
                  </a:ext>
                </a:extLst>
              </p:cNvPr>
              <p:cNvSpPr txBox="1"/>
              <p:nvPr/>
            </p:nvSpPr>
            <p:spPr>
              <a:xfrm flipH="1">
                <a:off x="358509" y="3883432"/>
                <a:ext cx="2652570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7C8AAA-718B-42B1-BE28-F8D83E05F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509" y="3883432"/>
                <a:ext cx="2652570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F040859-EA2A-48B7-87FF-989A59A38BD1}"/>
                  </a:ext>
                </a:extLst>
              </p:cNvPr>
              <p:cNvSpPr txBox="1"/>
              <p:nvPr/>
            </p:nvSpPr>
            <p:spPr>
              <a:xfrm flipH="1">
                <a:off x="1794480" y="3883432"/>
                <a:ext cx="3574137" cy="11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F040859-EA2A-48B7-87FF-989A59A38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4480" y="3883432"/>
                <a:ext cx="3574137" cy="1157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00328C1-A1AE-4917-AFD5-7C85E26BDA23}"/>
                  </a:ext>
                </a:extLst>
              </p:cNvPr>
              <p:cNvSpPr txBox="1"/>
              <p:nvPr/>
            </p:nvSpPr>
            <p:spPr>
              <a:xfrm flipH="1">
                <a:off x="42202" y="4993274"/>
                <a:ext cx="3574137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00328C1-A1AE-4917-AFD5-7C85E26BD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202" y="4993274"/>
                <a:ext cx="3574137" cy="1040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17">
            <a:extLst>
              <a:ext uri="{FF2B5EF4-FFF2-40B4-BE49-F238E27FC236}">
                <a16:creationId xmlns:a16="http://schemas.microsoft.com/office/drawing/2014/main" id="{7714919A-6E06-4F0D-AD0F-8DCF6C288B10}"/>
              </a:ext>
            </a:extLst>
          </p:cNvPr>
          <p:cNvSpPr txBox="1"/>
          <p:nvPr/>
        </p:nvSpPr>
        <p:spPr>
          <a:xfrm>
            <a:off x="9525176" y="474603"/>
            <a:ext cx="2625029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2CDEDA-FBE4-40FF-BACF-99EB06887C61}"/>
                  </a:ext>
                </a:extLst>
              </p:cNvPr>
              <p:cNvSpPr txBox="1"/>
              <p:nvPr/>
            </p:nvSpPr>
            <p:spPr>
              <a:xfrm flipH="1">
                <a:off x="3046449" y="4992244"/>
                <a:ext cx="3574137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2CDEDA-FBE4-40FF-BACF-99EB06887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46449" y="4992244"/>
                <a:ext cx="3574137" cy="10407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1731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9" grpId="0"/>
      <p:bldP spid="42" grpId="0" animBg="1"/>
      <p:bldP spid="43" grpId="0"/>
      <p:bldP spid="44" grpId="0" animBg="1"/>
      <p:bldP spid="45" grpId="0"/>
      <p:bldP spid="51" grpId="0" animBg="1"/>
      <p:bldP spid="52" grpId="0"/>
      <p:bldP spid="53" grpId="0"/>
      <p:bldP spid="54" grpId="0"/>
      <p:bldP spid="55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8384345" y="1077297"/>
            <a:ext cx="3769754" cy="51077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51969" y="576285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latin typeface="Arial" pitchFamily="34" charset="0"/>
                <a:cs typeface="Arial" pitchFamily="34" charset="0"/>
              </a:rPr>
              <a:t>b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/>
              <p:nvPr/>
            </p:nvSpPr>
            <p:spPr>
              <a:xfrm flipH="1">
                <a:off x="627838" y="270668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𝒄𝒔𝒄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𝒄𝒐𝒕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838" y="270668"/>
                <a:ext cx="4583205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17">
            <a:extLst>
              <a:ext uri="{FF2B5EF4-FFF2-40B4-BE49-F238E27FC236}">
                <a16:creationId xmlns:a16="http://schemas.microsoft.com/office/drawing/2014/main" id="{B628E8E8-40F4-4382-9926-1C6C6BD7D9F9}"/>
              </a:ext>
            </a:extLst>
          </p:cNvPr>
          <p:cNvSpPr txBox="1"/>
          <p:nvPr/>
        </p:nvSpPr>
        <p:spPr>
          <a:xfrm>
            <a:off x="203761" y="2440526"/>
            <a:ext cx="1143082" cy="4426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latin typeface="Arial" pitchFamily="34" charset="0"/>
                <a:cs typeface="Arial" pitchFamily="34" charset="0"/>
              </a:rPr>
              <a:t>نفرض أن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4EE99A-F051-4765-AB80-5735089FC5B8}"/>
                  </a:ext>
                </a:extLst>
              </p:cNvPr>
              <p:cNvSpPr txBox="1"/>
              <p:nvPr/>
            </p:nvSpPr>
            <p:spPr>
              <a:xfrm flipH="1">
                <a:off x="1153672" y="2355805"/>
                <a:ext cx="245395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𝒄𝒐𝒕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4EE99A-F051-4765-AB80-5735089FC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53672" y="2355805"/>
                <a:ext cx="245395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row: Notched Right 43">
            <a:extLst>
              <a:ext uri="{FF2B5EF4-FFF2-40B4-BE49-F238E27FC236}">
                <a16:creationId xmlns:a16="http://schemas.microsoft.com/office/drawing/2014/main" id="{BFE3905E-775F-4FD3-A256-1EE7A747B11A}"/>
              </a:ext>
            </a:extLst>
          </p:cNvPr>
          <p:cNvSpPr/>
          <p:nvPr/>
        </p:nvSpPr>
        <p:spPr>
          <a:xfrm>
            <a:off x="3540491" y="2410267"/>
            <a:ext cx="1043459" cy="5158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bg1"/>
                </a:solidFill>
              </a:rPr>
              <a:t>تفاضل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605A6C8-23B9-48EA-AB14-626E12EC281C}"/>
                  </a:ext>
                </a:extLst>
              </p:cNvPr>
              <p:cNvSpPr txBox="1"/>
              <p:nvPr/>
            </p:nvSpPr>
            <p:spPr>
              <a:xfrm flipH="1">
                <a:off x="4626188" y="2315870"/>
                <a:ext cx="347614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𝒄𝒔𝒄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605A6C8-23B9-48EA-AB14-626E12EC2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26188" y="2315870"/>
                <a:ext cx="3476146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238102B-7887-4B3F-B4B2-F225744D8770}"/>
              </a:ext>
            </a:extLst>
          </p:cNvPr>
          <p:cNvSpPr/>
          <p:nvPr/>
        </p:nvSpPr>
        <p:spPr>
          <a:xfrm>
            <a:off x="106515" y="2227362"/>
            <a:ext cx="8094950" cy="1275719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DEE8697-F9A9-456E-BFFF-1970D837B887}"/>
                  </a:ext>
                </a:extLst>
              </p:cNvPr>
              <p:cNvSpPr txBox="1"/>
              <p:nvPr/>
            </p:nvSpPr>
            <p:spPr>
              <a:xfrm flipH="1">
                <a:off x="3259277" y="3524073"/>
                <a:ext cx="4281001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DEE8697-F9A9-456E-BFFF-1970D837B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59277" y="3524073"/>
                <a:ext cx="4281001" cy="1453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822A908-4812-4667-A442-979FC33810F2}"/>
                  </a:ext>
                </a:extLst>
              </p:cNvPr>
              <p:cNvSpPr txBox="1"/>
              <p:nvPr/>
            </p:nvSpPr>
            <p:spPr>
              <a:xfrm flipH="1">
                <a:off x="1781558" y="4533218"/>
                <a:ext cx="3574137" cy="11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822A908-4812-4667-A442-979FC3381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81558" y="4533218"/>
                <a:ext cx="3574137" cy="1157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9E959AB-6918-4881-80D3-E286CD768DEE}"/>
                  </a:ext>
                </a:extLst>
              </p:cNvPr>
              <p:cNvSpPr txBox="1"/>
              <p:nvPr/>
            </p:nvSpPr>
            <p:spPr>
              <a:xfrm flipH="1">
                <a:off x="4538808" y="4617393"/>
                <a:ext cx="2881026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9E959AB-6918-4881-80D3-E286CD768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38808" y="4617393"/>
                <a:ext cx="2881026" cy="10407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3676A38-907D-4EF9-A3D7-1E1073D17C6E}"/>
                  </a:ext>
                </a:extLst>
              </p:cNvPr>
              <p:cNvSpPr txBox="1"/>
              <p:nvPr/>
            </p:nvSpPr>
            <p:spPr>
              <a:xfrm flipH="1">
                <a:off x="627838" y="931538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𝒄𝒐𝒕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𝒄𝒔𝒄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3676A38-907D-4EF9-A3D7-1E1073D17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838" y="931538"/>
                <a:ext cx="4583205" cy="1453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CBE7202-F65F-407F-A68C-21CEEDA4C193}"/>
                  </a:ext>
                </a:extLst>
              </p:cNvPr>
              <p:cNvSpPr txBox="1"/>
              <p:nvPr/>
            </p:nvSpPr>
            <p:spPr>
              <a:xfrm flipH="1">
                <a:off x="7121591" y="4596408"/>
                <a:ext cx="3574137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𝒄𝒐𝒕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CBE7202-F65F-407F-A68C-21CEEDA4C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21591" y="4596408"/>
                <a:ext cx="3574137" cy="1040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7">
            <a:extLst>
              <a:ext uri="{FF2B5EF4-FFF2-40B4-BE49-F238E27FC236}">
                <a16:creationId xmlns:a16="http://schemas.microsoft.com/office/drawing/2014/main" id="{2360E508-9BB9-4AC4-9318-F7E5C45DD27A}"/>
              </a:ext>
            </a:extLst>
          </p:cNvPr>
          <p:cNvSpPr txBox="1"/>
          <p:nvPr/>
        </p:nvSpPr>
        <p:spPr>
          <a:xfrm>
            <a:off x="9525176" y="474603"/>
            <a:ext cx="2625029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B3030F-5D35-44AC-B9C6-3C321C58A2B5}"/>
                  </a:ext>
                </a:extLst>
              </p:cNvPr>
              <p:cNvSpPr txBox="1"/>
              <p:nvPr/>
            </p:nvSpPr>
            <p:spPr>
              <a:xfrm flipH="1">
                <a:off x="4598052" y="2906357"/>
                <a:ext cx="347614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𝒄𝒔𝒄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B3030F-5D35-44AC-B9C6-3C321C58A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98052" y="2906357"/>
                <a:ext cx="3476146" cy="566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05C63A-4B6B-4D80-A85F-E467E1E6F61B}"/>
                  </a:ext>
                </a:extLst>
              </p:cNvPr>
              <p:cNvSpPr txBox="1"/>
              <p:nvPr/>
            </p:nvSpPr>
            <p:spPr>
              <a:xfrm flipH="1">
                <a:off x="274266" y="3531079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𝒄𝒐𝒕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𝒄𝒔𝒄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05C63A-4B6B-4D80-A85F-E467E1E6F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4266" y="3531079"/>
                <a:ext cx="4583205" cy="14530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4484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2" grpId="0" animBg="1"/>
      <p:bldP spid="43" grpId="0"/>
      <p:bldP spid="44" grpId="0" animBg="1"/>
      <p:bldP spid="45" grpId="0"/>
      <p:bldP spid="51" grpId="0" animBg="1"/>
      <p:bldP spid="60" grpId="0"/>
      <p:bldP spid="61" grpId="0"/>
      <p:bldP spid="62" grpId="0"/>
      <p:bldP spid="63" grpId="0"/>
      <p:bldP spid="66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26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966680ED-8240-411C-B3BA-933E3002B1D0}"/>
              </a:ext>
            </a:extLst>
          </p:cNvPr>
          <p:cNvSpPr txBox="1"/>
          <p:nvPr/>
        </p:nvSpPr>
        <p:spPr>
          <a:xfrm>
            <a:off x="10548542" y="474603"/>
            <a:ext cx="1559459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6611814" y="474603"/>
            <a:ext cx="3809479" cy="51077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0" y="926876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/>
              <p:nvPr/>
            </p:nvSpPr>
            <p:spPr>
              <a:xfrm flipH="1">
                <a:off x="235712" y="694813"/>
                <a:ext cx="7553524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5712" y="694813"/>
                <a:ext cx="7553524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17">
            <a:extLst>
              <a:ext uri="{FF2B5EF4-FFF2-40B4-BE49-F238E27FC236}">
                <a16:creationId xmlns:a16="http://schemas.microsoft.com/office/drawing/2014/main" id="{626D2528-6260-4539-AD84-BCAFD11485F6}"/>
              </a:ext>
            </a:extLst>
          </p:cNvPr>
          <p:cNvSpPr txBox="1"/>
          <p:nvPr/>
        </p:nvSpPr>
        <p:spPr>
          <a:xfrm>
            <a:off x="206349" y="2225830"/>
            <a:ext cx="1143082" cy="4426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latin typeface="Arial" pitchFamily="34" charset="0"/>
                <a:cs typeface="Arial" pitchFamily="34" charset="0"/>
              </a:rPr>
              <a:t>نفرض أن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D686FA2-5C66-4318-8130-E69ADE22B0C5}"/>
                  </a:ext>
                </a:extLst>
              </p:cNvPr>
              <p:cNvSpPr txBox="1"/>
              <p:nvPr/>
            </p:nvSpPr>
            <p:spPr>
              <a:xfrm flipH="1">
                <a:off x="1381345" y="2141109"/>
                <a:ext cx="338379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D686FA2-5C66-4318-8130-E69ADE22B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81345" y="2141109"/>
                <a:ext cx="338379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row: Notched Right 47">
            <a:extLst>
              <a:ext uri="{FF2B5EF4-FFF2-40B4-BE49-F238E27FC236}">
                <a16:creationId xmlns:a16="http://schemas.microsoft.com/office/drawing/2014/main" id="{65E7191F-01D0-4D40-A4E7-7AF0643F7C5B}"/>
              </a:ext>
            </a:extLst>
          </p:cNvPr>
          <p:cNvSpPr/>
          <p:nvPr/>
        </p:nvSpPr>
        <p:spPr>
          <a:xfrm>
            <a:off x="4754204" y="2201379"/>
            <a:ext cx="1043459" cy="5158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tx1"/>
                </a:solidFill>
              </a:rPr>
              <a:t>تفاضل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533163A-448A-4679-B582-FDC03D5A2FFB}"/>
                  </a:ext>
                </a:extLst>
              </p:cNvPr>
              <p:cNvSpPr txBox="1"/>
              <p:nvPr/>
            </p:nvSpPr>
            <p:spPr>
              <a:xfrm flipH="1">
                <a:off x="5852160" y="2147903"/>
                <a:ext cx="43815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533163A-448A-4679-B582-FDC03D5A2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52160" y="2147903"/>
                <a:ext cx="438151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DAAD95F-2B45-4F46-972A-2B18C14883F3}"/>
              </a:ext>
            </a:extLst>
          </p:cNvPr>
          <p:cNvSpPr/>
          <p:nvPr/>
        </p:nvSpPr>
        <p:spPr>
          <a:xfrm>
            <a:off x="80963" y="2012667"/>
            <a:ext cx="10574943" cy="92143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DD145B7-16FD-42CC-BDC5-63B4BAC558E1}"/>
                  </a:ext>
                </a:extLst>
              </p:cNvPr>
              <p:cNvSpPr txBox="1"/>
              <p:nvPr/>
            </p:nvSpPr>
            <p:spPr>
              <a:xfrm flipH="1">
                <a:off x="-519631" y="2839051"/>
                <a:ext cx="7553524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DD145B7-16FD-42CC-BDC5-63B4BAC55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519631" y="2839051"/>
                <a:ext cx="7553524" cy="1453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4844F4D-0AC1-467B-9060-67DA03FBB871}"/>
                  </a:ext>
                </a:extLst>
              </p:cNvPr>
              <p:cNvSpPr txBox="1"/>
              <p:nvPr/>
            </p:nvSpPr>
            <p:spPr>
              <a:xfrm flipH="1">
                <a:off x="6462950" y="2803333"/>
                <a:ext cx="2652570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4844F4D-0AC1-467B-9060-67DA03FBB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62950" y="2803333"/>
                <a:ext cx="2652570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09E8745-2966-49A2-B190-369E5E4DA81A}"/>
                  </a:ext>
                </a:extLst>
              </p:cNvPr>
              <p:cNvSpPr txBox="1"/>
              <p:nvPr/>
            </p:nvSpPr>
            <p:spPr>
              <a:xfrm flipH="1">
                <a:off x="3488864" y="3878329"/>
                <a:ext cx="3574137" cy="11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09E8745-2966-49A2-B190-369E5E4DA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88864" y="3878329"/>
                <a:ext cx="3574137" cy="1157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DF62B52-F1B0-4201-A788-2E179E110E0A}"/>
                  </a:ext>
                </a:extLst>
              </p:cNvPr>
              <p:cNvSpPr txBox="1"/>
              <p:nvPr/>
            </p:nvSpPr>
            <p:spPr>
              <a:xfrm flipH="1">
                <a:off x="5395999" y="3948044"/>
                <a:ext cx="5293833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DF62B52-F1B0-4201-A788-2E179E110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95999" y="3948044"/>
                <a:ext cx="5293833" cy="1040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6912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6" grpId="0" animBg="1"/>
      <p:bldP spid="47" grpId="0"/>
      <p:bldP spid="48" grpId="0" animBg="1"/>
      <p:bldP spid="49" grpId="0"/>
      <p:bldP spid="50" grpId="0" animBg="1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26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966680ED-8240-411C-B3BA-933E3002B1D0}"/>
              </a:ext>
            </a:extLst>
          </p:cNvPr>
          <p:cNvSpPr txBox="1"/>
          <p:nvPr/>
        </p:nvSpPr>
        <p:spPr>
          <a:xfrm>
            <a:off x="10548542" y="474603"/>
            <a:ext cx="1559459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6578749" y="648042"/>
            <a:ext cx="3809479" cy="51077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0" y="462642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BE7378-AC4F-4C1D-BB32-E87CF47DC6A3}"/>
                  </a:ext>
                </a:extLst>
              </p:cNvPr>
              <p:cNvSpPr txBox="1"/>
              <p:nvPr/>
            </p:nvSpPr>
            <p:spPr>
              <a:xfrm flipH="1">
                <a:off x="673622" y="263737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BE7378-AC4F-4C1D-BB32-E87CF47DC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3622" y="263737"/>
                <a:ext cx="4583205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4F7167-00CE-4A58-8DF8-3300BB126F85}"/>
                  </a:ext>
                </a:extLst>
              </p:cNvPr>
              <p:cNvSpPr txBox="1"/>
              <p:nvPr/>
            </p:nvSpPr>
            <p:spPr>
              <a:xfrm flipH="1">
                <a:off x="408825" y="1053485"/>
                <a:ext cx="56146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4F7167-00CE-4A58-8DF8-3300BB126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8825" y="1053485"/>
                <a:ext cx="5614636" cy="145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7">
            <a:extLst>
              <a:ext uri="{FF2B5EF4-FFF2-40B4-BE49-F238E27FC236}">
                <a16:creationId xmlns:a16="http://schemas.microsoft.com/office/drawing/2014/main" id="{BD366B0B-8B57-40A5-80C4-C35FC85205AD}"/>
              </a:ext>
            </a:extLst>
          </p:cNvPr>
          <p:cNvSpPr txBox="1"/>
          <p:nvPr/>
        </p:nvSpPr>
        <p:spPr>
          <a:xfrm>
            <a:off x="481097" y="2430130"/>
            <a:ext cx="1143082" cy="4426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نفرض أن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FE2EB1-4292-4E51-88D7-FBBAD3DA792A}"/>
                  </a:ext>
                </a:extLst>
              </p:cNvPr>
              <p:cNvSpPr txBox="1"/>
              <p:nvPr/>
            </p:nvSpPr>
            <p:spPr>
              <a:xfrm flipH="1">
                <a:off x="1600941" y="2363247"/>
                <a:ext cx="2453958" cy="56509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FE2EB1-4292-4E51-88D7-FBBAD3DA7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00941" y="2363247"/>
                <a:ext cx="2453958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Notched Right 22">
            <a:extLst>
              <a:ext uri="{FF2B5EF4-FFF2-40B4-BE49-F238E27FC236}">
                <a16:creationId xmlns:a16="http://schemas.microsoft.com/office/drawing/2014/main" id="{95C59ADC-86C3-478D-9F7C-DB4082B488F0}"/>
              </a:ext>
            </a:extLst>
          </p:cNvPr>
          <p:cNvSpPr/>
          <p:nvPr/>
        </p:nvSpPr>
        <p:spPr>
          <a:xfrm>
            <a:off x="3997078" y="2413939"/>
            <a:ext cx="1043459" cy="5158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bg1"/>
                </a:solidFill>
              </a:rPr>
              <a:t>تفاضل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32FBCD-01AE-4E71-B1C0-E095BD00E261}"/>
                  </a:ext>
                </a:extLst>
              </p:cNvPr>
              <p:cNvSpPr txBox="1"/>
              <p:nvPr/>
            </p:nvSpPr>
            <p:spPr>
              <a:xfrm flipH="1">
                <a:off x="5034762" y="2375814"/>
                <a:ext cx="275366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32FBCD-01AE-4E71-B1C0-E095BD00E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34762" y="2375814"/>
                <a:ext cx="2753666" cy="566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8F25BE-1051-44C3-899C-B54A05C50F9D}"/>
                  </a:ext>
                </a:extLst>
              </p:cNvPr>
              <p:cNvSpPr txBox="1"/>
              <p:nvPr/>
            </p:nvSpPr>
            <p:spPr>
              <a:xfrm flipH="1">
                <a:off x="4739833" y="2910428"/>
                <a:ext cx="2837580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8F25BE-1051-44C3-899C-B54A05C5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39833" y="2910428"/>
                <a:ext cx="2837580" cy="1037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D8B9F7-70CD-458F-87CF-0D6E7F671622}"/>
              </a:ext>
            </a:extLst>
          </p:cNvPr>
          <p:cNvSpPr/>
          <p:nvPr/>
        </p:nvSpPr>
        <p:spPr>
          <a:xfrm>
            <a:off x="211015" y="2208628"/>
            <a:ext cx="7751299" cy="1842867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BA5128-DDA7-4352-B725-C7A2643FF737}"/>
                  </a:ext>
                </a:extLst>
              </p:cNvPr>
              <p:cNvSpPr txBox="1"/>
              <p:nvPr/>
            </p:nvSpPr>
            <p:spPr>
              <a:xfrm flipH="1">
                <a:off x="4295706" y="4118156"/>
                <a:ext cx="4569134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BA5128-DDA7-4352-B725-C7A2643FF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95706" y="4118156"/>
                <a:ext cx="4569134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3973FE-FFC0-4168-8C31-01275D212E68}"/>
                  </a:ext>
                </a:extLst>
              </p:cNvPr>
              <p:cNvSpPr txBox="1"/>
              <p:nvPr/>
            </p:nvSpPr>
            <p:spPr>
              <a:xfrm flipH="1">
                <a:off x="1855538" y="5225771"/>
                <a:ext cx="3574137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3973FE-FFC0-4168-8C31-01275D212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55538" y="5225771"/>
                <a:ext cx="3574137" cy="10371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5E1A54-5F86-40AF-82D8-F02A240D6DE6}"/>
                  </a:ext>
                </a:extLst>
              </p:cNvPr>
              <p:cNvSpPr txBox="1"/>
              <p:nvPr/>
            </p:nvSpPr>
            <p:spPr>
              <a:xfrm flipH="1">
                <a:off x="-184961" y="4104088"/>
                <a:ext cx="56146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5E1A54-5F86-40AF-82D8-F02A240D6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184961" y="4104088"/>
                <a:ext cx="5614636" cy="14530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C08CC2-847C-4671-9EDC-1374558A4E6C}"/>
                  </a:ext>
                </a:extLst>
              </p:cNvPr>
              <p:cNvSpPr txBox="1"/>
              <p:nvPr/>
            </p:nvSpPr>
            <p:spPr>
              <a:xfrm flipH="1">
                <a:off x="4756103" y="5225771"/>
                <a:ext cx="4770421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C08CC2-847C-4671-9EDC-1374558A4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6103" y="5225771"/>
                <a:ext cx="4770421" cy="1037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1577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20" grpId="0"/>
      <p:bldP spid="21" grpId="0" animBg="1"/>
      <p:bldP spid="22" grpId="0"/>
      <p:bldP spid="23" grpId="0" animBg="1"/>
      <p:bldP spid="24" grpId="0"/>
      <p:bldP spid="25" grpId="0"/>
      <p:bldP spid="26" grpId="0" animBg="1"/>
      <p:bldP spid="28" grpId="0"/>
      <p:bldP spid="29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966680ED-8240-411C-B3BA-933E3002B1D0}"/>
              </a:ext>
            </a:extLst>
          </p:cNvPr>
          <p:cNvSpPr txBox="1"/>
          <p:nvPr/>
        </p:nvSpPr>
        <p:spPr>
          <a:xfrm>
            <a:off x="10548542" y="474603"/>
            <a:ext cx="1559459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6738425" y="474603"/>
            <a:ext cx="3691334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0" y="462642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D918072-793E-4E5A-A74C-4C8F70B7BF46}"/>
                  </a:ext>
                </a:extLst>
              </p:cNvPr>
              <p:cNvSpPr txBox="1"/>
              <p:nvPr/>
            </p:nvSpPr>
            <p:spPr>
              <a:xfrm flipH="1">
                <a:off x="-357417" y="321009"/>
                <a:ext cx="7751298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D918072-793E-4E5A-A74C-4C8F70B7B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357417" y="321009"/>
                <a:ext cx="7751298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17">
            <a:extLst>
              <a:ext uri="{FF2B5EF4-FFF2-40B4-BE49-F238E27FC236}">
                <a16:creationId xmlns:a16="http://schemas.microsoft.com/office/drawing/2014/main" id="{3598CA00-1B3E-4AA0-9B5C-D73552324821}"/>
              </a:ext>
            </a:extLst>
          </p:cNvPr>
          <p:cNvSpPr txBox="1"/>
          <p:nvPr/>
        </p:nvSpPr>
        <p:spPr>
          <a:xfrm>
            <a:off x="125386" y="2252227"/>
            <a:ext cx="1143082" cy="4426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نفرض أن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E0BACD-F335-47AE-936F-B802E830C218}"/>
                  </a:ext>
                </a:extLst>
              </p:cNvPr>
              <p:cNvSpPr txBox="1"/>
              <p:nvPr/>
            </p:nvSpPr>
            <p:spPr>
              <a:xfrm flipH="1">
                <a:off x="1230042" y="2153438"/>
                <a:ext cx="338379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E0BACD-F335-47AE-936F-B802E830C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30042" y="2153438"/>
                <a:ext cx="338379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row: Notched Right 33">
            <a:extLst>
              <a:ext uri="{FF2B5EF4-FFF2-40B4-BE49-F238E27FC236}">
                <a16:creationId xmlns:a16="http://schemas.microsoft.com/office/drawing/2014/main" id="{39D3CC50-F7AD-4DEC-A4F8-961E3C17DFFC}"/>
              </a:ext>
            </a:extLst>
          </p:cNvPr>
          <p:cNvSpPr/>
          <p:nvPr/>
        </p:nvSpPr>
        <p:spPr>
          <a:xfrm>
            <a:off x="4673241" y="2185572"/>
            <a:ext cx="1043459" cy="5158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تفاضل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AE5FED-CA70-419F-97C4-7F2F8187CDC7}"/>
                  </a:ext>
                </a:extLst>
              </p:cNvPr>
              <p:cNvSpPr txBox="1"/>
              <p:nvPr/>
            </p:nvSpPr>
            <p:spPr>
              <a:xfrm flipH="1">
                <a:off x="5771197" y="2132096"/>
                <a:ext cx="324619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AE5FED-CA70-419F-97C4-7F2F8187C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71197" y="2132096"/>
                <a:ext cx="324619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7A72F21-C136-44CC-A026-C121287B759E}"/>
              </a:ext>
            </a:extLst>
          </p:cNvPr>
          <p:cNvSpPr/>
          <p:nvPr/>
        </p:nvSpPr>
        <p:spPr>
          <a:xfrm>
            <a:off x="1" y="2039063"/>
            <a:ext cx="9312000" cy="1142149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F37AA9D-31AC-415E-BD9C-C562E4554315}"/>
                  </a:ext>
                </a:extLst>
              </p:cNvPr>
              <p:cNvSpPr txBox="1"/>
              <p:nvPr/>
            </p:nvSpPr>
            <p:spPr>
              <a:xfrm flipH="1">
                <a:off x="5421278" y="2599091"/>
                <a:ext cx="324619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F37AA9D-31AC-415E-BD9C-C562E4554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21278" y="2599091"/>
                <a:ext cx="324619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5CA978-8130-4E56-A76E-F12EF2036636}"/>
                  </a:ext>
                </a:extLst>
              </p:cNvPr>
              <p:cNvSpPr txBox="1"/>
              <p:nvPr/>
            </p:nvSpPr>
            <p:spPr>
              <a:xfrm flipH="1">
                <a:off x="-191731" y="3135061"/>
                <a:ext cx="5613009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5CA978-8130-4E56-A76E-F12EF2036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191731" y="3135061"/>
                <a:ext cx="5613009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A9D203-F131-425C-B530-47837BE5A7AC}"/>
                  </a:ext>
                </a:extLst>
              </p:cNvPr>
              <p:cNvSpPr txBox="1"/>
              <p:nvPr/>
            </p:nvSpPr>
            <p:spPr>
              <a:xfrm flipH="1">
                <a:off x="4740811" y="3112918"/>
                <a:ext cx="3404381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A9D203-F131-425C-B530-47837BE5A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40811" y="3112918"/>
                <a:ext cx="3404381" cy="1453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78C74BC-56A8-47C8-99E2-CD6FA953FF24}"/>
                  </a:ext>
                </a:extLst>
              </p:cNvPr>
              <p:cNvSpPr txBox="1"/>
              <p:nvPr/>
            </p:nvSpPr>
            <p:spPr>
              <a:xfrm flipH="1">
                <a:off x="4163567" y="4138522"/>
                <a:ext cx="3574137" cy="11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78C74BC-56A8-47C8-99E2-CD6FA953F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63567" y="4138522"/>
                <a:ext cx="3574137" cy="1157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573027-2C9F-4229-990B-DBE6E5F0A7E4}"/>
                  </a:ext>
                </a:extLst>
              </p:cNvPr>
              <p:cNvSpPr txBox="1"/>
              <p:nvPr/>
            </p:nvSpPr>
            <p:spPr>
              <a:xfrm flipH="1">
                <a:off x="7038536" y="4191035"/>
                <a:ext cx="2881026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573027-2C9F-4229-990B-DBE6E5F0A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38536" y="4191035"/>
                <a:ext cx="2881026" cy="10407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4B3CEAA-25AE-4CB3-8504-D723946F7053}"/>
                  </a:ext>
                </a:extLst>
              </p:cNvPr>
              <p:cNvSpPr txBox="1"/>
              <p:nvPr/>
            </p:nvSpPr>
            <p:spPr>
              <a:xfrm flipH="1">
                <a:off x="4552957" y="5316612"/>
                <a:ext cx="5230785" cy="103778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4B3CEAA-25AE-4CB3-8504-D723946F7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52957" y="5316612"/>
                <a:ext cx="5230785" cy="1037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0061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30" grpId="0" animBg="1"/>
      <p:bldP spid="33" grpId="0"/>
      <p:bldP spid="34" grpId="0" animBg="1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5927809" y="592764"/>
            <a:ext cx="3883687" cy="51077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0" y="926876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/>
              <p:nvPr/>
            </p:nvSpPr>
            <p:spPr>
              <a:xfrm flipH="1">
                <a:off x="615540" y="694813"/>
                <a:ext cx="7553524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5540" y="694813"/>
                <a:ext cx="7553524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17">
            <a:extLst>
              <a:ext uri="{FF2B5EF4-FFF2-40B4-BE49-F238E27FC236}">
                <a16:creationId xmlns:a16="http://schemas.microsoft.com/office/drawing/2014/main" id="{626D2528-6260-4539-AD84-BCAFD11485F6}"/>
              </a:ext>
            </a:extLst>
          </p:cNvPr>
          <p:cNvSpPr txBox="1"/>
          <p:nvPr/>
        </p:nvSpPr>
        <p:spPr>
          <a:xfrm>
            <a:off x="206349" y="2225830"/>
            <a:ext cx="1143082" cy="4426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نفرض أن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D686FA2-5C66-4318-8130-E69ADE22B0C5}"/>
                  </a:ext>
                </a:extLst>
              </p:cNvPr>
              <p:cNvSpPr txBox="1"/>
              <p:nvPr/>
            </p:nvSpPr>
            <p:spPr>
              <a:xfrm flipH="1">
                <a:off x="1381344" y="2141109"/>
                <a:ext cx="357413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D686FA2-5C66-4318-8130-E69ADE22B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81344" y="2141109"/>
                <a:ext cx="357413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row: Notched Right 47">
            <a:extLst>
              <a:ext uri="{FF2B5EF4-FFF2-40B4-BE49-F238E27FC236}">
                <a16:creationId xmlns:a16="http://schemas.microsoft.com/office/drawing/2014/main" id="{65E7191F-01D0-4D40-A4E7-7AF0643F7C5B}"/>
              </a:ext>
            </a:extLst>
          </p:cNvPr>
          <p:cNvSpPr/>
          <p:nvPr/>
        </p:nvSpPr>
        <p:spPr>
          <a:xfrm>
            <a:off x="4923020" y="2201379"/>
            <a:ext cx="1043459" cy="5158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bg1"/>
                </a:solidFill>
              </a:rPr>
              <a:t>تفاضل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533163A-448A-4679-B582-FDC03D5A2FFB}"/>
                  </a:ext>
                </a:extLst>
              </p:cNvPr>
              <p:cNvSpPr txBox="1"/>
              <p:nvPr/>
            </p:nvSpPr>
            <p:spPr>
              <a:xfrm flipH="1">
                <a:off x="6161650" y="2133835"/>
                <a:ext cx="54723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533163A-448A-4679-B582-FDC03D5A2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61650" y="2133835"/>
                <a:ext cx="547233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DAAD95F-2B45-4F46-972A-2B18C14883F3}"/>
              </a:ext>
            </a:extLst>
          </p:cNvPr>
          <p:cNvSpPr/>
          <p:nvPr/>
        </p:nvSpPr>
        <p:spPr>
          <a:xfrm>
            <a:off x="80962" y="2012666"/>
            <a:ext cx="11693695" cy="1855949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0FBE8F-1047-4488-B2E1-ADDE82426B3C}"/>
              </a:ext>
            </a:extLst>
          </p:cNvPr>
          <p:cNvSpPr txBox="1"/>
          <p:nvPr/>
        </p:nvSpPr>
        <p:spPr>
          <a:xfrm>
            <a:off x="9833317" y="474603"/>
            <a:ext cx="2316888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4FE651-FDF7-4C7A-974F-C21477125966}"/>
                  </a:ext>
                </a:extLst>
              </p:cNvPr>
              <p:cNvSpPr txBox="1"/>
              <p:nvPr/>
            </p:nvSpPr>
            <p:spPr>
              <a:xfrm flipH="1">
                <a:off x="5564775" y="2626724"/>
                <a:ext cx="5472332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4FE651-FDF7-4C7A-974F-C21477125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4775" y="2626724"/>
                <a:ext cx="5472332" cy="1037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E2F043-5903-442E-B208-FF44DF88538C}"/>
                  </a:ext>
                </a:extLst>
              </p:cNvPr>
              <p:cNvSpPr txBox="1"/>
              <p:nvPr/>
            </p:nvSpPr>
            <p:spPr>
              <a:xfrm flipH="1">
                <a:off x="-145575" y="4027388"/>
                <a:ext cx="7553524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E2F043-5903-442E-B208-FF44DF885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145575" y="4027388"/>
                <a:ext cx="7553524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8F9661-E832-4CDF-AF05-1A867F384F51}"/>
                  </a:ext>
                </a:extLst>
              </p:cNvPr>
              <p:cNvSpPr txBox="1"/>
              <p:nvPr/>
            </p:nvSpPr>
            <p:spPr>
              <a:xfrm flipH="1">
                <a:off x="6598751" y="4027388"/>
                <a:ext cx="3404381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8F9661-E832-4CDF-AF05-1A867F384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98751" y="4027388"/>
                <a:ext cx="3404381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0A19DF-3DC1-4745-A528-7830632065B0}"/>
                  </a:ext>
                </a:extLst>
              </p:cNvPr>
              <p:cNvSpPr txBox="1"/>
              <p:nvPr/>
            </p:nvSpPr>
            <p:spPr>
              <a:xfrm flipH="1">
                <a:off x="568597" y="5092667"/>
                <a:ext cx="3574137" cy="11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0A19DF-3DC1-4745-A528-783063206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8597" y="5092667"/>
                <a:ext cx="3574137" cy="1157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FB25E41-D0CC-4A2F-AE20-21AA89AB1BCE}"/>
                  </a:ext>
                </a:extLst>
              </p:cNvPr>
              <p:cNvSpPr txBox="1"/>
              <p:nvPr/>
            </p:nvSpPr>
            <p:spPr>
              <a:xfrm flipH="1">
                <a:off x="3438525" y="5150695"/>
                <a:ext cx="5446250" cy="104099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FB25E41-D0CC-4A2F-AE20-21AA89AB1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38525" y="5150695"/>
                <a:ext cx="5446250" cy="10409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7106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6" grpId="0" animBg="1"/>
      <p:bldP spid="47" grpId="0"/>
      <p:bldP spid="48" grpId="0" animBg="1"/>
      <p:bldP spid="49" grpId="0"/>
      <p:bldP spid="5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8231881" y="1090652"/>
            <a:ext cx="3918324" cy="51077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0" y="462642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BE7378-AC4F-4C1D-BB32-E87CF47DC6A3}"/>
                  </a:ext>
                </a:extLst>
              </p:cNvPr>
              <p:cNvSpPr txBox="1"/>
              <p:nvPr/>
            </p:nvSpPr>
            <p:spPr>
              <a:xfrm flipH="1">
                <a:off x="673622" y="263737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BE7378-AC4F-4C1D-BB32-E87CF47DC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3622" y="263737"/>
                <a:ext cx="4583205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4F7167-00CE-4A58-8DF8-3300BB126F85}"/>
                  </a:ext>
                </a:extLst>
              </p:cNvPr>
              <p:cNvSpPr txBox="1"/>
              <p:nvPr/>
            </p:nvSpPr>
            <p:spPr>
              <a:xfrm flipH="1">
                <a:off x="408825" y="1053485"/>
                <a:ext cx="56146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4F7167-00CE-4A58-8DF8-3300BB126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8825" y="1053485"/>
                <a:ext cx="5614636" cy="145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7">
            <a:extLst>
              <a:ext uri="{FF2B5EF4-FFF2-40B4-BE49-F238E27FC236}">
                <a16:creationId xmlns:a16="http://schemas.microsoft.com/office/drawing/2014/main" id="{BD366B0B-8B57-40A5-80C4-C35FC85205AD}"/>
              </a:ext>
            </a:extLst>
          </p:cNvPr>
          <p:cNvSpPr txBox="1"/>
          <p:nvPr/>
        </p:nvSpPr>
        <p:spPr>
          <a:xfrm>
            <a:off x="481097" y="2430130"/>
            <a:ext cx="1143082" cy="4426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نفرض أن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FE2EB1-4292-4E51-88D7-FBBAD3DA792A}"/>
                  </a:ext>
                </a:extLst>
              </p:cNvPr>
              <p:cNvSpPr txBox="1"/>
              <p:nvPr/>
            </p:nvSpPr>
            <p:spPr>
              <a:xfrm flipH="1">
                <a:off x="1600941" y="2363247"/>
                <a:ext cx="2453958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FE2EB1-4292-4E51-88D7-FBBAD3DA7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00941" y="2363247"/>
                <a:ext cx="2453958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Notched Right 22">
            <a:extLst>
              <a:ext uri="{FF2B5EF4-FFF2-40B4-BE49-F238E27FC236}">
                <a16:creationId xmlns:a16="http://schemas.microsoft.com/office/drawing/2014/main" id="{95C59ADC-86C3-478D-9F7C-DB4082B488F0}"/>
              </a:ext>
            </a:extLst>
          </p:cNvPr>
          <p:cNvSpPr/>
          <p:nvPr/>
        </p:nvSpPr>
        <p:spPr>
          <a:xfrm>
            <a:off x="3997078" y="2413939"/>
            <a:ext cx="1043459" cy="5158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تفاضل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32FBCD-01AE-4E71-B1C0-E095BD00E261}"/>
                  </a:ext>
                </a:extLst>
              </p:cNvPr>
              <p:cNvSpPr txBox="1"/>
              <p:nvPr/>
            </p:nvSpPr>
            <p:spPr>
              <a:xfrm flipH="1">
                <a:off x="5034762" y="2375814"/>
                <a:ext cx="275366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32FBCD-01AE-4E71-B1C0-E095BD00E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34762" y="2375814"/>
                <a:ext cx="2753666" cy="566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8F25BE-1051-44C3-899C-B54A05C50F9D}"/>
                  </a:ext>
                </a:extLst>
              </p:cNvPr>
              <p:cNvSpPr txBox="1"/>
              <p:nvPr/>
            </p:nvSpPr>
            <p:spPr>
              <a:xfrm flipH="1">
                <a:off x="4739833" y="2910428"/>
                <a:ext cx="2837580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8F25BE-1051-44C3-899C-B54A05C5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39833" y="2910428"/>
                <a:ext cx="2837580" cy="1037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D8B9F7-70CD-458F-87CF-0D6E7F671622}"/>
              </a:ext>
            </a:extLst>
          </p:cNvPr>
          <p:cNvSpPr/>
          <p:nvPr/>
        </p:nvSpPr>
        <p:spPr>
          <a:xfrm>
            <a:off x="211015" y="2208628"/>
            <a:ext cx="7751299" cy="1842867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BA5128-DDA7-4352-B725-C7A2643FF737}"/>
                  </a:ext>
                </a:extLst>
              </p:cNvPr>
              <p:cNvSpPr txBox="1"/>
              <p:nvPr/>
            </p:nvSpPr>
            <p:spPr>
              <a:xfrm flipH="1">
                <a:off x="4295706" y="4118156"/>
                <a:ext cx="4569134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BA5128-DDA7-4352-B725-C7A2643FF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95706" y="4118156"/>
                <a:ext cx="4569134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3973FE-FFC0-4168-8C31-01275D212E68}"/>
                  </a:ext>
                </a:extLst>
              </p:cNvPr>
              <p:cNvSpPr txBox="1"/>
              <p:nvPr/>
            </p:nvSpPr>
            <p:spPr>
              <a:xfrm flipH="1">
                <a:off x="1855538" y="5225771"/>
                <a:ext cx="3574137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3973FE-FFC0-4168-8C31-01275D212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55538" y="5225771"/>
                <a:ext cx="3574137" cy="10371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5E1A54-5F86-40AF-82D8-F02A240D6DE6}"/>
                  </a:ext>
                </a:extLst>
              </p:cNvPr>
              <p:cNvSpPr txBox="1"/>
              <p:nvPr/>
            </p:nvSpPr>
            <p:spPr>
              <a:xfrm flipH="1">
                <a:off x="-184961" y="4104088"/>
                <a:ext cx="561463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5E1A54-5F86-40AF-82D8-F02A240D6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184961" y="4104088"/>
                <a:ext cx="5614636" cy="14530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C08CC2-847C-4671-9EDC-1374558A4E6C}"/>
                  </a:ext>
                </a:extLst>
              </p:cNvPr>
              <p:cNvSpPr txBox="1"/>
              <p:nvPr/>
            </p:nvSpPr>
            <p:spPr>
              <a:xfrm flipH="1">
                <a:off x="5079658" y="5239839"/>
                <a:ext cx="4770421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C08CC2-847C-4671-9EDC-1374558A4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79658" y="5239839"/>
                <a:ext cx="4770421" cy="1037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17">
            <a:extLst>
              <a:ext uri="{FF2B5EF4-FFF2-40B4-BE49-F238E27FC236}">
                <a16:creationId xmlns:a16="http://schemas.microsoft.com/office/drawing/2014/main" id="{4E499141-7129-4076-9365-F7C881990C42}"/>
              </a:ext>
            </a:extLst>
          </p:cNvPr>
          <p:cNvSpPr txBox="1"/>
          <p:nvPr/>
        </p:nvSpPr>
        <p:spPr>
          <a:xfrm>
            <a:off x="9525176" y="474603"/>
            <a:ext cx="2625029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816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20" grpId="0"/>
      <p:bldP spid="21" grpId="0" animBg="1"/>
      <p:bldP spid="22" grpId="0"/>
      <p:bldP spid="23" grpId="0" animBg="1"/>
      <p:bldP spid="24" grpId="0"/>
      <p:bldP spid="25" grpId="0"/>
      <p:bldP spid="26" grpId="0" animBg="1"/>
      <p:bldP spid="28" grpId="0"/>
      <p:bldP spid="29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26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8377348" y="1006900"/>
            <a:ext cx="3786223" cy="51077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0" y="462642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BE7378-AC4F-4C1D-BB32-E87CF47DC6A3}"/>
                  </a:ext>
                </a:extLst>
              </p:cNvPr>
              <p:cNvSpPr txBox="1"/>
              <p:nvPr/>
            </p:nvSpPr>
            <p:spPr>
              <a:xfrm flipH="1">
                <a:off x="-296729" y="232743"/>
                <a:ext cx="7751298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BE7378-AC4F-4C1D-BB32-E87CF47DC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296729" y="232743"/>
                <a:ext cx="7751298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17">
            <a:extLst>
              <a:ext uri="{FF2B5EF4-FFF2-40B4-BE49-F238E27FC236}">
                <a16:creationId xmlns:a16="http://schemas.microsoft.com/office/drawing/2014/main" id="{3598CA00-1B3E-4AA0-9B5C-D73552324821}"/>
              </a:ext>
            </a:extLst>
          </p:cNvPr>
          <p:cNvSpPr txBox="1"/>
          <p:nvPr/>
        </p:nvSpPr>
        <p:spPr>
          <a:xfrm>
            <a:off x="231790" y="2266204"/>
            <a:ext cx="1143082" cy="4426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نفرض أن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E0BACD-F335-47AE-936F-B802E830C218}"/>
                  </a:ext>
                </a:extLst>
              </p:cNvPr>
              <p:cNvSpPr txBox="1"/>
              <p:nvPr/>
            </p:nvSpPr>
            <p:spPr>
              <a:xfrm flipH="1">
                <a:off x="1336446" y="2167415"/>
                <a:ext cx="338379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E0BACD-F335-47AE-936F-B802E830C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36446" y="2167415"/>
                <a:ext cx="338379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row: Notched Right 33">
            <a:extLst>
              <a:ext uri="{FF2B5EF4-FFF2-40B4-BE49-F238E27FC236}">
                <a16:creationId xmlns:a16="http://schemas.microsoft.com/office/drawing/2014/main" id="{39D3CC50-F7AD-4DEC-A4F8-961E3C17DFFC}"/>
              </a:ext>
            </a:extLst>
          </p:cNvPr>
          <p:cNvSpPr/>
          <p:nvPr/>
        </p:nvSpPr>
        <p:spPr>
          <a:xfrm>
            <a:off x="4779645" y="2199549"/>
            <a:ext cx="1043459" cy="5158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bg1"/>
                </a:solidFill>
              </a:rPr>
              <a:t>تفاضل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AE5FED-CA70-419F-97C4-7F2F8187CDC7}"/>
                  </a:ext>
                </a:extLst>
              </p:cNvPr>
              <p:cNvSpPr txBox="1"/>
              <p:nvPr/>
            </p:nvSpPr>
            <p:spPr>
              <a:xfrm flipH="1">
                <a:off x="5877599" y="2146073"/>
                <a:ext cx="458262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AE5FED-CA70-419F-97C4-7F2F8187C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77599" y="2146073"/>
                <a:ext cx="458262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7A72F21-C136-44CC-A026-C121287B759E}"/>
              </a:ext>
            </a:extLst>
          </p:cNvPr>
          <p:cNvSpPr/>
          <p:nvPr/>
        </p:nvSpPr>
        <p:spPr>
          <a:xfrm>
            <a:off x="106404" y="2053040"/>
            <a:ext cx="10677378" cy="1501535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F37AA9D-31AC-415E-BD9C-C562E4554315}"/>
                  </a:ext>
                </a:extLst>
              </p:cNvPr>
              <p:cNvSpPr txBox="1"/>
              <p:nvPr/>
            </p:nvSpPr>
            <p:spPr>
              <a:xfrm flipH="1">
                <a:off x="5573534" y="2485394"/>
                <a:ext cx="4161326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F37AA9D-31AC-415E-BD9C-C562E4554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73534" y="2485394"/>
                <a:ext cx="4161326" cy="1037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7">
            <a:extLst>
              <a:ext uri="{FF2B5EF4-FFF2-40B4-BE49-F238E27FC236}">
                <a16:creationId xmlns:a16="http://schemas.microsoft.com/office/drawing/2014/main" id="{9851AD34-7775-4C41-B31D-E6DD5DD8DC1C}"/>
              </a:ext>
            </a:extLst>
          </p:cNvPr>
          <p:cNvSpPr txBox="1"/>
          <p:nvPr/>
        </p:nvSpPr>
        <p:spPr>
          <a:xfrm>
            <a:off x="9919562" y="432399"/>
            <a:ext cx="2230643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7954A8-D9CA-4DE0-AF78-944195309E2A}"/>
                  </a:ext>
                </a:extLst>
              </p:cNvPr>
              <p:cNvSpPr txBox="1"/>
              <p:nvPr/>
            </p:nvSpPr>
            <p:spPr>
              <a:xfrm flipH="1">
                <a:off x="-847305" y="3522537"/>
                <a:ext cx="7751298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7954A8-D9CA-4DE0-AF78-944195309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847305" y="3522537"/>
                <a:ext cx="7751298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0B677C-0146-45A9-9929-C37F02E7EA12}"/>
                  </a:ext>
                </a:extLst>
              </p:cNvPr>
              <p:cNvSpPr txBox="1"/>
              <p:nvPr/>
            </p:nvSpPr>
            <p:spPr>
              <a:xfrm flipH="1">
                <a:off x="5823102" y="3509866"/>
                <a:ext cx="255424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0B677C-0146-45A9-9929-C37F02E7E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23102" y="3509866"/>
                <a:ext cx="2554246" cy="1453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BB25DC-638E-4522-ADF0-70242E47879C}"/>
                  </a:ext>
                </a:extLst>
              </p:cNvPr>
              <p:cNvSpPr txBox="1"/>
              <p:nvPr/>
            </p:nvSpPr>
            <p:spPr>
              <a:xfrm flipH="1">
                <a:off x="3329856" y="4670658"/>
                <a:ext cx="3574137" cy="11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BB25DC-638E-4522-ADF0-70242E478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29856" y="4670658"/>
                <a:ext cx="3574137" cy="1157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63ABA3-BF5E-4E01-A3A7-C8925EB0252E}"/>
                  </a:ext>
                </a:extLst>
              </p:cNvPr>
              <p:cNvSpPr txBox="1"/>
              <p:nvPr/>
            </p:nvSpPr>
            <p:spPr>
              <a:xfrm flipH="1">
                <a:off x="6334210" y="4712470"/>
                <a:ext cx="3574137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sSup>
                        <m:sSupPr>
                          <m:ctrlP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63ABA3-BF5E-4E01-A3A7-C8925EB02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34210" y="4712470"/>
                <a:ext cx="3574137" cy="1037143"/>
              </a:xfrm>
              <a:prstGeom prst="rect">
                <a:avLst/>
              </a:prstGeom>
              <a:blipFill>
                <a:blip r:embed="rId10"/>
                <a:stretch>
                  <a:fillRect r="-2525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05486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30" grpId="0" animBg="1"/>
      <p:bldP spid="33" grpId="0"/>
      <p:bldP spid="34" grpId="0" animBg="1"/>
      <p:bldP spid="37" grpId="0"/>
      <p:bldP spid="38" grpId="0" animBg="1"/>
      <p:bldP spid="39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8377348" y="978764"/>
            <a:ext cx="3786223" cy="51077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0" y="462642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BE7378-AC4F-4C1D-BB32-E87CF47DC6A3}"/>
                  </a:ext>
                </a:extLst>
              </p:cNvPr>
              <p:cNvSpPr txBox="1"/>
              <p:nvPr/>
            </p:nvSpPr>
            <p:spPr>
              <a:xfrm flipH="1">
                <a:off x="-296729" y="232743"/>
                <a:ext cx="7751298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𝒕𝒂𝒏𝒙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BE7378-AC4F-4C1D-BB32-E87CF47DC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296729" y="232743"/>
                <a:ext cx="7751298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17">
            <a:extLst>
              <a:ext uri="{FF2B5EF4-FFF2-40B4-BE49-F238E27FC236}">
                <a16:creationId xmlns:a16="http://schemas.microsoft.com/office/drawing/2014/main" id="{3598CA00-1B3E-4AA0-9B5C-D73552324821}"/>
              </a:ext>
            </a:extLst>
          </p:cNvPr>
          <p:cNvSpPr txBox="1"/>
          <p:nvPr/>
        </p:nvSpPr>
        <p:spPr>
          <a:xfrm>
            <a:off x="231790" y="2392816"/>
            <a:ext cx="1143082" cy="4426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نفرض أن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E0BACD-F335-47AE-936F-B802E830C218}"/>
                  </a:ext>
                </a:extLst>
              </p:cNvPr>
              <p:cNvSpPr txBox="1"/>
              <p:nvPr/>
            </p:nvSpPr>
            <p:spPr>
              <a:xfrm flipH="1">
                <a:off x="1336446" y="2294027"/>
                <a:ext cx="239427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𝒔𝒆𝒄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E0BACD-F335-47AE-936F-B802E830C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36446" y="2294027"/>
                <a:ext cx="239427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row: Notched Right 33">
            <a:extLst>
              <a:ext uri="{FF2B5EF4-FFF2-40B4-BE49-F238E27FC236}">
                <a16:creationId xmlns:a16="http://schemas.microsoft.com/office/drawing/2014/main" id="{39D3CC50-F7AD-4DEC-A4F8-961E3C17DFFC}"/>
              </a:ext>
            </a:extLst>
          </p:cNvPr>
          <p:cNvSpPr/>
          <p:nvPr/>
        </p:nvSpPr>
        <p:spPr>
          <a:xfrm>
            <a:off x="3791920" y="2379483"/>
            <a:ext cx="1043459" cy="5158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bg1"/>
                </a:solidFill>
              </a:rPr>
              <a:t>تفاضل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AE5FED-CA70-419F-97C4-7F2F8187CDC7}"/>
                  </a:ext>
                </a:extLst>
              </p:cNvPr>
              <p:cNvSpPr txBox="1"/>
              <p:nvPr/>
            </p:nvSpPr>
            <p:spPr>
              <a:xfrm flipH="1">
                <a:off x="5030204" y="2273237"/>
                <a:ext cx="458262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𝒔𝒆𝒄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AE5FED-CA70-419F-97C4-7F2F8187C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30204" y="2273237"/>
                <a:ext cx="458262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7A72F21-C136-44CC-A026-C121287B759E}"/>
              </a:ext>
            </a:extLst>
          </p:cNvPr>
          <p:cNvSpPr/>
          <p:nvPr/>
        </p:nvSpPr>
        <p:spPr>
          <a:xfrm>
            <a:off x="106404" y="2179653"/>
            <a:ext cx="9506424" cy="902228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7954A8-D9CA-4DE0-AF78-944195309E2A}"/>
                  </a:ext>
                </a:extLst>
              </p:cNvPr>
              <p:cNvSpPr txBox="1"/>
              <p:nvPr/>
            </p:nvSpPr>
            <p:spPr>
              <a:xfrm flipH="1">
                <a:off x="106403" y="3076453"/>
                <a:ext cx="5716698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𝒔𝒆𝒄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7954A8-D9CA-4DE0-AF78-944195309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03" y="3076453"/>
                <a:ext cx="5716698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0B677C-0146-45A9-9929-C37F02E7EA12}"/>
                  </a:ext>
                </a:extLst>
              </p:cNvPr>
              <p:cNvSpPr txBox="1"/>
              <p:nvPr/>
            </p:nvSpPr>
            <p:spPr>
              <a:xfrm flipH="1">
                <a:off x="5302598" y="3008332"/>
                <a:ext cx="255424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0B677C-0146-45A9-9929-C37F02E7E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02598" y="3008332"/>
                <a:ext cx="2554246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BB25DC-638E-4522-ADF0-70242E47879C}"/>
                  </a:ext>
                </a:extLst>
              </p:cNvPr>
              <p:cNvSpPr txBox="1"/>
              <p:nvPr/>
            </p:nvSpPr>
            <p:spPr>
              <a:xfrm flipH="1">
                <a:off x="3810366" y="4123861"/>
                <a:ext cx="3574137" cy="11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BB25DC-638E-4522-ADF0-70242E478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10366" y="4123861"/>
                <a:ext cx="3574137" cy="1157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63ABA3-BF5E-4E01-A3A7-C8925EB0252E}"/>
                  </a:ext>
                </a:extLst>
              </p:cNvPr>
              <p:cNvSpPr txBox="1"/>
              <p:nvPr/>
            </p:nvSpPr>
            <p:spPr>
              <a:xfrm flipH="1">
                <a:off x="6180408" y="4183813"/>
                <a:ext cx="3574137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𝒔𝒆𝒄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63ABA3-BF5E-4E01-A3A7-C8925EB02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0408" y="4183813"/>
                <a:ext cx="3574137" cy="1037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7">
            <a:extLst>
              <a:ext uri="{FF2B5EF4-FFF2-40B4-BE49-F238E27FC236}">
                <a16:creationId xmlns:a16="http://schemas.microsoft.com/office/drawing/2014/main" id="{6CB21E6B-079E-46E8-9556-39738C64AB9F}"/>
              </a:ext>
            </a:extLst>
          </p:cNvPr>
          <p:cNvSpPr txBox="1"/>
          <p:nvPr/>
        </p:nvSpPr>
        <p:spPr>
          <a:xfrm>
            <a:off x="10576678" y="404263"/>
            <a:ext cx="1559459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016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30" grpId="0" animBg="1"/>
      <p:bldP spid="33" grpId="0"/>
      <p:bldP spid="34" grpId="0" animBg="1"/>
      <p:bldP spid="37" grpId="0"/>
      <p:bldP spid="38" grpId="0" animBg="1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613DC3-934F-4A16-8798-D3DDD85F5045}"/>
              </a:ext>
            </a:extLst>
          </p:cNvPr>
          <p:cNvSpPr/>
          <p:nvPr/>
        </p:nvSpPr>
        <p:spPr>
          <a:xfrm>
            <a:off x="995897" y="1032875"/>
            <a:ext cx="10200213" cy="401812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KW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 </a:t>
            </a:r>
            <a:r>
              <a:rPr lang="en-US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ar-KW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ــ </a:t>
            </a:r>
            <a:r>
              <a:rPr lang="en-US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ar-KW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)</a:t>
            </a:r>
          </a:p>
          <a:p>
            <a:pPr algn="ctr"/>
            <a:r>
              <a:rPr lang="ar-KW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تكامل الدوال المثلثية</a:t>
            </a:r>
            <a:endParaRPr lang="en-US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3775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8240188" y="1093185"/>
            <a:ext cx="3786223" cy="51077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231790" y="784066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BE7378-AC4F-4C1D-BB32-E87CF47DC6A3}"/>
                  </a:ext>
                </a:extLst>
              </p:cNvPr>
              <p:cNvSpPr txBox="1"/>
              <p:nvPr/>
            </p:nvSpPr>
            <p:spPr>
              <a:xfrm flipH="1">
                <a:off x="469838" y="619804"/>
                <a:ext cx="675426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𝒄𝒔𝒄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𝒄𝒐𝒕𝒙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BE7378-AC4F-4C1D-BB32-E87CF47DC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9838" y="619804"/>
                <a:ext cx="6754265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17">
            <a:extLst>
              <a:ext uri="{FF2B5EF4-FFF2-40B4-BE49-F238E27FC236}">
                <a16:creationId xmlns:a16="http://schemas.microsoft.com/office/drawing/2014/main" id="{3598CA00-1B3E-4AA0-9B5C-D73552324821}"/>
              </a:ext>
            </a:extLst>
          </p:cNvPr>
          <p:cNvSpPr txBox="1"/>
          <p:nvPr/>
        </p:nvSpPr>
        <p:spPr>
          <a:xfrm>
            <a:off x="231790" y="2392816"/>
            <a:ext cx="1143082" cy="4426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نفرض أن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E0BACD-F335-47AE-936F-B802E830C218}"/>
                  </a:ext>
                </a:extLst>
              </p:cNvPr>
              <p:cNvSpPr txBox="1"/>
              <p:nvPr/>
            </p:nvSpPr>
            <p:spPr>
              <a:xfrm flipH="1">
                <a:off x="1336446" y="2294027"/>
                <a:ext cx="239427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𝒄𝒔𝒄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E0BACD-F335-47AE-936F-B802E830C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36446" y="2294027"/>
                <a:ext cx="239427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row: Notched Right 33">
            <a:extLst>
              <a:ext uri="{FF2B5EF4-FFF2-40B4-BE49-F238E27FC236}">
                <a16:creationId xmlns:a16="http://schemas.microsoft.com/office/drawing/2014/main" id="{39D3CC50-F7AD-4DEC-A4F8-961E3C17DFFC}"/>
              </a:ext>
            </a:extLst>
          </p:cNvPr>
          <p:cNvSpPr/>
          <p:nvPr/>
        </p:nvSpPr>
        <p:spPr>
          <a:xfrm>
            <a:off x="3791920" y="2379483"/>
            <a:ext cx="1043459" cy="5158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bg1"/>
                </a:solidFill>
              </a:rPr>
              <a:t>تفاضل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AE5FED-CA70-419F-97C4-7F2F8187CDC7}"/>
                  </a:ext>
                </a:extLst>
              </p:cNvPr>
              <p:cNvSpPr txBox="1"/>
              <p:nvPr/>
            </p:nvSpPr>
            <p:spPr>
              <a:xfrm flipH="1">
                <a:off x="5030204" y="2273237"/>
                <a:ext cx="458262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𝒄𝒔𝒄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𝒄𝒐𝒕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AE5FED-CA70-419F-97C4-7F2F8187C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30204" y="2273237"/>
                <a:ext cx="458262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7A72F21-C136-44CC-A026-C121287B759E}"/>
              </a:ext>
            </a:extLst>
          </p:cNvPr>
          <p:cNvSpPr/>
          <p:nvPr/>
        </p:nvSpPr>
        <p:spPr>
          <a:xfrm>
            <a:off x="106404" y="2179653"/>
            <a:ext cx="9506424" cy="1223272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7954A8-D9CA-4DE0-AF78-944195309E2A}"/>
                  </a:ext>
                </a:extLst>
              </p:cNvPr>
              <p:cNvSpPr txBox="1"/>
              <p:nvPr/>
            </p:nvSpPr>
            <p:spPr>
              <a:xfrm flipH="1">
                <a:off x="-24646" y="3521742"/>
                <a:ext cx="5716698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𝒄𝒔𝒄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𝒄𝒔𝒄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𝒄𝒐𝒕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7954A8-D9CA-4DE0-AF78-944195309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24646" y="3521742"/>
                <a:ext cx="5716698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0B677C-0146-45A9-9929-C37F02E7EA12}"/>
                  </a:ext>
                </a:extLst>
              </p:cNvPr>
              <p:cNvSpPr txBox="1"/>
              <p:nvPr/>
            </p:nvSpPr>
            <p:spPr>
              <a:xfrm flipH="1">
                <a:off x="5171549" y="3453621"/>
                <a:ext cx="2554246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0B677C-0146-45A9-9929-C37F02E7E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71549" y="3453621"/>
                <a:ext cx="2554246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BB25DC-638E-4522-ADF0-70242E47879C}"/>
                  </a:ext>
                </a:extLst>
              </p:cNvPr>
              <p:cNvSpPr txBox="1"/>
              <p:nvPr/>
            </p:nvSpPr>
            <p:spPr>
              <a:xfrm flipH="1">
                <a:off x="4536020" y="4430638"/>
                <a:ext cx="3574137" cy="11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BB25DC-638E-4522-ADF0-70242E478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36020" y="4430638"/>
                <a:ext cx="3574137" cy="1157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63ABA3-BF5E-4E01-A3A7-C8925EB0252E}"/>
                  </a:ext>
                </a:extLst>
              </p:cNvPr>
              <p:cNvSpPr txBox="1"/>
              <p:nvPr/>
            </p:nvSpPr>
            <p:spPr>
              <a:xfrm flipH="1">
                <a:off x="7393881" y="4550543"/>
                <a:ext cx="3574137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𝒄𝒔𝒄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63ABA3-BF5E-4E01-A3A7-C8925EB02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93881" y="4550543"/>
                <a:ext cx="3574137" cy="1037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7">
            <a:extLst>
              <a:ext uri="{FF2B5EF4-FFF2-40B4-BE49-F238E27FC236}">
                <a16:creationId xmlns:a16="http://schemas.microsoft.com/office/drawing/2014/main" id="{25649193-1E32-4C18-B383-49B78B109232}"/>
              </a:ext>
            </a:extLst>
          </p:cNvPr>
          <p:cNvSpPr txBox="1"/>
          <p:nvPr/>
        </p:nvSpPr>
        <p:spPr>
          <a:xfrm>
            <a:off x="9905494" y="404263"/>
            <a:ext cx="2230643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B09923-0424-4E86-9995-418D362D31D2}"/>
                  </a:ext>
                </a:extLst>
              </p:cNvPr>
              <p:cNvSpPr txBox="1"/>
              <p:nvPr/>
            </p:nvSpPr>
            <p:spPr>
              <a:xfrm flipH="1">
                <a:off x="4932791" y="2761899"/>
                <a:ext cx="458262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𝒄𝒔𝒄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𝒄𝒐𝒕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B09923-0424-4E86-9995-418D362D3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32791" y="2761899"/>
                <a:ext cx="4582624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8346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30" grpId="0" animBg="1"/>
      <p:bldP spid="33" grpId="0"/>
      <p:bldP spid="34" grpId="0" animBg="1"/>
      <p:bldP spid="37" grpId="0"/>
      <p:bldP spid="38" grpId="0" animBg="1"/>
      <p:bldP spid="23" grpId="0"/>
      <p:bldP spid="24" grpId="0"/>
      <p:bldP spid="25" grpId="0"/>
      <p:bldP spid="26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966680ED-8240-411C-B3BA-933E3002B1D0}"/>
              </a:ext>
            </a:extLst>
          </p:cNvPr>
          <p:cNvSpPr txBox="1"/>
          <p:nvPr/>
        </p:nvSpPr>
        <p:spPr>
          <a:xfrm>
            <a:off x="10548542" y="474603"/>
            <a:ext cx="1559459" cy="5788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KW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5852160" y="474603"/>
            <a:ext cx="4569134" cy="57888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28820" y="1040519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/>
              <p:nvPr/>
            </p:nvSpPr>
            <p:spPr>
              <a:xfrm flipH="1">
                <a:off x="338551" y="721375"/>
                <a:ext cx="6229578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8551" y="721375"/>
                <a:ext cx="6229578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E82F0A-C3FB-4BAA-BDE7-F0126C1668DF}"/>
                  </a:ext>
                </a:extLst>
              </p:cNvPr>
              <p:cNvSpPr txBox="1"/>
              <p:nvPr/>
            </p:nvSpPr>
            <p:spPr>
              <a:xfrm flipH="1">
                <a:off x="1326545" y="1720173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E82F0A-C3FB-4BAA-BDE7-F0126C166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26545" y="1720173"/>
                <a:ext cx="202906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2FFB32-BBE6-4630-B944-C3E9F6820F77}"/>
                  </a:ext>
                </a:extLst>
              </p:cNvPr>
              <p:cNvSpPr txBox="1"/>
              <p:nvPr/>
            </p:nvSpPr>
            <p:spPr>
              <a:xfrm flipH="1">
                <a:off x="2933638" y="1720173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2FFB32-BBE6-4630-B944-C3E9F6820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33638" y="1720173"/>
                <a:ext cx="202906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002983-643F-4C6A-B73B-F5094D6EF164}"/>
                  </a:ext>
                </a:extLst>
              </p:cNvPr>
              <p:cNvSpPr txBox="1"/>
              <p:nvPr/>
            </p:nvSpPr>
            <p:spPr>
              <a:xfrm flipH="1">
                <a:off x="4681416" y="1733669"/>
                <a:ext cx="10145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002983-643F-4C6A-B73B-F5094D6EF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81416" y="1733669"/>
                <a:ext cx="101453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7">
            <a:extLst>
              <a:ext uri="{FF2B5EF4-FFF2-40B4-BE49-F238E27FC236}">
                <a16:creationId xmlns:a16="http://schemas.microsoft.com/office/drawing/2014/main" id="{DE1CF7B4-E272-4C59-B8C6-890F477077FE}"/>
              </a:ext>
            </a:extLst>
          </p:cNvPr>
          <p:cNvSpPr txBox="1"/>
          <p:nvPr/>
        </p:nvSpPr>
        <p:spPr>
          <a:xfrm>
            <a:off x="28820" y="2611187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553B06-12D8-4807-99D9-B8062A504A03}"/>
                  </a:ext>
                </a:extLst>
              </p:cNvPr>
              <p:cNvSpPr txBox="1"/>
              <p:nvPr/>
            </p:nvSpPr>
            <p:spPr>
              <a:xfrm flipH="1">
                <a:off x="257360" y="2287634"/>
                <a:ext cx="7040558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𝒄𝒔𝒄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𝒄𝒐𝒕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𝒄𝒔𝒄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553B06-12D8-4807-99D9-B8062A504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7360" y="2287634"/>
                <a:ext cx="7040558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E05FEF-A7B3-48D3-B047-0CBE6F4AAA53}"/>
                  </a:ext>
                </a:extLst>
              </p:cNvPr>
              <p:cNvSpPr txBox="1"/>
              <p:nvPr/>
            </p:nvSpPr>
            <p:spPr>
              <a:xfrm flipH="1">
                <a:off x="236928" y="3281272"/>
                <a:ext cx="7228823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𝒄𝒔𝒄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𝒄𝒐𝒕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𝒄𝒔𝒄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E05FEF-A7B3-48D3-B047-0CBE6F4AA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6928" y="3281272"/>
                <a:ext cx="7228823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A86AC8-F0F5-4BD5-ABE1-89078FFE44BF}"/>
                  </a:ext>
                </a:extLst>
              </p:cNvPr>
              <p:cNvSpPr txBox="1"/>
              <p:nvPr/>
            </p:nvSpPr>
            <p:spPr>
              <a:xfrm flipH="1">
                <a:off x="2497252" y="4284557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𝒄𝒔𝒄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A86AC8-F0F5-4BD5-ABE1-89078FFE4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97252" y="4284557"/>
                <a:ext cx="202906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F1C685-EE82-4681-AECC-49505CDAEDD6}"/>
                  </a:ext>
                </a:extLst>
              </p:cNvPr>
              <p:cNvSpPr txBox="1"/>
              <p:nvPr/>
            </p:nvSpPr>
            <p:spPr>
              <a:xfrm flipH="1">
                <a:off x="3939259" y="4274252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𝒄𝒐𝒕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F1C685-EE82-4681-AECC-49505CDAE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39259" y="4274252"/>
                <a:ext cx="202906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3866F5-0389-4AC5-8793-B863DC52EBEE}"/>
                  </a:ext>
                </a:extLst>
              </p:cNvPr>
              <p:cNvSpPr txBox="1"/>
              <p:nvPr/>
            </p:nvSpPr>
            <p:spPr>
              <a:xfrm flipH="1">
                <a:off x="5484105" y="4303297"/>
                <a:ext cx="10145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3866F5-0389-4AC5-8793-B863DC52E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84105" y="4303297"/>
                <a:ext cx="101453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7">
            <a:extLst>
              <a:ext uri="{FF2B5EF4-FFF2-40B4-BE49-F238E27FC236}">
                <a16:creationId xmlns:a16="http://schemas.microsoft.com/office/drawing/2014/main" id="{BE13A66E-0EBA-41CA-B8E8-B6084A492B69}"/>
              </a:ext>
            </a:extLst>
          </p:cNvPr>
          <p:cNvSpPr txBox="1"/>
          <p:nvPr/>
        </p:nvSpPr>
        <p:spPr>
          <a:xfrm>
            <a:off x="42888" y="5304502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A04898-E001-4B91-8145-4D1D1718A641}"/>
                  </a:ext>
                </a:extLst>
              </p:cNvPr>
              <p:cNvSpPr txBox="1"/>
              <p:nvPr/>
            </p:nvSpPr>
            <p:spPr>
              <a:xfrm flipH="1">
                <a:off x="665325" y="5043985"/>
                <a:ext cx="2883878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A04898-E001-4B91-8145-4D1D1718A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5325" y="5043985"/>
                <a:ext cx="2883878" cy="14530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5BCDF8-58C2-4A68-9215-A60C7FECF659}"/>
                  </a:ext>
                </a:extLst>
              </p:cNvPr>
              <p:cNvSpPr txBox="1"/>
              <p:nvPr/>
            </p:nvSpPr>
            <p:spPr>
              <a:xfrm flipH="1">
                <a:off x="3075052" y="5021436"/>
                <a:ext cx="2883878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5BCDF8-58C2-4A68-9215-A60C7FECF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75052" y="5021436"/>
                <a:ext cx="2883878" cy="14530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62A0F0-3AE0-4110-80EA-13D96E7354AE}"/>
                  </a:ext>
                </a:extLst>
              </p:cNvPr>
              <p:cNvSpPr txBox="1"/>
              <p:nvPr/>
            </p:nvSpPr>
            <p:spPr>
              <a:xfrm flipH="1">
                <a:off x="5537346" y="5361778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62A0F0-3AE0-4110-80EA-13D96E735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37346" y="5361778"/>
                <a:ext cx="2029063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FAD11B-166E-4B2E-B1C8-47674B06431A}"/>
                  </a:ext>
                </a:extLst>
              </p:cNvPr>
              <p:cNvSpPr txBox="1"/>
              <p:nvPr/>
            </p:nvSpPr>
            <p:spPr>
              <a:xfrm flipH="1">
                <a:off x="7053687" y="5361778"/>
                <a:ext cx="10145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FAD11B-166E-4B2E-B1C8-47674B064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53687" y="5361778"/>
                <a:ext cx="1014532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02B55A51-A284-4A1F-BD3F-61DEC7139B7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8115" t="19882" r="36770" b="6645"/>
          <a:stretch/>
        </p:blipFill>
        <p:spPr>
          <a:xfrm>
            <a:off x="8677418" y="1158756"/>
            <a:ext cx="3334828" cy="5611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3855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5" grpId="0" animBg="1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966680ED-8240-411C-B3BA-933E3002B1D0}"/>
              </a:ext>
            </a:extLst>
          </p:cNvPr>
          <p:cNvSpPr txBox="1"/>
          <p:nvPr/>
        </p:nvSpPr>
        <p:spPr>
          <a:xfrm>
            <a:off x="9526754" y="418331"/>
            <a:ext cx="2623452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8356208" y="1011780"/>
            <a:ext cx="3792903" cy="51077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28820" y="1040519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/>
              <p:nvPr/>
            </p:nvSpPr>
            <p:spPr>
              <a:xfrm flipH="1">
                <a:off x="338551" y="721375"/>
                <a:ext cx="6229578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𝒄𝒔𝒄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8551" y="721375"/>
                <a:ext cx="6229578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E82F0A-C3FB-4BAA-BDE7-F0126C1668DF}"/>
                  </a:ext>
                </a:extLst>
              </p:cNvPr>
              <p:cNvSpPr txBox="1"/>
              <p:nvPr/>
            </p:nvSpPr>
            <p:spPr>
              <a:xfrm flipH="1">
                <a:off x="1778386" y="1720140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E82F0A-C3FB-4BAA-BDE7-F0126C166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78386" y="1720140"/>
                <a:ext cx="202906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2FFB32-BBE6-4630-B944-C3E9F6820F77}"/>
                  </a:ext>
                </a:extLst>
              </p:cNvPr>
              <p:cNvSpPr txBox="1"/>
              <p:nvPr/>
            </p:nvSpPr>
            <p:spPr>
              <a:xfrm flipH="1">
                <a:off x="3049925" y="1720140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𝒄𝒐𝒕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2FFB32-BBE6-4630-B944-C3E9F6820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49925" y="1720140"/>
                <a:ext cx="202906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002983-643F-4C6A-B73B-F5094D6EF164}"/>
                  </a:ext>
                </a:extLst>
              </p:cNvPr>
              <p:cNvSpPr txBox="1"/>
              <p:nvPr/>
            </p:nvSpPr>
            <p:spPr>
              <a:xfrm flipH="1">
                <a:off x="4669707" y="1745530"/>
                <a:ext cx="10145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002983-643F-4C6A-B73B-F5094D6EF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69707" y="1745530"/>
                <a:ext cx="101453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7">
            <a:extLst>
              <a:ext uri="{FF2B5EF4-FFF2-40B4-BE49-F238E27FC236}">
                <a16:creationId xmlns:a16="http://schemas.microsoft.com/office/drawing/2014/main" id="{DE1CF7B4-E272-4C59-B8C6-890F477077FE}"/>
              </a:ext>
            </a:extLst>
          </p:cNvPr>
          <p:cNvSpPr txBox="1"/>
          <p:nvPr/>
        </p:nvSpPr>
        <p:spPr>
          <a:xfrm>
            <a:off x="28820" y="2611187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553B06-12D8-4807-99D9-B8062A504A03}"/>
                  </a:ext>
                </a:extLst>
              </p:cNvPr>
              <p:cNvSpPr txBox="1"/>
              <p:nvPr/>
            </p:nvSpPr>
            <p:spPr>
              <a:xfrm flipH="1">
                <a:off x="257360" y="2287634"/>
                <a:ext cx="7040558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𝒔𝒆𝒄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𝒔𝒆𝒄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553B06-12D8-4807-99D9-B8062A504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7360" y="2287634"/>
                <a:ext cx="7040558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E05FEF-A7B3-48D3-B047-0CBE6F4AAA53}"/>
                  </a:ext>
                </a:extLst>
              </p:cNvPr>
              <p:cNvSpPr txBox="1"/>
              <p:nvPr/>
            </p:nvSpPr>
            <p:spPr>
              <a:xfrm flipH="1">
                <a:off x="236928" y="3281272"/>
                <a:ext cx="7228823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𝒔𝒆𝒄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E05FEF-A7B3-48D3-B047-0CBE6F4AA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6928" y="3281272"/>
                <a:ext cx="7228823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A86AC8-F0F5-4BD5-ABE1-89078FFE44BF}"/>
                  </a:ext>
                </a:extLst>
              </p:cNvPr>
              <p:cNvSpPr txBox="1"/>
              <p:nvPr/>
            </p:nvSpPr>
            <p:spPr>
              <a:xfrm flipH="1">
                <a:off x="2497252" y="4284557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𝒔𝒆𝒄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A86AC8-F0F5-4BD5-ABE1-89078FFE4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97252" y="4284557"/>
                <a:ext cx="202906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F1C685-EE82-4681-AECC-49505CDAEDD6}"/>
                  </a:ext>
                </a:extLst>
              </p:cNvPr>
              <p:cNvSpPr txBox="1"/>
              <p:nvPr/>
            </p:nvSpPr>
            <p:spPr>
              <a:xfrm flipH="1">
                <a:off x="3851339" y="4289412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F1C685-EE82-4681-AECC-49505CDAE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51339" y="4289412"/>
                <a:ext cx="202906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3866F5-0389-4AC5-8793-B863DC52EBEE}"/>
                  </a:ext>
                </a:extLst>
              </p:cNvPr>
              <p:cNvSpPr txBox="1"/>
              <p:nvPr/>
            </p:nvSpPr>
            <p:spPr>
              <a:xfrm flipH="1">
                <a:off x="5526309" y="4303297"/>
                <a:ext cx="10145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3866F5-0389-4AC5-8793-B863DC52E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26309" y="4303297"/>
                <a:ext cx="101453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7">
            <a:extLst>
              <a:ext uri="{FF2B5EF4-FFF2-40B4-BE49-F238E27FC236}">
                <a16:creationId xmlns:a16="http://schemas.microsoft.com/office/drawing/2014/main" id="{BE13A66E-0EBA-41CA-B8E8-B6084A492B69}"/>
              </a:ext>
            </a:extLst>
          </p:cNvPr>
          <p:cNvSpPr txBox="1"/>
          <p:nvPr/>
        </p:nvSpPr>
        <p:spPr>
          <a:xfrm>
            <a:off x="42888" y="5304502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A04898-E001-4B91-8145-4D1D1718A641}"/>
                  </a:ext>
                </a:extLst>
              </p:cNvPr>
              <p:cNvSpPr txBox="1"/>
              <p:nvPr/>
            </p:nvSpPr>
            <p:spPr>
              <a:xfrm flipH="1">
                <a:off x="665325" y="5043985"/>
                <a:ext cx="2883878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A04898-E001-4B91-8145-4D1D1718A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5325" y="5043985"/>
                <a:ext cx="2883878" cy="14530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5BCDF8-58C2-4A68-9215-A60C7FECF659}"/>
                  </a:ext>
                </a:extLst>
              </p:cNvPr>
              <p:cNvSpPr txBox="1"/>
              <p:nvPr/>
            </p:nvSpPr>
            <p:spPr>
              <a:xfrm flipH="1">
                <a:off x="3075052" y="5021436"/>
                <a:ext cx="2883878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𝒄𝒔𝒄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5BCDF8-58C2-4A68-9215-A60C7FECF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75052" y="5021436"/>
                <a:ext cx="2883878" cy="14530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62A0F0-3AE0-4110-80EA-13D96E7354AE}"/>
                  </a:ext>
                </a:extLst>
              </p:cNvPr>
              <p:cNvSpPr txBox="1"/>
              <p:nvPr/>
            </p:nvSpPr>
            <p:spPr>
              <a:xfrm flipH="1">
                <a:off x="5642035" y="5361798"/>
                <a:ext cx="2029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𝒄𝒐𝒕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62A0F0-3AE0-4110-80EA-13D96E735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42035" y="5361798"/>
                <a:ext cx="2029063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FAD11B-166E-4B2E-B1C8-47674B06431A}"/>
                  </a:ext>
                </a:extLst>
              </p:cNvPr>
              <p:cNvSpPr txBox="1"/>
              <p:nvPr/>
            </p:nvSpPr>
            <p:spPr>
              <a:xfrm flipH="1">
                <a:off x="7227578" y="5361798"/>
                <a:ext cx="10145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FAD11B-166E-4B2E-B1C8-47674B064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27578" y="5361798"/>
                <a:ext cx="1014532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2173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5" grpId="0" animBg="1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966680ED-8240-411C-B3BA-933E3002B1D0}"/>
              </a:ext>
            </a:extLst>
          </p:cNvPr>
          <p:cNvSpPr txBox="1"/>
          <p:nvPr/>
        </p:nvSpPr>
        <p:spPr>
          <a:xfrm>
            <a:off x="10548542" y="474603"/>
            <a:ext cx="1559459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8081515" y="1090652"/>
            <a:ext cx="4026486" cy="51077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28820" y="1040519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/>
              <p:nvPr/>
            </p:nvSpPr>
            <p:spPr>
              <a:xfrm flipH="1">
                <a:off x="338551" y="721375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8551" y="721375"/>
                <a:ext cx="4583205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E82F0A-C3FB-4BAA-BDE7-F0126C1668DF}"/>
                  </a:ext>
                </a:extLst>
              </p:cNvPr>
              <p:cNvSpPr txBox="1"/>
              <p:nvPr/>
            </p:nvSpPr>
            <p:spPr>
              <a:xfrm flipH="1">
                <a:off x="4033552" y="806186"/>
                <a:ext cx="2029063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E82F0A-C3FB-4BAA-BDE7-F0126C166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33552" y="806186"/>
                <a:ext cx="2029063" cy="1037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002983-643F-4C6A-B73B-F5094D6EF164}"/>
                  </a:ext>
                </a:extLst>
              </p:cNvPr>
              <p:cNvSpPr txBox="1"/>
              <p:nvPr/>
            </p:nvSpPr>
            <p:spPr>
              <a:xfrm flipH="1">
                <a:off x="5593365" y="1082530"/>
                <a:ext cx="10145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002983-643F-4C6A-B73B-F5094D6EF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93365" y="1082530"/>
                <a:ext cx="101453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7">
            <a:extLst>
              <a:ext uri="{FF2B5EF4-FFF2-40B4-BE49-F238E27FC236}">
                <a16:creationId xmlns:a16="http://schemas.microsoft.com/office/drawing/2014/main" id="{DE1CF7B4-E272-4C59-B8C6-890F477077FE}"/>
              </a:ext>
            </a:extLst>
          </p:cNvPr>
          <p:cNvSpPr txBox="1"/>
          <p:nvPr/>
        </p:nvSpPr>
        <p:spPr>
          <a:xfrm>
            <a:off x="28820" y="2611187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553B06-12D8-4807-99D9-B8062A504A03}"/>
                  </a:ext>
                </a:extLst>
              </p:cNvPr>
              <p:cNvSpPr txBox="1"/>
              <p:nvPr/>
            </p:nvSpPr>
            <p:spPr>
              <a:xfrm flipH="1">
                <a:off x="257360" y="2287634"/>
                <a:ext cx="5461214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553B06-12D8-4807-99D9-B8062A504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7360" y="2287634"/>
                <a:ext cx="5461214" cy="1453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A86AC8-F0F5-4BD5-ABE1-89078FFE44BF}"/>
                  </a:ext>
                </a:extLst>
              </p:cNvPr>
              <p:cNvSpPr txBox="1"/>
              <p:nvPr/>
            </p:nvSpPr>
            <p:spPr>
              <a:xfrm flipH="1">
                <a:off x="1161620" y="3156018"/>
                <a:ext cx="1006801" cy="11221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KW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A86AC8-F0F5-4BD5-ABE1-89078FFE4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61620" y="3156018"/>
                <a:ext cx="1006801" cy="11221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3866F5-0389-4AC5-8793-B863DC52EBEE}"/>
                  </a:ext>
                </a:extLst>
              </p:cNvPr>
              <p:cNvSpPr txBox="1"/>
              <p:nvPr/>
            </p:nvSpPr>
            <p:spPr>
              <a:xfrm flipH="1">
                <a:off x="4123632" y="3493768"/>
                <a:ext cx="10145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3866F5-0389-4AC5-8793-B863DC52E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23632" y="3493768"/>
                <a:ext cx="101453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12390B-0B4C-4936-B063-378D0CA568DA}"/>
                  </a:ext>
                </a:extLst>
              </p:cNvPr>
              <p:cNvSpPr txBox="1"/>
              <p:nvPr/>
            </p:nvSpPr>
            <p:spPr>
              <a:xfrm flipH="1">
                <a:off x="2107264" y="3214949"/>
                <a:ext cx="2029063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12390B-0B4C-4936-B063-378D0CA56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07264" y="3214949"/>
                <a:ext cx="2029063" cy="1037143"/>
              </a:xfrm>
              <a:prstGeom prst="rect">
                <a:avLst/>
              </a:prstGeom>
              <a:blipFill>
                <a:blip r:embed="rId8"/>
                <a:stretch>
                  <a:fillRect r="-480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7FA2EBD-B414-4CD6-9E96-BC03FBBDE2C2}"/>
                  </a:ext>
                </a:extLst>
              </p:cNvPr>
              <p:cNvSpPr txBox="1"/>
              <p:nvPr/>
            </p:nvSpPr>
            <p:spPr>
              <a:xfrm flipH="1">
                <a:off x="1055896" y="4636276"/>
                <a:ext cx="1006801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7FA2EBD-B414-4CD6-9E96-BC03FBBDE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55896" y="4636276"/>
                <a:ext cx="1006801" cy="5665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6BC4A73-B5B2-4845-920D-C91CEC349F5A}"/>
                  </a:ext>
                </a:extLst>
              </p:cNvPr>
              <p:cNvSpPr txBox="1"/>
              <p:nvPr/>
            </p:nvSpPr>
            <p:spPr>
              <a:xfrm flipH="1">
                <a:off x="4159393" y="4663452"/>
                <a:ext cx="10145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6BC4A73-B5B2-4845-920D-C91CEC349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59393" y="4663452"/>
                <a:ext cx="101453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E291BBD-5864-47F0-A520-9E5A6351D272}"/>
                  </a:ext>
                </a:extLst>
              </p:cNvPr>
              <p:cNvSpPr txBox="1"/>
              <p:nvPr/>
            </p:nvSpPr>
            <p:spPr>
              <a:xfrm flipH="1">
                <a:off x="2171161" y="4384633"/>
                <a:ext cx="2029063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E291BBD-5864-47F0-A520-9E5A6351D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71161" y="4384633"/>
                <a:ext cx="2029063" cy="1037143"/>
              </a:xfrm>
              <a:prstGeom prst="rect">
                <a:avLst/>
              </a:prstGeom>
              <a:blipFill>
                <a:blip r:embed="rId11"/>
                <a:stretch>
                  <a:fillRect r="-510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2150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5" grpId="0" animBg="1"/>
      <p:bldP spid="16" grpId="0"/>
      <p:bldP spid="19" grpId="0"/>
      <p:bldP spid="21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966680ED-8240-411C-B3BA-933E3002B1D0}"/>
              </a:ext>
            </a:extLst>
          </p:cNvPr>
          <p:cNvSpPr txBox="1"/>
          <p:nvPr/>
        </p:nvSpPr>
        <p:spPr>
          <a:xfrm>
            <a:off x="10548542" y="474603"/>
            <a:ext cx="1559459" cy="5788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5852160" y="474603"/>
            <a:ext cx="4569134" cy="57888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28820" y="534082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/>
              <p:nvPr/>
            </p:nvSpPr>
            <p:spPr>
              <a:xfrm flipH="1">
                <a:off x="846470" y="305939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𝒄𝒔𝒄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6470" y="305939"/>
                <a:ext cx="4583205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DD4D40C6-E895-4C4E-9068-3B1D14C6D349}"/>
              </a:ext>
            </a:extLst>
          </p:cNvPr>
          <p:cNvSpPr/>
          <p:nvPr/>
        </p:nvSpPr>
        <p:spPr>
          <a:xfrm>
            <a:off x="10260269" y="1569804"/>
            <a:ext cx="1450634" cy="121465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عكس الاشارة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7">
                <a:extLst>
                  <a:ext uri="{FF2B5EF4-FFF2-40B4-BE49-F238E27FC236}">
                    <a16:creationId xmlns:a16="http://schemas.microsoft.com/office/drawing/2014/main" id="{6D9C6320-64AE-4C1C-9BA5-258EB08D4C04}"/>
                  </a:ext>
                </a:extLst>
              </p:cNvPr>
              <p:cNvSpPr txBox="1"/>
              <p:nvPr/>
            </p:nvSpPr>
            <p:spPr>
              <a:xfrm>
                <a:off x="10202909" y="1117048"/>
                <a:ext cx="16067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𝒐𝒕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17">
                <a:extLst>
                  <a:ext uri="{FF2B5EF4-FFF2-40B4-BE49-F238E27FC236}">
                    <a16:creationId xmlns:a16="http://schemas.microsoft.com/office/drawing/2014/main" id="{6D9C6320-64AE-4C1C-9BA5-258EB08D4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909" y="1117048"/>
                <a:ext cx="1606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17">
                <a:extLst>
                  <a:ext uri="{FF2B5EF4-FFF2-40B4-BE49-F238E27FC236}">
                    <a16:creationId xmlns:a16="http://schemas.microsoft.com/office/drawing/2014/main" id="{8D48D659-861D-4C58-8D0F-4E3A4A7545DC}"/>
                  </a:ext>
                </a:extLst>
              </p:cNvPr>
              <p:cNvSpPr txBox="1"/>
              <p:nvPr/>
            </p:nvSpPr>
            <p:spPr>
              <a:xfrm>
                <a:off x="9442346" y="2680526"/>
                <a:ext cx="16067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𝒔𝒄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17">
                <a:extLst>
                  <a:ext uri="{FF2B5EF4-FFF2-40B4-BE49-F238E27FC236}">
                    <a16:creationId xmlns:a16="http://schemas.microsoft.com/office/drawing/2014/main" id="{8D48D659-861D-4C58-8D0F-4E3A4A754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346" y="2680526"/>
                <a:ext cx="160673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17">
                <a:extLst>
                  <a:ext uri="{FF2B5EF4-FFF2-40B4-BE49-F238E27FC236}">
                    <a16:creationId xmlns:a16="http://schemas.microsoft.com/office/drawing/2014/main" id="{20ED994A-FACE-4CC6-B753-D025BDECA673}"/>
                  </a:ext>
                </a:extLst>
              </p:cNvPr>
              <p:cNvSpPr txBox="1"/>
              <p:nvPr/>
            </p:nvSpPr>
            <p:spPr>
              <a:xfrm>
                <a:off x="10887732" y="2684587"/>
                <a:ext cx="16067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𝒔𝒄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TextBox 17">
                <a:extLst>
                  <a:ext uri="{FF2B5EF4-FFF2-40B4-BE49-F238E27FC236}">
                    <a16:creationId xmlns:a16="http://schemas.microsoft.com/office/drawing/2014/main" id="{20ED994A-FACE-4CC6-B753-D025BDECA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732" y="2684587"/>
                <a:ext cx="160673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4D5B103-1A1A-4ADA-AC14-7A594C32676E}"/>
                  </a:ext>
                </a:extLst>
              </p:cNvPr>
              <p:cNvSpPr txBox="1"/>
              <p:nvPr/>
            </p:nvSpPr>
            <p:spPr>
              <a:xfrm flipH="1">
                <a:off x="778500" y="1131069"/>
                <a:ext cx="5146640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𝒄𝒔𝒄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4D5B103-1A1A-4ADA-AC14-7A594C326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8500" y="1131069"/>
                <a:ext cx="5146640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17">
            <a:extLst>
              <a:ext uri="{FF2B5EF4-FFF2-40B4-BE49-F238E27FC236}">
                <a16:creationId xmlns:a16="http://schemas.microsoft.com/office/drawing/2014/main" id="{44D0E6B8-4C7D-4598-926B-A3B2BDE05594}"/>
              </a:ext>
            </a:extLst>
          </p:cNvPr>
          <p:cNvSpPr txBox="1"/>
          <p:nvPr/>
        </p:nvSpPr>
        <p:spPr>
          <a:xfrm>
            <a:off x="481097" y="2430130"/>
            <a:ext cx="1143082" cy="4426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نفرض أن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83E823-7EC1-48D9-B9C3-9F473A929423}"/>
                  </a:ext>
                </a:extLst>
              </p:cNvPr>
              <p:cNvSpPr txBox="1"/>
              <p:nvPr/>
            </p:nvSpPr>
            <p:spPr>
              <a:xfrm flipH="1">
                <a:off x="1600941" y="2363247"/>
                <a:ext cx="2453958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83E823-7EC1-48D9-B9C3-9F473A929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00941" y="2363247"/>
                <a:ext cx="2453958" cy="566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946BCD0A-65E7-4F89-8E79-505611A4722C}"/>
              </a:ext>
            </a:extLst>
          </p:cNvPr>
          <p:cNvSpPr/>
          <p:nvPr/>
        </p:nvSpPr>
        <p:spPr>
          <a:xfrm>
            <a:off x="3997078" y="2413939"/>
            <a:ext cx="1043459" cy="5158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bg1"/>
                </a:solidFill>
              </a:rPr>
              <a:t>تفاضل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A95AC5B-DF0B-4AC4-89AF-45149201E6F7}"/>
                  </a:ext>
                </a:extLst>
              </p:cNvPr>
              <p:cNvSpPr txBox="1"/>
              <p:nvPr/>
            </p:nvSpPr>
            <p:spPr>
              <a:xfrm flipH="1">
                <a:off x="5302048" y="2375814"/>
                <a:ext cx="245395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A95AC5B-DF0B-4AC4-89AF-45149201E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02048" y="2375814"/>
                <a:ext cx="245395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E5CC964-500B-436E-875A-E2403F17F14E}"/>
                  </a:ext>
                </a:extLst>
              </p:cNvPr>
              <p:cNvSpPr txBox="1"/>
              <p:nvPr/>
            </p:nvSpPr>
            <p:spPr>
              <a:xfrm flipH="1">
                <a:off x="4978987" y="2910428"/>
                <a:ext cx="2837580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E5CC964-500B-436E-875A-E2403F17F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78987" y="2910428"/>
                <a:ext cx="2837580" cy="1037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CD6BA20-8C4B-45EF-989E-0D0C4AD4D1D9}"/>
              </a:ext>
            </a:extLst>
          </p:cNvPr>
          <p:cNvSpPr/>
          <p:nvPr/>
        </p:nvSpPr>
        <p:spPr>
          <a:xfrm>
            <a:off x="211015" y="2208628"/>
            <a:ext cx="7751299" cy="1842867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2128D8F-DD52-43A0-B3E5-38E2A3B7FDCA}"/>
                  </a:ext>
                </a:extLst>
              </p:cNvPr>
              <p:cNvSpPr txBox="1"/>
              <p:nvPr/>
            </p:nvSpPr>
            <p:spPr>
              <a:xfrm flipH="1">
                <a:off x="0" y="3985197"/>
                <a:ext cx="5146640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𝒄𝒔𝒄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2128D8F-DD52-43A0-B3E5-38E2A3B7F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0" y="3985197"/>
                <a:ext cx="5146640" cy="14530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19BAFF-F1D1-4BA8-8205-25E35D685990}"/>
                  </a:ext>
                </a:extLst>
              </p:cNvPr>
              <p:cNvSpPr txBox="1"/>
              <p:nvPr/>
            </p:nvSpPr>
            <p:spPr>
              <a:xfrm flipH="1">
                <a:off x="4295706" y="4005612"/>
                <a:ext cx="4569134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𝒄𝒔𝒄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19BAFF-F1D1-4BA8-8205-25E35D685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95706" y="4005612"/>
                <a:ext cx="4569134" cy="14530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426A9F-2A15-4B8B-BEFA-62A09E9C86AD}"/>
                  </a:ext>
                </a:extLst>
              </p:cNvPr>
              <p:cNvSpPr txBox="1"/>
              <p:nvPr/>
            </p:nvSpPr>
            <p:spPr>
              <a:xfrm flipH="1">
                <a:off x="1884707" y="5106880"/>
                <a:ext cx="3180605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𝒄𝒐𝒕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426A9F-2A15-4B8B-BEFA-62A09E9C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84707" y="5106880"/>
                <a:ext cx="3180605" cy="10371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79925C5-9D30-49A9-96E3-5624AF6B3F08}"/>
                  </a:ext>
                </a:extLst>
              </p:cNvPr>
              <p:cNvSpPr txBox="1"/>
              <p:nvPr/>
            </p:nvSpPr>
            <p:spPr>
              <a:xfrm flipH="1">
                <a:off x="5065311" y="5129054"/>
                <a:ext cx="4894614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𝒄𝒐𝒕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79925C5-9D30-49A9-96E3-5624AF6B3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65311" y="5129054"/>
                <a:ext cx="4894614" cy="1037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6257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51" grpId="0"/>
      <p:bldP spid="52" grpId="0" animBg="1"/>
      <p:bldP spid="53" grpId="0"/>
      <p:bldP spid="2" grpId="0" animBg="1"/>
      <p:bldP spid="54" grpId="0"/>
      <p:bldP spid="55" grpId="0"/>
      <p:bldP spid="3" grpId="0" animBg="1"/>
      <p:bldP spid="56" grpId="0"/>
      <p:bldP spid="57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966680ED-8240-411C-B3BA-933E3002B1D0}"/>
              </a:ext>
            </a:extLst>
          </p:cNvPr>
          <p:cNvSpPr txBox="1"/>
          <p:nvPr/>
        </p:nvSpPr>
        <p:spPr>
          <a:xfrm>
            <a:off x="9566971" y="503239"/>
            <a:ext cx="2625029" cy="5788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4798519" y="604731"/>
            <a:ext cx="4569134" cy="57888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0" y="1393106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/>
              <p:nvPr/>
            </p:nvSpPr>
            <p:spPr>
              <a:xfrm flipH="1">
                <a:off x="309731" y="1073962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9731" y="1073962"/>
                <a:ext cx="4583205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E82F0A-C3FB-4BAA-BDE7-F0126C1668DF}"/>
                  </a:ext>
                </a:extLst>
              </p:cNvPr>
              <p:cNvSpPr txBox="1"/>
              <p:nvPr/>
            </p:nvSpPr>
            <p:spPr>
              <a:xfrm flipH="1">
                <a:off x="4004731" y="1158773"/>
                <a:ext cx="3052072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E82F0A-C3FB-4BAA-BDE7-F0126C166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04731" y="1158773"/>
                <a:ext cx="3052072" cy="1040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7">
            <a:extLst>
              <a:ext uri="{FF2B5EF4-FFF2-40B4-BE49-F238E27FC236}">
                <a16:creationId xmlns:a16="http://schemas.microsoft.com/office/drawing/2014/main" id="{DE1CF7B4-E272-4C59-B8C6-890F477077FE}"/>
              </a:ext>
            </a:extLst>
          </p:cNvPr>
          <p:cNvSpPr txBox="1"/>
          <p:nvPr/>
        </p:nvSpPr>
        <p:spPr>
          <a:xfrm>
            <a:off x="0" y="2963774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553B06-12D8-4807-99D9-B8062A504A03}"/>
                  </a:ext>
                </a:extLst>
              </p:cNvPr>
              <p:cNvSpPr txBox="1"/>
              <p:nvPr/>
            </p:nvSpPr>
            <p:spPr>
              <a:xfrm flipH="1">
                <a:off x="228540" y="2640221"/>
                <a:ext cx="5461214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𝒄𝒐𝒄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553B06-12D8-4807-99D9-B8062A504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8540" y="2640221"/>
                <a:ext cx="5461214" cy="1453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A86AC8-F0F5-4BD5-ABE1-89078FFE44BF}"/>
                  </a:ext>
                </a:extLst>
              </p:cNvPr>
              <p:cNvSpPr txBox="1"/>
              <p:nvPr/>
            </p:nvSpPr>
            <p:spPr>
              <a:xfrm flipH="1">
                <a:off x="1137219" y="3650927"/>
                <a:ext cx="1006801" cy="11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ar-KW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A86AC8-F0F5-4BD5-ABE1-89078FFE4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7219" y="3650927"/>
                <a:ext cx="1006801" cy="1157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3866F5-0389-4AC5-8793-B863DC52EBEE}"/>
                  </a:ext>
                </a:extLst>
              </p:cNvPr>
              <p:cNvSpPr txBox="1"/>
              <p:nvPr/>
            </p:nvSpPr>
            <p:spPr>
              <a:xfrm flipH="1">
                <a:off x="4099231" y="3988677"/>
                <a:ext cx="10145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3866F5-0389-4AC5-8793-B863DC52E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99231" y="3988677"/>
                <a:ext cx="101453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7">
                <a:extLst>
                  <a:ext uri="{FF2B5EF4-FFF2-40B4-BE49-F238E27FC236}">
                    <a16:creationId xmlns:a16="http://schemas.microsoft.com/office/drawing/2014/main" id="{361288B1-5399-4CA4-BA5F-191446820502}"/>
                  </a:ext>
                </a:extLst>
              </p:cNvPr>
              <p:cNvSpPr txBox="1"/>
              <p:nvPr/>
            </p:nvSpPr>
            <p:spPr>
              <a:xfrm>
                <a:off x="9191504" y="1563409"/>
                <a:ext cx="16067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𝒔𝒊𝒏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rgbClr val="4472C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17">
                <a:extLst>
                  <a:ext uri="{FF2B5EF4-FFF2-40B4-BE49-F238E27FC236}">
                    <a16:creationId xmlns:a16="http://schemas.microsoft.com/office/drawing/2014/main" id="{361288B1-5399-4CA4-BA5F-191446820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504" y="1563409"/>
                <a:ext cx="160673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FEAF14-50F0-4F6C-AC64-4A77BD609421}"/>
              </a:ext>
            </a:extLst>
          </p:cNvPr>
          <p:cNvCxnSpPr/>
          <p:nvPr/>
        </p:nvCxnSpPr>
        <p:spPr>
          <a:xfrm>
            <a:off x="8881413" y="3214764"/>
            <a:ext cx="229806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BAC6065-EA5D-40F9-8D40-677CC7C23DD3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27175" y="3193948"/>
            <a:ext cx="229806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7">
                <a:extLst>
                  <a:ext uri="{FF2B5EF4-FFF2-40B4-BE49-F238E27FC236}">
                    <a16:creationId xmlns:a16="http://schemas.microsoft.com/office/drawing/2014/main" id="{EF15D12B-FA62-49CF-B682-FE5907A4CF6B}"/>
                  </a:ext>
                </a:extLst>
              </p:cNvPr>
              <p:cNvSpPr txBox="1"/>
              <p:nvPr/>
            </p:nvSpPr>
            <p:spPr>
              <a:xfrm>
                <a:off x="10859335" y="2897947"/>
                <a:ext cx="16067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𝒐𝒔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rgbClr val="4472C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17">
                <a:extLst>
                  <a:ext uri="{FF2B5EF4-FFF2-40B4-BE49-F238E27FC236}">
                    <a16:creationId xmlns:a16="http://schemas.microsoft.com/office/drawing/2014/main" id="{EF15D12B-FA62-49CF-B682-FE5907A4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335" y="2897947"/>
                <a:ext cx="160673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7">
                <a:extLst>
                  <a:ext uri="{FF2B5EF4-FFF2-40B4-BE49-F238E27FC236}">
                    <a16:creationId xmlns:a16="http://schemas.microsoft.com/office/drawing/2014/main" id="{63482AB9-BD3C-4444-99C5-3A05ED0363FB}"/>
                  </a:ext>
                </a:extLst>
              </p:cNvPr>
              <p:cNvSpPr txBox="1"/>
              <p:nvPr/>
            </p:nvSpPr>
            <p:spPr>
              <a:xfrm>
                <a:off x="7537466" y="2900902"/>
                <a:ext cx="16067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𝒐𝒔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rgbClr val="4472C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TextBox 17">
                <a:extLst>
                  <a:ext uri="{FF2B5EF4-FFF2-40B4-BE49-F238E27FC236}">
                    <a16:creationId xmlns:a16="http://schemas.microsoft.com/office/drawing/2014/main" id="{63482AB9-BD3C-4444-99C5-3A05ED036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66" y="2900902"/>
                <a:ext cx="160673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A0F501FC-033E-44FC-8260-65AE18AD061C}"/>
                  </a:ext>
                </a:extLst>
              </p:cNvPr>
              <p:cNvSpPr txBox="1"/>
              <p:nvPr/>
            </p:nvSpPr>
            <p:spPr>
              <a:xfrm>
                <a:off x="9240142" y="4256938"/>
                <a:ext cx="16067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𝒔𝒊𝒏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rgbClr val="4472C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A0F501FC-033E-44FC-8260-65AE18AD0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142" y="4256938"/>
                <a:ext cx="160673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>
            <a:extLst>
              <a:ext uri="{FF2B5EF4-FFF2-40B4-BE49-F238E27FC236}">
                <a16:creationId xmlns:a16="http://schemas.microsoft.com/office/drawing/2014/main" id="{16B70F68-DF4E-4114-BE89-4D51E3FB7BF3}"/>
              </a:ext>
            </a:extLst>
          </p:cNvPr>
          <p:cNvSpPr/>
          <p:nvPr/>
        </p:nvSpPr>
        <p:spPr>
          <a:xfrm>
            <a:off x="9575875" y="2091082"/>
            <a:ext cx="1892124" cy="1631067"/>
          </a:xfrm>
          <a:prstGeom prst="arc">
            <a:avLst/>
          </a:prstGeom>
          <a:ln w="762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86FCB63-F8D0-4761-8A3A-E8F8F331F029}"/>
              </a:ext>
            </a:extLst>
          </p:cNvPr>
          <p:cNvSpPr/>
          <p:nvPr/>
        </p:nvSpPr>
        <p:spPr>
          <a:xfrm rot="5400000">
            <a:off x="9637252" y="2613467"/>
            <a:ext cx="1892124" cy="1631067"/>
          </a:xfrm>
          <a:prstGeom prst="arc">
            <a:avLst/>
          </a:prstGeom>
          <a:ln w="762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E7834BFC-608E-4523-A033-3D7AFBE8C073}"/>
              </a:ext>
            </a:extLst>
          </p:cNvPr>
          <p:cNvSpPr/>
          <p:nvPr/>
        </p:nvSpPr>
        <p:spPr>
          <a:xfrm rot="10800000">
            <a:off x="8421591" y="2711914"/>
            <a:ext cx="1892124" cy="1631067"/>
          </a:xfrm>
          <a:prstGeom prst="arc">
            <a:avLst/>
          </a:prstGeom>
          <a:ln w="762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8494D928-2C35-4182-8092-9E637B02FFF8}"/>
              </a:ext>
            </a:extLst>
          </p:cNvPr>
          <p:cNvSpPr/>
          <p:nvPr/>
        </p:nvSpPr>
        <p:spPr>
          <a:xfrm rot="16200000">
            <a:off x="8281764" y="2175444"/>
            <a:ext cx="1892124" cy="1631067"/>
          </a:xfrm>
          <a:prstGeom prst="arc">
            <a:avLst/>
          </a:prstGeom>
          <a:ln w="762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12390B-0B4C-4936-B063-378D0CA568DA}"/>
                  </a:ext>
                </a:extLst>
              </p:cNvPr>
              <p:cNvSpPr txBox="1"/>
              <p:nvPr/>
            </p:nvSpPr>
            <p:spPr>
              <a:xfrm flipH="1">
                <a:off x="2082863" y="3709858"/>
                <a:ext cx="2029063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12390B-0B4C-4936-B063-378D0CA56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082863" y="3709858"/>
                <a:ext cx="2029063" cy="1037143"/>
              </a:xfrm>
              <a:prstGeom prst="rect">
                <a:avLst/>
              </a:prstGeom>
              <a:blipFill>
                <a:blip r:embed="rId11"/>
                <a:stretch>
                  <a:fillRect r="-330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17">
            <a:extLst>
              <a:ext uri="{FF2B5EF4-FFF2-40B4-BE49-F238E27FC236}">
                <a16:creationId xmlns:a16="http://schemas.microsoft.com/office/drawing/2014/main" id="{FAAA3C8A-86F1-47D4-8332-837F5A828CE7}"/>
              </a:ext>
            </a:extLst>
          </p:cNvPr>
          <p:cNvSpPr txBox="1"/>
          <p:nvPr/>
        </p:nvSpPr>
        <p:spPr>
          <a:xfrm>
            <a:off x="8863119" y="2537439"/>
            <a:ext cx="2200738" cy="3745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التكامل عكس عقارب الساعة</a:t>
            </a:r>
            <a:endParaRPr lang="en-GB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942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5" grpId="0" animBg="1"/>
      <p:bldP spid="16" grpId="0"/>
      <p:bldP spid="19" grpId="0"/>
      <p:bldP spid="21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28820" y="534082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/>
              <p:nvPr/>
            </p:nvSpPr>
            <p:spPr>
              <a:xfrm flipH="1">
                <a:off x="719858" y="305939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9858" y="305939"/>
                <a:ext cx="4583205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DD4D40C6-E895-4C4E-9068-3B1D14C6D349}"/>
              </a:ext>
            </a:extLst>
          </p:cNvPr>
          <p:cNvSpPr/>
          <p:nvPr/>
        </p:nvSpPr>
        <p:spPr>
          <a:xfrm>
            <a:off x="10252248" y="2741372"/>
            <a:ext cx="1450634" cy="121465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عكس الاشارة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7">
                <a:extLst>
                  <a:ext uri="{FF2B5EF4-FFF2-40B4-BE49-F238E27FC236}">
                    <a16:creationId xmlns:a16="http://schemas.microsoft.com/office/drawing/2014/main" id="{6D9C6320-64AE-4C1C-9BA5-258EB08D4C04}"/>
                  </a:ext>
                </a:extLst>
              </p:cNvPr>
              <p:cNvSpPr txBox="1"/>
              <p:nvPr/>
            </p:nvSpPr>
            <p:spPr>
              <a:xfrm>
                <a:off x="10194888" y="2288616"/>
                <a:ext cx="16067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𝒐𝒕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17">
                <a:extLst>
                  <a:ext uri="{FF2B5EF4-FFF2-40B4-BE49-F238E27FC236}">
                    <a16:creationId xmlns:a16="http://schemas.microsoft.com/office/drawing/2014/main" id="{6D9C6320-64AE-4C1C-9BA5-258EB08D4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888" y="2288616"/>
                <a:ext cx="1606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17">
                <a:extLst>
                  <a:ext uri="{FF2B5EF4-FFF2-40B4-BE49-F238E27FC236}">
                    <a16:creationId xmlns:a16="http://schemas.microsoft.com/office/drawing/2014/main" id="{8D48D659-861D-4C58-8D0F-4E3A4A7545DC}"/>
                  </a:ext>
                </a:extLst>
              </p:cNvPr>
              <p:cNvSpPr txBox="1"/>
              <p:nvPr/>
            </p:nvSpPr>
            <p:spPr>
              <a:xfrm>
                <a:off x="9434325" y="3852094"/>
                <a:ext cx="16067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𝒔𝒄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17">
                <a:extLst>
                  <a:ext uri="{FF2B5EF4-FFF2-40B4-BE49-F238E27FC236}">
                    <a16:creationId xmlns:a16="http://schemas.microsoft.com/office/drawing/2014/main" id="{8D48D659-861D-4C58-8D0F-4E3A4A754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325" y="3852094"/>
                <a:ext cx="160673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17">
                <a:extLst>
                  <a:ext uri="{FF2B5EF4-FFF2-40B4-BE49-F238E27FC236}">
                    <a16:creationId xmlns:a16="http://schemas.microsoft.com/office/drawing/2014/main" id="{20ED994A-FACE-4CC6-B753-D025BDECA673}"/>
                  </a:ext>
                </a:extLst>
              </p:cNvPr>
              <p:cNvSpPr txBox="1"/>
              <p:nvPr/>
            </p:nvSpPr>
            <p:spPr>
              <a:xfrm>
                <a:off x="10879711" y="3856155"/>
                <a:ext cx="16067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𝒔𝒄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TextBox 17">
                <a:extLst>
                  <a:ext uri="{FF2B5EF4-FFF2-40B4-BE49-F238E27FC236}">
                    <a16:creationId xmlns:a16="http://schemas.microsoft.com/office/drawing/2014/main" id="{20ED994A-FACE-4CC6-B753-D025BDECA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711" y="3856155"/>
                <a:ext cx="160673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4D5B103-1A1A-4ADA-AC14-7A594C32676E}"/>
                  </a:ext>
                </a:extLst>
              </p:cNvPr>
              <p:cNvSpPr txBox="1"/>
              <p:nvPr/>
            </p:nvSpPr>
            <p:spPr>
              <a:xfrm flipH="1">
                <a:off x="778500" y="1131069"/>
                <a:ext cx="5146640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4D5B103-1A1A-4ADA-AC14-7A594C326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8500" y="1131069"/>
                <a:ext cx="5146640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17">
            <a:extLst>
              <a:ext uri="{FF2B5EF4-FFF2-40B4-BE49-F238E27FC236}">
                <a16:creationId xmlns:a16="http://schemas.microsoft.com/office/drawing/2014/main" id="{44D0E6B8-4C7D-4598-926B-A3B2BDE05594}"/>
              </a:ext>
            </a:extLst>
          </p:cNvPr>
          <p:cNvSpPr txBox="1"/>
          <p:nvPr/>
        </p:nvSpPr>
        <p:spPr>
          <a:xfrm>
            <a:off x="481097" y="2430130"/>
            <a:ext cx="1143082" cy="4426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نفرض أن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83E823-7EC1-48D9-B9C3-9F473A929423}"/>
                  </a:ext>
                </a:extLst>
              </p:cNvPr>
              <p:cNvSpPr txBox="1"/>
              <p:nvPr/>
            </p:nvSpPr>
            <p:spPr>
              <a:xfrm flipH="1">
                <a:off x="1600941" y="2363247"/>
                <a:ext cx="2453958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83E823-7EC1-48D9-B9C3-9F473A929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00941" y="2363247"/>
                <a:ext cx="2453958" cy="566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946BCD0A-65E7-4F89-8E79-505611A4722C}"/>
              </a:ext>
            </a:extLst>
          </p:cNvPr>
          <p:cNvSpPr/>
          <p:nvPr/>
        </p:nvSpPr>
        <p:spPr>
          <a:xfrm>
            <a:off x="3997078" y="2413939"/>
            <a:ext cx="1043459" cy="5158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bg1"/>
                </a:solidFill>
              </a:rPr>
              <a:t>تفاضل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A95AC5B-DF0B-4AC4-89AF-45149201E6F7}"/>
                  </a:ext>
                </a:extLst>
              </p:cNvPr>
              <p:cNvSpPr txBox="1"/>
              <p:nvPr/>
            </p:nvSpPr>
            <p:spPr>
              <a:xfrm flipH="1">
                <a:off x="5034762" y="2375814"/>
                <a:ext cx="245395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A95AC5B-DF0B-4AC4-89AF-45149201E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34762" y="2375814"/>
                <a:ext cx="245395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E5CC964-500B-436E-875A-E2403F17F14E}"/>
                  </a:ext>
                </a:extLst>
              </p:cNvPr>
              <p:cNvSpPr txBox="1"/>
              <p:nvPr/>
            </p:nvSpPr>
            <p:spPr>
              <a:xfrm flipH="1">
                <a:off x="4739833" y="2910428"/>
                <a:ext cx="2837580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E5CC964-500B-436E-875A-E2403F17F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39833" y="2910428"/>
                <a:ext cx="2837580" cy="1037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CD6BA20-8C4B-45EF-989E-0D0C4AD4D1D9}"/>
              </a:ext>
            </a:extLst>
          </p:cNvPr>
          <p:cNvSpPr/>
          <p:nvPr/>
        </p:nvSpPr>
        <p:spPr>
          <a:xfrm>
            <a:off x="211015" y="2208628"/>
            <a:ext cx="7751299" cy="1842867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2128D8F-DD52-43A0-B3E5-38E2A3B7FDCA}"/>
                  </a:ext>
                </a:extLst>
              </p:cNvPr>
              <p:cNvSpPr txBox="1"/>
              <p:nvPr/>
            </p:nvSpPr>
            <p:spPr>
              <a:xfrm flipH="1">
                <a:off x="0" y="3985197"/>
                <a:ext cx="5146640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2128D8F-DD52-43A0-B3E5-38E2A3B7F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0" y="3985197"/>
                <a:ext cx="5146640" cy="14530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19BAFF-F1D1-4BA8-8205-25E35D685990}"/>
                  </a:ext>
                </a:extLst>
              </p:cNvPr>
              <p:cNvSpPr txBox="1"/>
              <p:nvPr/>
            </p:nvSpPr>
            <p:spPr>
              <a:xfrm flipH="1">
                <a:off x="4295706" y="4005612"/>
                <a:ext cx="4569134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19BAFF-F1D1-4BA8-8205-25E35D685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95706" y="4005612"/>
                <a:ext cx="4569134" cy="14530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426A9F-2A15-4B8B-BEFA-62A09E9C86AD}"/>
                  </a:ext>
                </a:extLst>
              </p:cNvPr>
              <p:cNvSpPr txBox="1"/>
              <p:nvPr/>
            </p:nvSpPr>
            <p:spPr>
              <a:xfrm flipH="1">
                <a:off x="1855538" y="5249823"/>
                <a:ext cx="3574137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426A9F-2A15-4B8B-BEFA-62A09E9C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55538" y="5249823"/>
                <a:ext cx="3574137" cy="10371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79925C5-9D30-49A9-96E3-5624AF6B3F08}"/>
                  </a:ext>
                </a:extLst>
              </p:cNvPr>
              <p:cNvSpPr txBox="1"/>
              <p:nvPr/>
            </p:nvSpPr>
            <p:spPr>
              <a:xfrm flipH="1">
                <a:off x="4806764" y="5241006"/>
                <a:ext cx="4894614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79925C5-9D30-49A9-96E3-5624AF6B3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06764" y="5241006"/>
                <a:ext cx="4894614" cy="1037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7">
            <a:extLst>
              <a:ext uri="{FF2B5EF4-FFF2-40B4-BE49-F238E27FC236}">
                <a16:creationId xmlns:a16="http://schemas.microsoft.com/office/drawing/2014/main" id="{6EB719AC-3B0E-4A0E-9166-AEBDB48A4569}"/>
              </a:ext>
            </a:extLst>
          </p:cNvPr>
          <p:cNvSpPr txBox="1"/>
          <p:nvPr/>
        </p:nvSpPr>
        <p:spPr>
          <a:xfrm>
            <a:off x="8525022" y="474603"/>
            <a:ext cx="3625183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EB10E167-5EAD-484A-B3A6-FFB33684DB05}"/>
              </a:ext>
            </a:extLst>
          </p:cNvPr>
          <p:cNvSpPr txBox="1"/>
          <p:nvPr/>
        </p:nvSpPr>
        <p:spPr>
          <a:xfrm>
            <a:off x="8525022" y="1093768"/>
            <a:ext cx="3638158" cy="51077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401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51" grpId="0"/>
      <p:bldP spid="52" grpId="0" animBg="1"/>
      <p:bldP spid="53" grpId="0"/>
      <p:bldP spid="2" grpId="0" animBg="1"/>
      <p:bldP spid="54" grpId="0"/>
      <p:bldP spid="55" grpId="0"/>
      <p:bldP spid="3" grpId="0" animBg="1"/>
      <p:bldP spid="56" grpId="0"/>
      <p:bldP spid="57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( 5 - 3 )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تكامل الدوال المثلثية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28">
            <a:extLst>
              <a:ext uri="{FF2B5EF4-FFF2-40B4-BE49-F238E27FC236}">
                <a16:creationId xmlns:a16="http://schemas.microsoft.com/office/drawing/2014/main" id="{FFEEE185-AEFC-4674-B8FA-50B39335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812" y="10784"/>
            <a:ext cx="2653069" cy="44267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06/05/2021 05:34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966680ED-8240-411C-B3BA-933E3002B1D0}"/>
              </a:ext>
            </a:extLst>
          </p:cNvPr>
          <p:cNvSpPr txBox="1"/>
          <p:nvPr/>
        </p:nvSpPr>
        <p:spPr>
          <a:xfrm>
            <a:off x="10548542" y="474603"/>
            <a:ext cx="1559459" cy="510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325245-B3EE-485E-988C-1D4B33DCE721}"/>
              </a:ext>
            </a:extLst>
          </p:cNvPr>
          <p:cNvSpPr txBox="1"/>
          <p:nvPr/>
        </p:nvSpPr>
        <p:spPr>
          <a:xfrm>
            <a:off x="8271802" y="1074536"/>
            <a:ext cx="3849858" cy="51077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8E6F77C-FB52-4AB4-A4D6-B871357C1D0F}"/>
              </a:ext>
            </a:extLst>
          </p:cNvPr>
          <p:cNvSpPr txBox="1"/>
          <p:nvPr/>
        </p:nvSpPr>
        <p:spPr>
          <a:xfrm>
            <a:off x="51969" y="576285"/>
            <a:ext cx="817650" cy="7357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/>
              <p:nvPr/>
            </p:nvSpPr>
            <p:spPr>
              <a:xfrm flipH="1">
                <a:off x="627838" y="270668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22453-4216-4C58-A0F6-799889966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838" y="270668"/>
                <a:ext cx="4583205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1EE31B-2DBD-43B5-8BBE-B111557154AC}"/>
                  </a:ext>
                </a:extLst>
              </p:cNvPr>
              <p:cNvSpPr txBox="1"/>
              <p:nvPr/>
            </p:nvSpPr>
            <p:spPr>
              <a:xfrm flipH="1">
                <a:off x="921311" y="1228786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1EE31B-2DBD-43B5-8BBE-B1115571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21311" y="1228786"/>
                <a:ext cx="4583205" cy="145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17">
            <a:extLst>
              <a:ext uri="{FF2B5EF4-FFF2-40B4-BE49-F238E27FC236}">
                <a16:creationId xmlns:a16="http://schemas.microsoft.com/office/drawing/2014/main" id="{B628E8E8-40F4-4382-9926-1C6C6BD7D9F9}"/>
              </a:ext>
            </a:extLst>
          </p:cNvPr>
          <p:cNvSpPr txBox="1"/>
          <p:nvPr/>
        </p:nvSpPr>
        <p:spPr>
          <a:xfrm>
            <a:off x="463004" y="2649366"/>
            <a:ext cx="1143082" cy="4426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نفرض أن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4EE99A-F051-4765-AB80-5735089FC5B8}"/>
                  </a:ext>
                </a:extLst>
              </p:cNvPr>
              <p:cNvSpPr txBox="1"/>
              <p:nvPr/>
            </p:nvSpPr>
            <p:spPr>
              <a:xfrm flipH="1">
                <a:off x="1764610" y="2564645"/>
                <a:ext cx="2453958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4EE99A-F051-4765-AB80-5735089FC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64610" y="2564645"/>
                <a:ext cx="2453958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row: Notched Right 43">
            <a:extLst>
              <a:ext uri="{FF2B5EF4-FFF2-40B4-BE49-F238E27FC236}">
                <a16:creationId xmlns:a16="http://schemas.microsoft.com/office/drawing/2014/main" id="{BFE3905E-775F-4FD3-A256-1EE7A747B11A}"/>
              </a:ext>
            </a:extLst>
          </p:cNvPr>
          <p:cNvSpPr/>
          <p:nvPr/>
        </p:nvSpPr>
        <p:spPr>
          <a:xfrm>
            <a:off x="4460915" y="2605039"/>
            <a:ext cx="1043459" cy="5158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bg1"/>
                </a:solidFill>
              </a:rPr>
              <a:t>تفاضل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605A6C8-23B9-48EA-AB14-626E12EC281C}"/>
                  </a:ext>
                </a:extLst>
              </p:cNvPr>
              <p:cNvSpPr txBox="1"/>
              <p:nvPr/>
            </p:nvSpPr>
            <p:spPr>
              <a:xfrm flipH="1">
                <a:off x="5694910" y="2552846"/>
                <a:ext cx="318249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605A6C8-23B9-48EA-AB14-626E12EC2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94910" y="2552846"/>
                <a:ext cx="318249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238102B-7887-4B3F-B4B2-F225744D8770}"/>
              </a:ext>
            </a:extLst>
          </p:cNvPr>
          <p:cNvSpPr/>
          <p:nvPr/>
        </p:nvSpPr>
        <p:spPr>
          <a:xfrm>
            <a:off x="393892" y="2436203"/>
            <a:ext cx="8764176" cy="122437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DC0731B-FE2C-4DE5-99AD-4875DEC0DBC2}"/>
                  </a:ext>
                </a:extLst>
              </p:cNvPr>
              <p:cNvSpPr txBox="1"/>
              <p:nvPr/>
            </p:nvSpPr>
            <p:spPr>
              <a:xfrm flipH="1">
                <a:off x="657947" y="3798433"/>
                <a:ext cx="4583205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DC0731B-FE2C-4DE5-99AD-4875DEC0D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7947" y="3798433"/>
                <a:ext cx="4583205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7C8AAA-718B-42B1-BE28-F8D83E05F49A}"/>
                  </a:ext>
                </a:extLst>
              </p:cNvPr>
              <p:cNvSpPr txBox="1"/>
              <p:nvPr/>
            </p:nvSpPr>
            <p:spPr>
              <a:xfrm flipH="1">
                <a:off x="771678" y="4644684"/>
                <a:ext cx="2652570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7C8AAA-718B-42B1-BE28-F8D83E05F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1678" y="4644684"/>
                <a:ext cx="2652570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F040859-EA2A-48B7-87FF-989A59A38BD1}"/>
                  </a:ext>
                </a:extLst>
              </p:cNvPr>
              <p:cNvSpPr txBox="1"/>
              <p:nvPr/>
            </p:nvSpPr>
            <p:spPr>
              <a:xfrm flipH="1">
                <a:off x="2489002" y="4644684"/>
                <a:ext cx="3574137" cy="11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F040859-EA2A-48B7-87FF-989A59A38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89002" y="4644684"/>
                <a:ext cx="3574137" cy="1157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00328C1-A1AE-4917-AFD5-7C85E26BDA23}"/>
                  </a:ext>
                </a:extLst>
              </p:cNvPr>
              <p:cNvSpPr txBox="1"/>
              <p:nvPr/>
            </p:nvSpPr>
            <p:spPr>
              <a:xfrm flipH="1">
                <a:off x="2409537" y="5715267"/>
                <a:ext cx="3574137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00328C1-A1AE-4917-AFD5-7C85E26BD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09537" y="5715267"/>
                <a:ext cx="3574137" cy="1040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2B4AABF-BFDB-4AD7-BD9E-94E53831C4A7}"/>
                  </a:ext>
                </a:extLst>
              </p:cNvPr>
              <p:cNvSpPr txBox="1"/>
              <p:nvPr/>
            </p:nvSpPr>
            <p:spPr>
              <a:xfrm flipH="1">
                <a:off x="5524827" y="3031276"/>
                <a:ext cx="318249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2B4AABF-BFDB-4AD7-BD9E-94E53831C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24827" y="3031276"/>
                <a:ext cx="3182491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9470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9" grpId="0"/>
      <p:bldP spid="42" grpId="0" animBg="1"/>
      <p:bldP spid="43" grpId="0"/>
      <p:bldP spid="44" grpId="0" animBg="1"/>
      <p:bldP spid="45" grpId="0"/>
      <p:bldP spid="51" grpId="0" animBg="1"/>
      <p:bldP spid="52" grpId="0"/>
      <p:bldP spid="53" grpId="0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1" ma:contentTypeDescription="Create a new document." ma:contentTypeScope="" ma:versionID="6cf37f7220be936549828c7bebeca2c6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b366013ac4b4005ffbe6582a6abfc1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4282A7-C76F-4950-BDD2-FF49943C86EA}"/>
</file>

<file path=customXml/itemProps2.xml><?xml version="1.0" encoding="utf-8"?>
<ds:datastoreItem xmlns:ds="http://schemas.openxmlformats.org/officeDocument/2006/customXml" ds:itemID="{0EB22151-5412-42AF-A25F-2A133E585DE5}"/>
</file>

<file path=customXml/itemProps3.xml><?xml version="1.0" encoding="utf-8"?>
<ds:datastoreItem xmlns:ds="http://schemas.openxmlformats.org/officeDocument/2006/customXml" ds:itemID="{611E9AE7-2347-48C1-BB35-6168E541B1B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59557</TotalTime>
  <Words>1297</Words>
  <Application>Microsoft Office PowerPoint</Application>
  <PresentationFormat>Widescreen</PresentationFormat>
  <Paragraphs>332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يحيي محمد علي نصر</cp:lastModifiedBy>
  <cp:revision>822</cp:revision>
  <cp:lastPrinted>2014-10-23T09:33:12Z</cp:lastPrinted>
  <dcterms:created xsi:type="dcterms:W3CDTF">2012-09-11T17:26:35Z</dcterms:created>
  <dcterms:modified xsi:type="dcterms:W3CDTF">2021-05-06T14:35:13Z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