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5.xml" ContentType="application/vnd.openxmlformats-officedocument.presentationml.tags+xml"/>
  <Override PartName="/ppt/tags/tag18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0.xml" ContentType="application/vnd.openxmlformats-officedocument.presentationml.tags+xml"/>
  <Override PartName="/ppt/tags/tag23.xml" ContentType="application/vnd.openxmlformats-officedocument.presentationml.tags+xml"/>
  <Override PartName="/ppt/tags/tag20.xml" ContentType="application/vnd.openxmlformats-officedocument.presentationml.tags+xml"/>
  <Override PartName="/ppt/tags/tag29.xml" ContentType="application/vnd.openxmlformats-officedocument.presentationml.tags+xml"/>
  <Override PartName="/ppt/tags/tag16.xml" ContentType="application/vnd.openxmlformats-officedocument.presentationml.tags+xml"/>
  <Override PartName="/ppt/tags/tag24.xml" ContentType="application/vnd.openxmlformats-officedocument.presentationml.tags+xml"/>
  <Override PartName="/ppt/tags/tag28.xml" ContentType="application/vnd.openxmlformats-officedocument.presentationml.tags+xml"/>
  <Override PartName="/ppt/tags/tag21.xml" ContentType="application/vnd.openxmlformats-officedocument.presentationml.tags+xml"/>
  <Override PartName="/ppt/tags/tag17.xml" ContentType="application/vnd.openxmlformats-officedocument.presentationml.tags+xml"/>
  <Override PartName="/ppt/tags/tag27.xml" ContentType="application/vnd.openxmlformats-officedocument.presentationml.tags+xml"/>
  <Override PartName="/ppt/tags/tag19.xml" ContentType="application/vnd.openxmlformats-officedocument.presentationml.tags+xml"/>
  <Override PartName="/ppt/tags/tag22.xml" ContentType="application/vnd.openxmlformats-officedocument.presentationml.tags+xml"/>
  <Override PartName="/ppt/tags/tag26.xml" ContentType="application/vnd.openxmlformats-officedocument.presentationml.tags+xml"/>
  <Override PartName="/ppt/tags/tag3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4"/>
  </p:notesMasterIdLst>
  <p:sldIdLst>
    <p:sldId id="550" r:id="rId2"/>
    <p:sldId id="281" r:id="rId3"/>
    <p:sldId id="275" r:id="rId4"/>
    <p:sldId id="260" r:id="rId5"/>
    <p:sldId id="261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78" r:id="rId26"/>
    <p:sldId id="289" r:id="rId27"/>
    <p:sldId id="290" r:id="rId28"/>
    <p:sldId id="279" r:id="rId29"/>
    <p:sldId id="291" r:id="rId30"/>
    <p:sldId id="280" r:id="rId31"/>
    <p:sldId id="292" r:id="rId32"/>
    <p:sldId id="293" r:id="rId33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75FE55-22C1-46D3-9494-97C8266DEC90}">
          <p14:sldIdLst>
            <p14:sldId id="550"/>
            <p14:sldId id="281"/>
          </p14:sldIdLst>
        </p14:section>
        <p14:section name="Untitled Section" id="{C9EEF739-8C5A-43D0-BF68-B1812DA73533}">
          <p14:sldIdLst>
            <p14:sldId id="275"/>
            <p14:sldId id="260"/>
            <p14:sldId id="261"/>
            <p14:sldId id="27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4"/>
            <p14:sldId id="282"/>
            <p14:sldId id="283"/>
            <p14:sldId id="284"/>
            <p14:sldId id="285"/>
            <p14:sldId id="286"/>
            <p14:sldId id="287"/>
            <p14:sldId id="288"/>
            <p14:sldId id="278"/>
            <p14:sldId id="289"/>
            <p14:sldId id="290"/>
            <p14:sldId id="279"/>
            <p14:sldId id="291"/>
            <p14:sldId id="280"/>
            <p14:sldId id="292"/>
            <p14:sldId id="293"/>
          </p14:sldIdLst>
        </p14:section>
        <p14:section name="Untitled Section" id="{F788CD61-7C30-44DB-963F-2461FEDD049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69" y="31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CF8C0E-1146-4E5A-9D11-BC9BB79251CC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67A559-A2D0-466F-95F7-F27E1567C06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6821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327FD-44E0-47FE-B7D7-117BC50C3C77}" type="slidenum">
              <a:rPr lang="ar-KW" smtClean="0"/>
              <a:pPr/>
              <a:t>2</a:t>
            </a:fld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FBED8CB-451E-4F45-BAB4-1E7F4AA060A9}" type="datetime8">
              <a:rPr lang="ar-KW" smtClean="0"/>
              <a:pPr/>
              <a:t>06 أيار، 21</a:t>
            </a:fld>
            <a:endParaRPr lang="ar-KW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793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057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5396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9615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8408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37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94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783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9386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0338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4727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363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6FFC6-6D5F-476C-AF37-D6707E6E5D1F}" type="datetimeFigureOut">
              <a:rPr lang="ar-KW" smtClean="0"/>
              <a:pPr/>
              <a:t>25/09/1442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0A28-247D-4ED7-8130-E39C8E8D300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3820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3" Type="http://schemas.openxmlformats.org/officeDocument/2006/relationships/image" Target="../media/image43.png"/><Relationship Id="rId7" Type="http://schemas.openxmlformats.org/officeDocument/2006/relationships/image" Target="../media/image74.png"/><Relationship Id="rId12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png"/><Relationship Id="rId1" Type="http://schemas.openxmlformats.org/officeDocument/2006/relationships/tags" Target="../tags/tag9.xml"/><Relationship Id="rId6" Type="http://schemas.openxmlformats.org/officeDocument/2006/relationships/image" Target="../media/image730.png"/><Relationship Id="rId11" Type="http://schemas.openxmlformats.org/officeDocument/2006/relationships/image" Target="../media/image76.png"/><Relationship Id="rId5" Type="http://schemas.openxmlformats.org/officeDocument/2006/relationships/image" Target="../media/image67.png"/><Relationship Id="rId15" Type="http://schemas.openxmlformats.org/officeDocument/2006/relationships/image" Target="../media/image80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3.png"/><Relationship Id="rId3" Type="http://schemas.openxmlformats.org/officeDocument/2006/relationships/image" Target="../media/image73.png"/><Relationship Id="rId7" Type="http://schemas.openxmlformats.org/officeDocument/2006/relationships/image" Target="../media/image84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11" Type="http://schemas.openxmlformats.org/officeDocument/2006/relationships/image" Target="../media/image91.png"/><Relationship Id="rId5" Type="http://schemas.openxmlformats.org/officeDocument/2006/relationships/image" Target="../media/image83.png"/><Relationship Id="rId10" Type="http://schemas.openxmlformats.org/officeDocument/2006/relationships/image" Target="../media/image90.png"/><Relationship Id="rId4" Type="http://schemas.openxmlformats.org/officeDocument/2006/relationships/image" Target="../media/image96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85.png"/><Relationship Id="rId7" Type="http://schemas.microsoft.com/office/2007/relationships/hdphoto" Target="../media/hdphoto5.wdp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103.png"/><Relationship Id="rId10" Type="http://schemas.openxmlformats.org/officeDocument/2006/relationships/image" Target="../media/image970.png"/><Relationship Id="rId4" Type="http://schemas.microsoft.com/office/2007/relationships/hdphoto" Target="../media/hdphoto4.wdp"/><Relationship Id="rId9" Type="http://schemas.openxmlformats.org/officeDocument/2006/relationships/image" Target="../media/image95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microsoft.com/office/2007/relationships/hdphoto" Target="../media/hdphoto7.wdp"/><Relationship Id="rId12" Type="http://schemas.openxmlformats.org/officeDocument/2006/relationships/image" Target="../media/image117.png"/><Relationship Id="rId17" Type="http://schemas.openxmlformats.org/officeDocument/2006/relationships/image" Target="../media/image11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png"/><Relationship Id="rId1" Type="http://schemas.openxmlformats.org/officeDocument/2006/relationships/tags" Target="../tags/tag12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11.pn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4" Type="http://schemas.microsoft.com/office/2007/relationships/hdphoto" Target="../media/hdphoto6.wdp"/><Relationship Id="rId9" Type="http://schemas.openxmlformats.org/officeDocument/2006/relationships/image" Target="../media/image105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1.png"/><Relationship Id="rId18" Type="http://schemas.openxmlformats.org/officeDocument/2006/relationships/image" Target="../media/image125.png"/><Relationship Id="rId3" Type="http://schemas.openxmlformats.org/officeDocument/2006/relationships/image" Target="../media/image107.png"/><Relationship Id="rId21" Type="http://schemas.openxmlformats.org/officeDocument/2006/relationships/image" Target="../media/image128.png"/><Relationship Id="rId7" Type="http://schemas.openxmlformats.org/officeDocument/2006/relationships/image" Target="../media/image122.png"/><Relationship Id="rId12" Type="http://schemas.openxmlformats.org/officeDocument/2006/relationships/image" Target="../media/image120.png"/><Relationship Id="rId17" Type="http://schemas.openxmlformats.org/officeDocument/2006/relationships/image" Target="../media/image124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9.wdp"/><Relationship Id="rId20" Type="http://schemas.openxmlformats.org/officeDocument/2006/relationships/image" Target="../media/image127.png"/><Relationship Id="rId1" Type="http://schemas.openxmlformats.org/officeDocument/2006/relationships/tags" Target="../tags/tag13.xml"/><Relationship Id="rId6" Type="http://schemas.microsoft.com/office/2007/relationships/hdphoto" Target="../media/hdphoto6.wdp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5" Type="http://schemas.openxmlformats.org/officeDocument/2006/relationships/image" Target="../media/image114.png"/><Relationship Id="rId10" Type="http://schemas.openxmlformats.org/officeDocument/2006/relationships/image" Target="../media/image118.png"/><Relationship Id="rId19" Type="http://schemas.openxmlformats.org/officeDocument/2006/relationships/image" Target="../media/image126.png"/><Relationship Id="rId4" Type="http://schemas.microsoft.com/office/2007/relationships/hdphoto" Target="../media/hdphoto8.wdp"/><Relationship Id="rId9" Type="http://schemas.openxmlformats.org/officeDocument/2006/relationships/image" Target="../media/image116.png"/><Relationship Id="rId14" Type="http://schemas.openxmlformats.org/officeDocument/2006/relationships/image" Target="../media/image129.png"/><Relationship Id="rId22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0.png"/><Relationship Id="rId13" Type="http://schemas.openxmlformats.org/officeDocument/2006/relationships/image" Target="../media/image137.png"/><Relationship Id="rId3" Type="http://schemas.openxmlformats.org/officeDocument/2006/relationships/image" Target="../media/image123.png"/><Relationship Id="rId7" Type="http://schemas.openxmlformats.org/officeDocument/2006/relationships/image" Target="../media/image133.png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38.png"/><Relationship Id="rId11" Type="http://schemas.openxmlformats.org/officeDocument/2006/relationships/image" Target="../media/image142.png"/><Relationship Id="rId5" Type="http://schemas.openxmlformats.org/officeDocument/2006/relationships/image" Target="../media/image131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microsoft.com/office/2007/relationships/hdphoto" Target="../media/hdphoto10.wdp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6.png"/><Relationship Id="rId21" Type="http://schemas.openxmlformats.org/officeDocument/2006/relationships/image" Target="../media/image159.png"/><Relationship Id="rId7" Type="http://schemas.openxmlformats.org/officeDocument/2006/relationships/image" Target="../media/image1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microsoft.com/office/2007/relationships/hdphoto" Target="../media/hdphoto10.wdp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8.png"/><Relationship Id="rId18" Type="http://schemas.openxmlformats.org/officeDocument/2006/relationships/image" Target="../media/image172.png"/><Relationship Id="rId3" Type="http://schemas.openxmlformats.org/officeDocument/2006/relationships/image" Target="../media/image143.png"/><Relationship Id="rId21" Type="http://schemas.openxmlformats.org/officeDocument/2006/relationships/image" Target="../media/image176.png"/><Relationship Id="rId7" Type="http://schemas.openxmlformats.org/officeDocument/2006/relationships/image" Target="../media/image1611.png"/><Relationship Id="rId12" Type="http://schemas.openxmlformats.org/officeDocument/2006/relationships/image" Target="../media/image167.png"/><Relationship Id="rId17" Type="http://schemas.openxmlformats.org/officeDocument/2006/relationships/image" Target="../media/image17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0.png"/><Relationship Id="rId20" Type="http://schemas.openxmlformats.org/officeDocument/2006/relationships/image" Target="../media/image175.png"/><Relationship Id="rId1" Type="http://schemas.openxmlformats.org/officeDocument/2006/relationships/tags" Target="../tags/tag16.xml"/><Relationship Id="rId6" Type="http://schemas.openxmlformats.org/officeDocument/2006/relationships/image" Target="../media/image149.png"/><Relationship Id="rId11" Type="http://schemas.openxmlformats.org/officeDocument/2006/relationships/image" Target="../media/image166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23" Type="http://schemas.openxmlformats.org/officeDocument/2006/relationships/image" Target="../media/image178.png"/><Relationship Id="rId10" Type="http://schemas.openxmlformats.org/officeDocument/2006/relationships/image" Target="../media/image165.png"/><Relationship Id="rId19" Type="http://schemas.openxmlformats.org/officeDocument/2006/relationships/image" Target="../media/image173.png"/><Relationship Id="rId4" Type="http://schemas.microsoft.com/office/2007/relationships/hdphoto" Target="../media/hdphoto11.wdp"/><Relationship Id="rId9" Type="http://schemas.openxmlformats.org/officeDocument/2006/relationships/image" Target="../media/image163.png"/><Relationship Id="rId14" Type="http://schemas.openxmlformats.org/officeDocument/2006/relationships/image" Target="../media/image169.png"/><Relationship Id="rId22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9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microsoft.com/office/2007/relationships/hdphoto" Target="../media/hdphoto13.wdp"/><Relationship Id="rId5" Type="http://schemas.openxmlformats.org/officeDocument/2006/relationships/image" Target="../media/image152.pn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9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microsoft.com/office/2007/relationships/hdphoto" Target="../media/hdphoto14.wdp"/><Relationship Id="rId5" Type="http://schemas.openxmlformats.org/officeDocument/2006/relationships/image" Target="../media/image154.png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55.png"/><Relationship Id="rId5" Type="http://schemas.openxmlformats.org/officeDocument/2006/relationships/image" Target="../media/image195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56.png"/><Relationship Id="rId5" Type="http://schemas.openxmlformats.org/officeDocument/2006/relationships/image" Target="../media/image193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microsoft.com/office/2007/relationships/hdphoto" Target="../media/hdphoto1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57.png"/><Relationship Id="rId5" Type="http://schemas.openxmlformats.org/officeDocument/2006/relationships/image" Target="../media/image193.png"/><Relationship Id="rId4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microsoft.com/office/2007/relationships/hdphoto" Target="../media/hdphoto1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58.png"/><Relationship Id="rId5" Type="http://schemas.openxmlformats.org/officeDocument/2006/relationships/image" Target="../media/image193.png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microsoft.com/office/2007/relationships/hdphoto" Target="../media/hdphoto18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60.png"/><Relationship Id="rId5" Type="http://schemas.openxmlformats.org/officeDocument/2006/relationships/image" Target="../media/image193.png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0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microsoft.com/office/2007/relationships/hdphoto" Target="../media/hdphoto20.wdp"/><Relationship Id="rId5" Type="http://schemas.openxmlformats.org/officeDocument/2006/relationships/image" Target="../media/image170.png"/><Relationship Id="rId4" Type="http://schemas.microsoft.com/office/2007/relationships/hdphoto" Target="../media/hdphoto1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0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microsoft.com/office/2007/relationships/hdphoto" Target="../media/hdphoto21.wdp"/><Relationship Id="rId5" Type="http://schemas.openxmlformats.org/officeDocument/2006/relationships/image" Target="../media/image179.png"/><Relationship Id="rId4" Type="http://schemas.microsoft.com/office/2007/relationships/hdphoto" Target="../media/hdphoto1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0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microsoft.com/office/2007/relationships/hdphoto" Target="../media/hdphoto22.wdp"/><Relationship Id="rId5" Type="http://schemas.openxmlformats.org/officeDocument/2006/relationships/image" Target="../media/image18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0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microsoft.com/office/2007/relationships/hdphoto" Target="../media/hdphoto23.wdp"/><Relationship Id="rId5" Type="http://schemas.openxmlformats.org/officeDocument/2006/relationships/image" Target="../media/image181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image" Target="../media/image2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microsoft.com/office/2007/relationships/hdphoto" Target="../media/hdphoto24.wdp"/><Relationship Id="rId5" Type="http://schemas.openxmlformats.org/officeDocument/2006/relationships/image" Target="../media/image182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00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215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5" Type="http://schemas.openxmlformats.org/officeDocument/2006/relationships/image" Target="../media/image212.png"/><Relationship Id="rId4" Type="http://schemas.microsoft.com/office/2007/relationships/hdphoto" Target="../media/hdphoto25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13.png"/><Relationship Id="rId4" Type="http://schemas.microsoft.com/office/2007/relationships/hdphoto" Target="../media/hdphoto25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214.png"/><Relationship Id="rId4" Type="http://schemas.microsoft.com/office/2007/relationships/hdphoto" Target="../media/hdphoto25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1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20" Type="http://schemas.openxmlformats.org/officeDocument/2006/relationships/image" Target="../media/image15.png"/><Relationship Id="rId1" Type="http://schemas.openxmlformats.org/officeDocument/2006/relationships/tags" Target="../tags/tag3.xml"/><Relationship Id="rId15" Type="http://schemas.openxmlformats.org/officeDocument/2006/relationships/image" Target="../media/image11.png"/><Relationship Id="rId19" Type="http://schemas.openxmlformats.org/officeDocument/2006/relationships/image" Target="../media/image14.png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1610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0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0" Type="http://schemas.openxmlformats.org/officeDocument/2006/relationships/image" Target="../media/image35.png"/><Relationship Id="rId4" Type="http://schemas.openxmlformats.org/officeDocument/2006/relationships/image" Target="../media/image290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7.png"/><Relationship Id="rId3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43.png"/><Relationship Id="rId7" Type="http://schemas.openxmlformats.org/officeDocument/2006/relationships/image" Target="../media/image53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50.png"/><Relationship Id="rId10" Type="http://schemas.openxmlformats.org/officeDocument/2006/relationships/image" Target="../media/image51.png"/><Relationship Id="rId4" Type="http://schemas.openxmlformats.org/officeDocument/2006/relationships/image" Target="../media/image62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4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72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E7BECDE9-6777-4133-BCB8-7377F8320CA9}"/>
              </a:ext>
            </a:extLst>
          </p:cNvPr>
          <p:cNvSpPr txBox="1"/>
          <p:nvPr/>
        </p:nvSpPr>
        <p:spPr>
          <a:xfrm>
            <a:off x="3499527" y="3613170"/>
            <a:ext cx="2069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مشروع مصادر التعلم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4BB81F-5D75-4C3B-9FE5-E4575C9AB2EC}"/>
              </a:ext>
            </a:extLst>
          </p:cNvPr>
          <p:cNvSpPr txBox="1"/>
          <p:nvPr/>
        </p:nvSpPr>
        <p:spPr>
          <a:xfrm>
            <a:off x="2899001" y="4179726"/>
            <a:ext cx="2807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الصف الثاني عشر علمي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F3016F-38DD-459B-BD25-62285B9283C4}"/>
              </a:ext>
            </a:extLst>
          </p:cNvPr>
          <p:cNvSpPr txBox="1"/>
          <p:nvPr/>
        </p:nvSpPr>
        <p:spPr>
          <a:xfrm>
            <a:off x="1273325" y="4746282"/>
            <a:ext cx="494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KW" sz="2000" b="1" dirty="0"/>
              <a:t>الوحدة الخامسة : التكامل :بند (  5 – 7)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0F708-316C-4BAB-9DA8-83AC0543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11" y="441998"/>
            <a:ext cx="1202967" cy="1386470"/>
          </a:xfrm>
          <a:prstGeom prst="rect">
            <a:avLst/>
          </a:prstGeom>
          <a:noFill/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0E66D6A2-7FA8-4B7C-848B-60B9EFB34E0D}"/>
              </a:ext>
            </a:extLst>
          </p:cNvPr>
          <p:cNvSpPr txBox="1"/>
          <p:nvPr/>
        </p:nvSpPr>
        <p:spPr>
          <a:xfrm>
            <a:off x="6109990" y="1828468"/>
            <a:ext cx="173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وزارة التربية</a:t>
            </a:r>
            <a:endParaRPr lang="en-US" b="1" dirty="0"/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6932521-D8F5-4AD7-BD98-18CB2A2C70DC}"/>
              </a:ext>
            </a:extLst>
          </p:cNvPr>
          <p:cNvSpPr txBox="1"/>
          <p:nvPr/>
        </p:nvSpPr>
        <p:spPr>
          <a:xfrm>
            <a:off x="5408396" y="2289218"/>
            <a:ext cx="296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التوجيه الفني العام للرياضيات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C244C8ED-87CE-499B-80CD-77BD6E5B12F4}"/>
              </a:ext>
            </a:extLst>
          </p:cNvPr>
          <p:cNvSpPr txBox="1"/>
          <p:nvPr/>
        </p:nvSpPr>
        <p:spPr>
          <a:xfrm>
            <a:off x="0" y="6299154"/>
            <a:ext cx="422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 rtl="1"/>
            <a:r>
              <a:rPr lang="ar-KW" b="1" dirty="0"/>
              <a:t>منطقة الفروانية التعليمية – منطقة الجهراء التعليمية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26009" y="487358"/>
            <a:ext cx="5079970" cy="399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-66260" y="985317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𝟏𝟑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3898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50" y="1042777"/>
            <a:ext cx="3866298" cy="558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72528" y="2409942"/>
                <a:ext cx="3485072" cy="48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KW" sz="2400" b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en-US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28" y="2409942"/>
                <a:ext cx="3485072" cy="487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4783" y="1686329"/>
                <a:ext cx="5205351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 (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83" y="1686329"/>
                <a:ext cx="5205351" cy="439736"/>
              </a:xfrm>
              <a:prstGeom prst="rect">
                <a:avLst/>
              </a:prstGeom>
              <a:blipFill>
                <a:blip r:embed="rId7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71984" y="2084872"/>
            <a:ext cx="2640466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KW" sz="2000" b="1" dirty="0">
                <a:latin typeface="Arial" panose="020B0604020202020204" pitchFamily="34" charset="0"/>
                <a:ea typeface="Arial" panose="020B0604020202020204" pitchFamily="34" charset="0"/>
              </a:rPr>
              <a:t>و هما دالتين متصلتين علي </a:t>
            </a:r>
            <a:r>
              <a:rPr lang="ar-KW" sz="2000" b="1" dirty="0">
                <a:latin typeface="Corbel" panose="020B0503020204020204" pitchFamily="34" charset="0"/>
                <a:ea typeface="Arial" panose="020B0604020202020204" pitchFamily="34" charset="0"/>
              </a:rPr>
              <a:t>R</a:t>
            </a:r>
            <a:endParaRPr lang="en-US" sz="11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7552" y="2792238"/>
                <a:ext cx="2011000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en-US" sz="2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05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52" y="2792238"/>
                <a:ext cx="2011000" cy="421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96715" y="4001549"/>
            <a:ext cx="2427914" cy="423002"/>
            <a:chOff x="960949" y="3975669"/>
            <a:chExt cx="2427914" cy="423002"/>
          </a:xfrm>
        </p:grpSpPr>
        <p:grpSp>
          <p:nvGrpSpPr>
            <p:cNvPr id="21" name="Group 8"/>
            <p:cNvGrpSpPr>
              <a:grpSpLocks/>
            </p:cNvGrpSpPr>
            <p:nvPr/>
          </p:nvGrpSpPr>
          <p:grpSpPr bwMode="auto">
            <a:xfrm>
              <a:off x="960949" y="3975669"/>
              <a:ext cx="2427914" cy="100909"/>
              <a:chOff x="3193" y="9373"/>
              <a:chExt cx="5650" cy="159"/>
            </a:xfrm>
          </p:grpSpPr>
          <p:grpSp>
            <p:nvGrpSpPr>
              <p:cNvPr id="22" name="Group 9"/>
              <p:cNvGrpSpPr>
                <a:grpSpLocks/>
              </p:cNvGrpSpPr>
              <p:nvPr/>
            </p:nvGrpSpPr>
            <p:grpSpPr bwMode="auto">
              <a:xfrm>
                <a:off x="3193" y="9373"/>
                <a:ext cx="5650" cy="159"/>
                <a:chOff x="3068" y="8560"/>
                <a:chExt cx="5650" cy="159"/>
              </a:xfrm>
            </p:grpSpPr>
            <p:sp>
              <p:nvSpPr>
                <p:cNvPr id="23" name="AutoShape 10"/>
                <p:cNvSpPr>
                  <a:spLocks noChangeShapeType="1"/>
                </p:cNvSpPr>
                <p:nvPr/>
              </p:nvSpPr>
              <p:spPr bwMode="auto">
                <a:xfrm flipH="1">
                  <a:off x="3068" y="8624"/>
                  <a:ext cx="565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KW"/>
                </a:p>
              </p:txBody>
            </p:sp>
            <p:sp>
              <p:nvSpPr>
                <p:cNvPr id="24" name="AutoShape 11"/>
                <p:cNvSpPr>
                  <a:spLocks noChangeArrowheads="1"/>
                </p:cNvSpPr>
                <p:nvPr/>
              </p:nvSpPr>
              <p:spPr bwMode="auto">
                <a:xfrm>
                  <a:off x="6136" y="8560"/>
                  <a:ext cx="143" cy="143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870C00"/>
                    </a:gs>
                    <a:gs pos="100000">
                      <a:srgbClr val="470600"/>
                    </a:gs>
                  </a:gsLst>
                  <a:lin ang="2700000" scaled="1"/>
                </a:gradFill>
                <a:ln w="12700">
                  <a:solidFill>
                    <a:srgbClr val="E10B00"/>
                  </a:solidFill>
                  <a:round/>
                  <a:headEnd/>
                  <a:tailEnd/>
                </a:ln>
                <a:effectLst>
                  <a:outerShdw sy="50000" kx="-2453608" rotWithShape="0">
                    <a:srgbClr val="17050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KW"/>
                </a:p>
              </p:txBody>
            </p:sp>
            <p:sp>
              <p:nvSpPr>
                <p:cNvPr id="25" name="AutoShape 12"/>
                <p:cNvSpPr>
                  <a:spLocks noChangeArrowheads="1"/>
                </p:cNvSpPr>
                <p:nvPr/>
              </p:nvSpPr>
              <p:spPr bwMode="auto">
                <a:xfrm>
                  <a:off x="4584" y="8576"/>
                  <a:ext cx="143" cy="143"/>
                </a:xfrm>
                <a:prstGeom prst="flowChartConnector">
                  <a:avLst/>
                </a:prstGeom>
                <a:gradFill rotWithShape="0">
                  <a:gsLst>
                    <a:gs pos="0">
                      <a:srgbClr val="870C00"/>
                    </a:gs>
                    <a:gs pos="100000">
                      <a:srgbClr val="470600"/>
                    </a:gs>
                  </a:gsLst>
                  <a:lin ang="2700000" scaled="1"/>
                </a:gradFill>
                <a:ln w="12700">
                  <a:solidFill>
                    <a:srgbClr val="E10B00"/>
                  </a:solidFill>
                  <a:round/>
                  <a:headEnd/>
                  <a:tailEnd/>
                </a:ln>
                <a:effectLst>
                  <a:outerShdw sy="50000" kx="-2453608" rotWithShape="0">
                    <a:srgbClr val="17050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KW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480120" y="4029338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120" y="4029338"/>
                  <a:ext cx="24878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36585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2161608" y="4029339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1608" y="4029339"/>
                  <a:ext cx="248786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37500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90281" y="3240454"/>
                <a:ext cx="2350195" cy="408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d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11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81" y="3240454"/>
                <a:ext cx="2350195" cy="408638"/>
              </a:xfrm>
              <a:prstGeom prst="rect">
                <a:avLst/>
              </a:prstGeom>
              <a:blipFill>
                <a:blip r:embed="rId11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0" y="6168802"/>
                <a:ext cx="5400134" cy="565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1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∴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nary>
                          <m:naryPr>
                            <m:limLoc m:val="subSup"/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p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 (</m:t>
                            </m:r>
                          </m:e>
                        </m:nary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𝒅𝒙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≥ </m:t>
                    </m:r>
                    <m:nary>
                      <m:naryPr>
                        <m:limLoc m:val="subSup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en-US" sz="11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68802"/>
                <a:ext cx="5400134" cy="5656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7603" y="4373821"/>
                <a:ext cx="255198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0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 ≥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∀ 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∈</m:t>
                      </m:r>
                      <m:d>
                        <m:dPr>
                          <m:endChr m:val="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∞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∪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 , </m:t>
                              </m:r>
                              <m:d>
                                <m:dPr>
                                  <m:begChr m:val=""/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∞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3" y="4373821"/>
                <a:ext cx="255198" cy="439736"/>
              </a:xfrm>
              <a:prstGeom prst="rect">
                <a:avLst/>
              </a:prstGeom>
              <a:blipFill>
                <a:blip r:embed="rId13"/>
                <a:stretch>
                  <a:fillRect l="-9524" t="-154795" r="-2000000" b="-22602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40767" y="4917991"/>
                <a:ext cx="3712042" cy="408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𝒈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000" b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 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∀ 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∈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20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11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7" y="4917991"/>
                <a:ext cx="3712042" cy="408638"/>
              </a:xfrm>
              <a:prstGeom prst="rect">
                <a:avLst/>
              </a:prstGeom>
              <a:blipFill>
                <a:blip r:embed="rId14"/>
                <a:stretch>
                  <a:fillRect l="-493" b="-1641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-172530" y="5426756"/>
                <a:ext cx="6043243" cy="439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𝟕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 </m:t>
                      </m:r>
                      <m:d>
                        <m:dPr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 ≥  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 ∀ 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 ∈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2000" b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2530" y="5426756"/>
                <a:ext cx="6043243" cy="43973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28957" y="5802857"/>
                <a:ext cx="2914388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≥  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0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05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57" y="5802857"/>
                <a:ext cx="2914388" cy="4219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4">
            <a:extLst>
              <a:ext uri="{FF2B5EF4-FFF2-40B4-BE49-F238E27FC236}">
                <a16:creationId xmlns:a16="http://schemas.microsoft.com/office/drawing/2014/main" id="{9A94CC13-211B-42BB-88A1-01821E90C15B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35">
            <a:extLst>
              <a:ext uri="{FF2B5EF4-FFF2-40B4-BE49-F238E27FC236}">
                <a16:creationId xmlns:a16="http://schemas.microsoft.com/office/drawing/2014/main" id="{DE767844-6826-4AEA-B206-AA0B1B093D53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Date Placeholder 28">
            <a:extLst>
              <a:ext uri="{FF2B5EF4-FFF2-40B4-BE49-F238E27FC236}">
                <a16:creationId xmlns:a16="http://schemas.microsoft.com/office/drawing/2014/main" id="{8C06408B-E18C-4EC9-93BE-6D679AD01DB8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B3B8A353-C188-42BC-A9F9-A8E69CD4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619" y="3620429"/>
            <a:ext cx="2939710" cy="48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KW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+++      ------           +++</a:t>
            </a:r>
            <a:endParaRPr kumimoji="0" lang="ar-KW" altLang="ar-KW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9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0" grpId="0"/>
      <p:bldP spid="31" grpId="0"/>
      <p:bldP spid="33" grpId="0"/>
      <p:bldP spid="34" grpId="0"/>
      <p:bldP spid="35" grpId="0"/>
      <p:bldP spid="3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4865" y="537730"/>
            <a:ext cx="5371113" cy="436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0" y="864548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𝟏𝟒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3898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25" y="871268"/>
            <a:ext cx="2095208" cy="552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992" y="1133579"/>
            <a:ext cx="3536830" cy="2410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06927" y="1519349"/>
                <a:ext cx="2095208" cy="48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7" y="1519349"/>
                <a:ext cx="2095208" cy="480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07752" y="2050611"/>
                <a:ext cx="1546868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ar-KW" sz="2000" b="1" i="1">
                        <a:effectLst/>
                        <a:latin typeface="Cambria Math" panose="02040503050406030204" pitchFamily="18" charset="0"/>
                      </a:rPr>
                      <m:t>𝟗</m:t>
                    </m:r>
                    <m:r>
                      <a:rPr lang="ar-KW" sz="2000" b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ar-KW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0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KW" sz="20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52" y="2050611"/>
                <a:ext cx="1546868" cy="407099"/>
              </a:xfrm>
              <a:prstGeom prst="rect">
                <a:avLst/>
              </a:prstGeom>
              <a:blipFill>
                <a:blip r:embed="rId9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38733" y="2516193"/>
            <a:ext cx="255198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ar-KW" sz="2000" b="1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b="1" i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90380" y="362981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KW" b="1" dirty="0">
                <a:latin typeface="Arial" panose="020B0604020202020204" pitchFamily="34" charset="0"/>
              </a:rPr>
              <a:t>تمثل معادلة النصف </a:t>
            </a:r>
            <a:r>
              <a:rPr lang="ar-KW" sz="2400" b="1" u="sng" dirty="0">
                <a:latin typeface="Arial" panose="020B0604020202020204" pitchFamily="34" charset="0"/>
              </a:rPr>
              <a:t>العلوي</a:t>
            </a:r>
            <a:r>
              <a:rPr lang="ar-KW" b="1" dirty="0">
                <a:latin typeface="Arial" panose="020B0604020202020204" pitchFamily="34" charset="0"/>
              </a:rPr>
              <a:t> من الدائرة</a:t>
            </a:r>
            <a:endParaRPr lang="ar-KW" b="1" baseline="30000" dirty="0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065" y="2967265"/>
            <a:ext cx="3244799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KW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و</a:t>
            </a:r>
            <a:r>
              <a:rPr lang="ar-KW" b="1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ar-KW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هي معادلة دائرة  طول نصف قطرها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ar-KW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8188" y="5672904"/>
            <a:ext cx="1242204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=14.137</a:t>
            </a:r>
            <a:endParaRPr lang="en-US" sz="11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38840" y="3685876"/>
                <a:ext cx="1798293" cy="883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40" y="3685876"/>
                <a:ext cx="1798293" cy="883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48188" y="5134611"/>
            <a:ext cx="1027845" cy="416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= 4.5 π</a:t>
            </a:r>
            <a:endParaRPr lang="en-US" sz="11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89629" y="4305757"/>
                <a:ext cx="1798293" cy="883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9" y="4305757"/>
                <a:ext cx="1798293" cy="883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34">
            <a:extLst>
              <a:ext uri="{FF2B5EF4-FFF2-40B4-BE49-F238E27FC236}">
                <a16:creationId xmlns:a16="http://schemas.microsoft.com/office/drawing/2014/main" id="{9BAB56C8-673B-4BF4-8E28-D185C1E36088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8F1DB087-525B-4861-8672-16E7E1A9E3E1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ate Placeholder 28">
            <a:extLst>
              <a:ext uri="{FF2B5EF4-FFF2-40B4-BE49-F238E27FC236}">
                <a16:creationId xmlns:a16="http://schemas.microsoft.com/office/drawing/2014/main" id="{32D6B516-3E16-459C-8046-A9D6D3B94FE5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7EFCCE-0983-438C-957C-51956219A46A}"/>
                  </a:ext>
                </a:extLst>
              </p:cNvPr>
              <p:cNvSpPr/>
              <p:nvPr/>
            </p:nvSpPr>
            <p:spPr>
              <a:xfrm>
                <a:off x="383716" y="3375193"/>
                <a:ext cx="2095208" cy="48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7EFCCE-0983-438C-957C-51956219A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16" y="3375193"/>
                <a:ext cx="2095208" cy="4800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37B7FC-FCB6-4D2B-8FE7-187BAF7DCA92}"/>
                  </a:ext>
                </a:extLst>
              </p:cNvPr>
              <p:cNvSpPr txBox="1"/>
              <p:nvPr/>
            </p:nvSpPr>
            <p:spPr>
              <a:xfrm>
                <a:off x="385286" y="2537511"/>
                <a:ext cx="1954449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ar-KW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K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ar-KW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= 9    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37B7FC-FCB6-4D2B-8FE7-187BAF7DC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6" y="2537511"/>
                <a:ext cx="1954449" cy="407099"/>
              </a:xfrm>
              <a:prstGeom prst="rect">
                <a:avLst/>
              </a:prstGeom>
              <a:blipFill>
                <a:blip r:embed="rId13"/>
                <a:stretch>
                  <a:fillRect t="-4478" r="-3427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22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4865" y="603990"/>
            <a:ext cx="5371113" cy="436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0" y="864548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𝟏𝟓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3898" b="-3333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289" y="871268"/>
            <a:ext cx="2605922" cy="619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4486" y="1189744"/>
            <a:ext cx="2866217" cy="301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927" y="1519350"/>
                <a:ext cx="2605922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KW" sz="2000" b="1" i="0" smtClean="0"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7" y="1519350"/>
                <a:ext cx="2605922" cy="48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9184" y="2010757"/>
                <a:ext cx="1975969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KW" sz="2000" b="1" i="1" smtClean="0">
                        <a:effectLst/>
                        <a:latin typeface="Cambria Math" panose="02040503050406030204" pitchFamily="18" charset="0"/>
                      </a:rPr>
                      <m:t>𝒚</m:t>
                    </m:r>
                    <m:r>
                      <a:rPr lang="ar-KW" sz="2000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baseline="30000" dirty="0">
                    <a:effectLst/>
                    <a:ea typeface="Arial" panose="020B0604020202020204" pitchFamily="34" charset="0"/>
                  </a:rPr>
                  <a:t>2</a:t>
                </a:r>
                <a:r>
                  <a:rPr lang="en-US" sz="2000" b="1" dirty="0">
                    <a:effectLst/>
                    <a:ea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ar-KW" sz="2000" b="1" i="0" smtClean="0">
                        <a:effectLst/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ar-KW" sz="2000" b="1"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ar-KW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KW" sz="2000" b="1" i="1"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ar-KW" sz="2000" b="1" i="1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effectLst/>
                    <a:ea typeface="Arial" panose="020B0604020202020204" pitchFamily="34" charset="0"/>
                  </a:rPr>
                  <a:t> </a:t>
                </a:r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4" y="2010757"/>
                <a:ext cx="1975969" cy="407099"/>
              </a:xfrm>
              <a:prstGeom prst="rect">
                <a:avLst/>
              </a:prstGeom>
              <a:blipFill>
                <a:blip r:embed="rId10"/>
                <a:stretch>
                  <a:fillRect t="-5970" b="-2686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55760" y="2382260"/>
            <a:ext cx="1327608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b="1" baseline="30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20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+ x</a:t>
            </a:r>
            <a:r>
              <a:rPr lang="en-US" sz="2000" b="1" baseline="30000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= 25</a:t>
            </a:r>
            <a:endParaRPr lang="en-US" sz="1050" b="1" dirty="0"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8135" y="2766359"/>
            <a:ext cx="3813865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KW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و</a:t>
            </a:r>
            <a:r>
              <a:rPr lang="ar-KW" b="1" baseline="30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ar-KW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هي معادلة دائرة طول نصف قطرها 5 وحدات  </a:t>
            </a:r>
            <a:endParaRPr lang="en-US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1883" y="5407423"/>
            <a:ext cx="1242204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=-19.634</a:t>
            </a:r>
            <a:endParaRPr lang="en-US" sz="11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2763" y="3559989"/>
                <a:ext cx="1798293" cy="883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63" y="3559989"/>
                <a:ext cx="1798293" cy="883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71883" y="4897084"/>
            <a:ext cx="1114408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a typeface="Arial" panose="020B0604020202020204" pitchFamily="34" charset="0"/>
                <a:cs typeface="Arial" panose="020B0604020202020204" pitchFamily="34" charset="0"/>
              </a:rPr>
              <a:t>= -6.25 π</a:t>
            </a:r>
            <a:endParaRPr lang="en-US" sz="1100" b="1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89630" y="4129333"/>
                <a:ext cx="2123219" cy="883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0" y="4129333"/>
                <a:ext cx="2123219" cy="883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34">
            <a:extLst>
              <a:ext uri="{FF2B5EF4-FFF2-40B4-BE49-F238E27FC236}">
                <a16:creationId xmlns:a16="http://schemas.microsoft.com/office/drawing/2014/main" id="{743620D7-712A-448C-A1D1-0AEC1466030A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431C2A29-975F-48D4-88C3-85E360A99A0E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ate Placeholder 28">
            <a:extLst>
              <a:ext uri="{FF2B5EF4-FFF2-40B4-BE49-F238E27FC236}">
                <a16:creationId xmlns:a16="http://schemas.microsoft.com/office/drawing/2014/main" id="{2AC416F7-8F9E-4C5E-894B-D2B379A05501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DE63D6-08D2-47D1-A74E-B5D6E404E4C0}"/>
                  </a:ext>
                </a:extLst>
              </p:cNvPr>
              <p:cNvSpPr/>
              <p:nvPr/>
            </p:nvSpPr>
            <p:spPr>
              <a:xfrm>
                <a:off x="0" y="3175851"/>
                <a:ext cx="2605922" cy="480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KW" sz="2000" b="1" i="0" smtClean="0"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DE63D6-08D2-47D1-A74E-B5D6E404E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75851"/>
                <a:ext cx="2605922" cy="48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16687F3-F35B-4FC6-9FD8-7912F5340C06}"/>
              </a:ext>
            </a:extLst>
          </p:cNvPr>
          <p:cNvSpPr/>
          <p:nvPr/>
        </p:nvSpPr>
        <p:spPr>
          <a:xfrm>
            <a:off x="2687606" y="3408925"/>
            <a:ext cx="3322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b="1" dirty="0">
                <a:latin typeface="Arial" panose="020B0604020202020204" pitchFamily="34" charset="0"/>
              </a:rPr>
              <a:t>تمثل معادلة النصف </a:t>
            </a:r>
            <a:r>
              <a:rPr lang="ar-KW" sz="2400" b="1" u="sng" dirty="0">
                <a:latin typeface="Arial" panose="020B0604020202020204" pitchFamily="34" charset="0"/>
              </a:rPr>
              <a:t>السفلي</a:t>
            </a:r>
            <a:r>
              <a:rPr lang="ar-KW" b="1" dirty="0">
                <a:latin typeface="Arial" panose="020B0604020202020204" pitchFamily="34" charset="0"/>
              </a:rPr>
              <a:t> من الدائرة</a:t>
            </a:r>
            <a:endParaRPr lang="ar-KW" b="1" baseline="30000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5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615" y="629413"/>
            <a:ext cx="6797615" cy="376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0" y="1425265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𝟏𝟔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3898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202" y="1293962"/>
            <a:ext cx="1658655" cy="819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603" y="2173638"/>
                <a:ext cx="2194731" cy="71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𝒅𝒙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3" y="2173638"/>
                <a:ext cx="2194731" cy="7151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9946" y="3975002"/>
                <a:ext cx="1504619" cy="839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𝒖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bSup>
                      <m:r>
                        <a:rPr lang="en-US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6" y="3975002"/>
                <a:ext cx="1504619" cy="8396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9603" y="4953102"/>
                <a:ext cx="115956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 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3" y="4953102"/>
                <a:ext cx="1159563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433977" y="1017917"/>
            <a:ext cx="0" cy="5612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572000" y="1390760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𝟏𝟕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80724" y="1268082"/>
            <a:ext cx="1359830" cy="766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01361" y="2154602"/>
                <a:ext cx="4972438" cy="857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</m:den>
                          </m:f>
                        </m:e>
                      </m:nary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القاعدة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علي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مباشر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تطبيق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´(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den>
                          </m:f>
                        </m:e>
                      </m:nary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61" y="2154602"/>
                <a:ext cx="4972438" cy="8576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87221" y="3226508"/>
                <a:ext cx="3083253" cy="404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  = 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𝒍𝒏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KW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𝒍𝒏𝒙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b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  <m:sup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b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  = 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  <m:func>
                            <m:func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fName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21" y="3226508"/>
                <a:ext cx="3083253" cy="404983"/>
              </a:xfrm>
              <a:prstGeom prst="rect">
                <a:avLst/>
              </a:prstGeom>
              <a:blipFill>
                <a:blip r:embed="rId15"/>
                <a:stretch>
                  <a:fillRect t="-153731" r="-20396" b="-228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07BBCA-4BD1-4BC5-9004-8A41620D06B1}"/>
                  </a:ext>
                </a:extLst>
              </p:cNvPr>
              <p:cNvSpPr/>
              <p:nvPr/>
            </p:nvSpPr>
            <p:spPr>
              <a:xfrm>
                <a:off x="-771601" y="3217349"/>
                <a:ext cx="3502325" cy="71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007BBCA-4BD1-4BC5-9004-8A41620D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71601" y="3217349"/>
                <a:ext cx="3502325" cy="7151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E31CA1-8C7B-4FCD-9658-5C1E2EBE9A86}"/>
                  </a:ext>
                </a:extLst>
              </p:cNvPr>
              <p:cNvSpPr/>
              <p:nvPr/>
            </p:nvSpPr>
            <p:spPr>
              <a:xfrm>
                <a:off x="1680114" y="2891456"/>
                <a:ext cx="21947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SA" b="1" dirty="0">
                    <a:effectLst/>
                  </a:rPr>
                  <a:t>نفرض أن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4E31CA1-8C7B-4FCD-9658-5C1E2EBE9A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114" y="2891456"/>
                <a:ext cx="2194731" cy="369332"/>
              </a:xfrm>
              <a:prstGeom prst="rect">
                <a:avLst/>
              </a:prstGeom>
              <a:blipFill>
                <a:blip r:embed="rId17"/>
                <a:stretch>
                  <a:fillRect t="-8197" r="-2222" b="-2459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34">
            <a:extLst>
              <a:ext uri="{FF2B5EF4-FFF2-40B4-BE49-F238E27FC236}">
                <a16:creationId xmlns:a16="http://schemas.microsoft.com/office/drawing/2014/main" id="{58160B24-3EEE-46DF-B747-06649768CEF6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161B476F-8F17-4EED-BAE5-612A7535F49E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Date Placeholder 28">
            <a:extLst>
              <a:ext uri="{FF2B5EF4-FFF2-40B4-BE49-F238E27FC236}">
                <a16:creationId xmlns:a16="http://schemas.microsoft.com/office/drawing/2014/main" id="{FCF84F24-F268-40AE-841C-282783B43F55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8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038" y="1362809"/>
            <a:ext cx="1770116" cy="6904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5615" y="655917"/>
            <a:ext cx="6797615" cy="376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1425265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𝟏𝟖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3898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9309" y="2151951"/>
                <a:ext cx="3347648" cy="638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𝒆</m:t>
                        </m:r>
                      </m:sup>
                      <m:e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𝒍𝒏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𝟔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den>
                        </m:f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 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𝒅𝒙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 </m:t>
                        </m:r>
                        <m:nary>
                          <m:naryPr>
                            <m:limLoc m:val="subSup"/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𝒍𝒏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  <m:sSup>
                                      <m:sSupPr>
                                        <m:ctrlP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Arial" panose="020B0604020202020204" pitchFamily="34" charset="0"/>
                                          </a:rPr>
                                          <m:t>𝟔</m:t>
                                        </m:r>
                                      </m:sup>
                                    </m:sSup>
                                  </m:e>
                                </m:func>
                              </m:num>
                              <m:den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nary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𝒅𝒙</m:t>
                        </m:r>
                        <m: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000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100" b="1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9" y="2151951"/>
                <a:ext cx="3347648" cy="6381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0830" y="2816268"/>
                <a:ext cx="24878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𝒖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𝒍𝒏</m:t>
                          </m:r>
                        </m:fName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           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𝒅𝒖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en-US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𝒅𝒙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30" y="2816268"/>
                <a:ext cx="248786" cy="612732"/>
              </a:xfrm>
              <a:prstGeom prst="rect">
                <a:avLst/>
              </a:prstGeom>
              <a:blipFill>
                <a:blip r:embed="rId9"/>
                <a:stretch>
                  <a:fillRect r="-100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7992" y="4542158"/>
                <a:ext cx="1159933" cy="532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en-US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𝒅𝒖</m:t>
                    </m:r>
                  </m:oMath>
                </a14:m>
                <a:r>
                  <a:rPr lang="en-US" b="1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2" y="4542158"/>
                <a:ext cx="1159933" cy="532646"/>
              </a:xfrm>
              <a:prstGeom prst="rect">
                <a:avLst/>
              </a:prstGeom>
              <a:blipFill>
                <a:blip r:embed="rId10"/>
                <a:stretch>
                  <a:fillRect l="-34555" t="-82759" b="-14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3012" y="3429000"/>
                <a:ext cx="2015268" cy="47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𝐱</m:t>
                    </m:r>
                    <m:box>
                      <m:box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</m:groupChr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𝐞</m:t>
                        </m:r>
                        <m:r>
                          <a:rPr lang="en-US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     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𝐮</m:t>
                        </m:r>
                        <m:box>
                          <m:box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→"/>
                                <m:vertJc m:val="bot"/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groupChrPr>
                              <m:e>
                                <m:r>
                                  <a:rPr lang="en-US" b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𝒍𝒏𝒆</m:t>
                                </m:r>
                              </m:e>
                            </m:groupChr>
                          </m:e>
                        </m:box>
                      </m:e>
                    </m:box>
                    <m:r>
                      <a:rPr lang="en-US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ar-KW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endParaRPr lang="en-US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12" y="3429000"/>
                <a:ext cx="2015268" cy="474297"/>
              </a:xfrm>
              <a:prstGeom prst="rect">
                <a:avLst/>
              </a:prstGeom>
              <a:blipFill>
                <a:blip r:embed="rId11"/>
                <a:stretch>
                  <a:fillRect l="-1813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2391" y="3936989"/>
                <a:ext cx="1735410" cy="47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𝐱</m:t>
                      </m:r>
                      <m:box>
                        <m:box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groupChr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</m:e>
                          </m:groupCh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b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      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𝐮</m:t>
                          </m:r>
                          <m:box>
                            <m:box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boxPr>
                            <m:e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𝒍𝒏</m:t>
                                  </m:r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e>
                              </m:groupChr>
                            </m:e>
                          </m:box>
                        </m:e>
                      </m:box>
                      <m:r>
                        <a:rPr lang="en-US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91" y="3936989"/>
                <a:ext cx="1735410" cy="4775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52574" y="5559943"/>
                <a:ext cx="1703027" cy="822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𝒖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𝟕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𝟕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  <m:r>
                        <a:rPr lang="en-US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74" y="5559943"/>
                <a:ext cx="1703027" cy="8222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572000" y="1017917"/>
            <a:ext cx="0" cy="56121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72000" y="1433891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𝟏𝟗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4565" y="1328468"/>
            <a:ext cx="1762521" cy="723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89146" y="2132021"/>
                <a:ext cx="2332755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146" y="2132021"/>
                <a:ext cx="2332755" cy="79034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526997" y="2144113"/>
            <a:ext cx="1331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ar-SA" altLang="ar-KW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نفرض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KW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u  = x</a:t>
            </a:r>
            <a:r>
              <a:rPr kumimoji="0" lang="en-US" altLang="ar-KW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2 </a:t>
            </a:r>
            <a:r>
              <a:rPr kumimoji="0" lang="en-US" altLang="ar-KW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+1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ar-KW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du  = 2x</a:t>
            </a:r>
            <a:endParaRPr kumimoji="0" lang="ar-KW" altLang="ar-K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706399" y="2865266"/>
                <a:ext cx="1866929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den>
                          </m:f>
                        </m:e>
                      </m:nary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399" y="2865266"/>
                <a:ext cx="1866929" cy="7903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742053" y="3669498"/>
                <a:ext cx="3678476" cy="66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053" y="3669498"/>
                <a:ext cx="3678476" cy="6685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73485" y="4383836"/>
                <a:ext cx="2764076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Sup>
                        <m:sSub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ar-KW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b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85" y="4383836"/>
                <a:ext cx="2764076" cy="6109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853140" y="4947465"/>
                <a:ext cx="255198" cy="883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1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1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𝟏𝟎</m:t>
                              </m:r>
                            </m:e>
                          </m:func>
                          <m:r>
                            <a:rPr lang="en-US" sz="2000" b="1" i="1" dirty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–</m:t>
                          </m:r>
                          <m:func>
                            <m:funcPr>
                              <m:ctrlPr>
                                <a:rPr lang="en-US" sz="2000" b="1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000" b="1" i="1" dirty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US" sz="105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40" y="4947465"/>
                <a:ext cx="255198" cy="883190"/>
              </a:xfrm>
              <a:prstGeom prst="rect">
                <a:avLst/>
              </a:prstGeom>
              <a:blipFill>
                <a:blip r:embed="rId21"/>
                <a:stretch>
                  <a:fillRect r="-71190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44551" y="5745224"/>
                <a:ext cx="248786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b="1" i="1" dirty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𝟖𝟎𝟒𝟕𝟏𝟖𝟗</m:t>
                      </m:r>
                    </m:oMath>
                  </m:oMathPara>
                </a14:m>
                <a:endParaRPr lang="en-US" sz="10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551" y="5745224"/>
                <a:ext cx="248786" cy="539122"/>
              </a:xfrm>
              <a:prstGeom prst="rect">
                <a:avLst/>
              </a:prstGeom>
              <a:blipFill>
                <a:blip r:embed="rId22"/>
                <a:stretch>
                  <a:fillRect r="-52195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4">
            <a:extLst>
              <a:ext uri="{FF2B5EF4-FFF2-40B4-BE49-F238E27FC236}">
                <a16:creationId xmlns:a16="http://schemas.microsoft.com/office/drawing/2014/main" id="{52C8A749-4722-401C-A888-D05E27E00D6B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3B80EC5A-65B5-4CAF-AD2D-273661711CD4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Date Placeholder 28">
            <a:extLst>
              <a:ext uri="{FF2B5EF4-FFF2-40B4-BE49-F238E27FC236}">
                <a16:creationId xmlns:a16="http://schemas.microsoft.com/office/drawing/2014/main" id="{A0A87D7C-7906-4CCB-A271-621A6D3D216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30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026" y="566018"/>
            <a:ext cx="3491362" cy="44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98" y="1311303"/>
            <a:ext cx="1895475" cy="57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12143" y="1364882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𝟐𝟎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3898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572000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316197" y="2126247"/>
                <a:ext cx="3562092" cy="9198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𝒖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𝒙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     ,   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𝒅𝒗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𝒔𝒊𝒏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𝒙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kumimoji="0" lang="en-US" altLang="ar-KW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𝒅𝒙</m:t>
                      </m:r>
                    </m:oMath>
                  </m:oMathPara>
                </a14:m>
                <a:endParaRPr kumimoji="0" lang="en-US" altLang="ar-KW" sz="2000" b="1" i="1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latin typeface="Script MT Bold" panose="03040602040607080904" pitchFamily="66" charset="0"/>
                  <a:ea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ar-KW" sz="2000" b="1" i="1" u="none" strike="noStrike" cap="none" normalizeH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𝒅𝒖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𝒅𝒙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 ,        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𝒗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=−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𝒄𝒐𝒔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kumimoji="0" lang="en-US" altLang="ar-KW" sz="2000" b="1" i="1" u="none" strike="noStrike" cap="none" normalizeH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</m:oMath>
                </a14:m>
                <a:r>
                  <a:rPr kumimoji="0" lang="en-US" altLang="ar-KW" sz="2000" b="1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</a:rPr>
                  <a:t> </a:t>
                </a:r>
                <a:endParaRPr kumimoji="0" lang="en-US" altLang="ar-KW" sz="2000" b="1" i="1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a typeface="Arial" panose="020B0604020202020204" pitchFamily="34" charset="0"/>
                </a:endParaRPr>
              </a:p>
              <a:p>
                <a:pPr marL="0" marR="0" lvl="0" indent="0" algn="l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ar-KW" sz="2000" b="1" i="1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a typeface="Arial" panose="020B0604020202020204" pitchFamily="34" charset="0"/>
                  </a:rPr>
                  <a:t> </a:t>
                </a:r>
                <a:endParaRPr kumimoji="0" lang="ar-KW" altLang="ar-KW" sz="18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197" y="2126247"/>
                <a:ext cx="3562092" cy="919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9796" y="3205075"/>
                <a:ext cx="4229780" cy="865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𝒙𝒄𝒐𝒔𝒙</m:t>
                              </m:r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−   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e>
                          </m:d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6" y="3205075"/>
                <a:ext cx="4229780" cy="8659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2143" y="4123896"/>
                <a:ext cx="2738197" cy="719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4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400" b="1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  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𝒙𝒄𝒐𝒔𝒙</m:t>
                              </m:r>
                            </m:e>
                          </m:d>
                        </m:e>
                        <m:sub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ar-KW" sz="2400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ar-KW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e>
                          </m:d>
                        </m:e>
                        <m:sub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3" y="4123896"/>
                <a:ext cx="2738197" cy="719043"/>
              </a:xfrm>
              <a:prstGeom prst="rect">
                <a:avLst/>
              </a:prstGeom>
              <a:blipFill>
                <a:blip r:embed="rId9"/>
                <a:stretch>
                  <a:fillRect r="-2311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874" y="5204401"/>
                <a:ext cx="7627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4" y="5204401"/>
                <a:ext cx="7627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666890" y="1313124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𝟐𝟏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32203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5713" y="1251028"/>
            <a:ext cx="1953254" cy="538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296414" y="2505928"/>
                <a:ext cx="4463480" cy="775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𝛑</m:t>
                          </m:r>
                        </m:sup>
                      </m:sSubSup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 −   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  <m:e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414" y="2505928"/>
                <a:ext cx="4463480" cy="7754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75742" y="3599360"/>
                <a:ext cx="4368590" cy="858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000" b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=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𝛑</m:t>
                          </m:r>
                        </m:sup>
                      </m:sSubSup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−  </m:t>
                      </m:r>
                      <m:f>
                        <m:f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f>
                                <m:f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42" y="3599360"/>
                <a:ext cx="4368590" cy="8585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680520" y="4761477"/>
                <a:ext cx="978408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520" y="4761477"/>
                <a:ext cx="978408" cy="6127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34">
            <a:extLst>
              <a:ext uri="{FF2B5EF4-FFF2-40B4-BE49-F238E27FC236}">
                <a16:creationId xmlns:a16="http://schemas.microsoft.com/office/drawing/2014/main" id="{ACF2F652-EC5F-4DDB-8E77-FB7B33666357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6A89B659-CD53-4B4F-B1F6-10E22AF15C1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e Placeholder 28">
            <a:extLst>
              <a:ext uri="{FF2B5EF4-FFF2-40B4-BE49-F238E27FC236}">
                <a16:creationId xmlns:a16="http://schemas.microsoft.com/office/drawing/2014/main" id="{2E3E96D9-064D-43F7-B0C1-74143D96B104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6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46" y="1064959"/>
            <a:ext cx="1876425" cy="458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026" y="566018"/>
            <a:ext cx="3491362" cy="443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12143" y="1088837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𝟐𝟐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3898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231821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59757" y="2114661"/>
                <a:ext cx="3126385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</m:e>
                          </m:d>
                        </m:e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−   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subSup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57" y="2114661"/>
                <a:ext cx="3126385" cy="8215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2143" y="3181023"/>
                <a:ext cx="2651933" cy="821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</m:e>
                          </m:d>
                        </m:e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func>
                        <m:func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−   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func>
                      <m:sSubSup>
                        <m:sSub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3" y="3181023"/>
                <a:ext cx="2651933" cy="821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455820" y="4345371"/>
                <a:ext cx="4912054" cy="723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− 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5820" y="4345371"/>
                <a:ext cx="4912054" cy="723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1143" y="5391512"/>
                <a:ext cx="165126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𝐥𝐧𝟑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3" y="5391512"/>
                <a:ext cx="1651268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4735902" y="1183727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𝟐𝟑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085138" y="1837598"/>
            <a:ext cx="1238429" cy="622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KW" sz="32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معلق</a:t>
            </a:r>
            <a:endParaRPr lang="en-US" sz="1600" b="1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4">
            <a:extLst>
              <a:ext uri="{FF2B5EF4-FFF2-40B4-BE49-F238E27FC236}">
                <a16:creationId xmlns:a16="http://schemas.microsoft.com/office/drawing/2014/main" id="{15ED829C-98BB-49AC-A6DD-5EF4386C33AE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B300130C-C594-45B2-85BC-9FB48992ECF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Date Placeholder 28">
            <a:extLst>
              <a:ext uri="{FF2B5EF4-FFF2-40B4-BE49-F238E27FC236}">
                <a16:creationId xmlns:a16="http://schemas.microsoft.com/office/drawing/2014/main" id="{2FD63C4E-015D-4E8D-8A09-FFF1B3842274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0BC713-628C-44BC-B0AF-1893C76D358B}"/>
                  </a:ext>
                </a:extLst>
              </p:cNvPr>
              <p:cNvSpPr/>
              <p:nvPr/>
            </p:nvSpPr>
            <p:spPr>
              <a:xfrm>
                <a:off x="1317349" y="5558536"/>
                <a:ext cx="16512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0BC713-628C-44BC-B0AF-1893C76D35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349" y="5558536"/>
                <a:ext cx="1651268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321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33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5796" y="628830"/>
            <a:ext cx="3397638" cy="380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129397" y="830044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𝟐𝟒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03" y="759124"/>
            <a:ext cx="1990725" cy="575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0277" y="1545290"/>
                <a:ext cx="3747487" cy="66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7" y="1545290"/>
                <a:ext cx="3747487" cy="6619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6158" y="2390318"/>
                <a:ext cx="26346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8" y="2390318"/>
                <a:ext cx="26346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-828135" y="2845715"/>
                <a:ext cx="5995358" cy="522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عن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عوض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ar-KW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ar-KW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KW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ينتج</m:t>
                          </m:r>
                        </m:e>
                      </m:groupCh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ar-KW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KW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8135" y="2845715"/>
                <a:ext cx="5995358" cy="522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12250" y="3429000"/>
                <a:ext cx="4584250" cy="522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عوض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=+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ينتج</m:t>
                          </m:r>
                        </m:e>
                      </m:groupCh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 +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250" y="3429000"/>
                <a:ext cx="4584250" cy="522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9289" y="4072829"/>
                <a:ext cx="3869604" cy="661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9" y="4072829"/>
                <a:ext cx="3869604" cy="6619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2037" y="4901388"/>
                <a:ext cx="3471442" cy="720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den>
                          </m:f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7" y="4901388"/>
                <a:ext cx="3471442" cy="7204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1651" y="5848197"/>
                <a:ext cx="3531827" cy="387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  −</m:t>
                      </m:r>
                      <m:sSubSup>
                        <m:sSub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1" y="5848197"/>
                <a:ext cx="3531827" cy="387157"/>
              </a:xfrm>
              <a:prstGeom prst="rect">
                <a:avLst/>
              </a:prstGeom>
              <a:blipFill>
                <a:blip r:embed="rId1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3192" y="6392975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92" y="6392975"/>
                <a:ext cx="248786" cy="369332"/>
              </a:xfrm>
              <a:prstGeom prst="rect">
                <a:avLst/>
              </a:prstGeom>
              <a:blipFill>
                <a:blip r:embed="rId14"/>
                <a:stretch>
                  <a:fillRect r="-34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580619" y="69010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572000" y="1097463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𝟐𝟓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2345" y="1144562"/>
            <a:ext cx="1918299" cy="468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72000" y="1823514"/>
                <a:ext cx="3557706" cy="65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3514"/>
                <a:ext cx="3557706" cy="65755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54640" y="2718122"/>
                <a:ext cx="336792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0" smtClean="0"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640" y="2718122"/>
                <a:ext cx="3367925" cy="369332"/>
              </a:xfrm>
              <a:prstGeom prst="rect">
                <a:avLst/>
              </a:prstGeom>
              <a:blipFill>
                <a:blip r:embed="rId1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47606" y="3038154"/>
                <a:ext cx="4618755" cy="522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عن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عوض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   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ينتج</m:t>
                          </m:r>
                        </m:e>
                      </m:groupCh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06" y="3038154"/>
                <a:ext cx="4618755" cy="5229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201064" y="3465513"/>
                <a:ext cx="5167222" cy="522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عن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عوض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groupCh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   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ينتج</m:t>
                          </m:r>
                        </m:e>
                      </m:groupCh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064" y="3465513"/>
                <a:ext cx="5167222" cy="52290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72000" y="4085247"/>
                <a:ext cx="248786" cy="723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b="1" i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085247"/>
                <a:ext cx="248786" cy="723340"/>
              </a:xfrm>
              <a:prstGeom prst="rect">
                <a:avLst/>
              </a:prstGeom>
              <a:blipFill>
                <a:blip r:embed="rId21"/>
                <a:stretch>
                  <a:fillRect r="-116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72000" y="5010024"/>
                <a:ext cx="248786" cy="388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b="1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  =  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𝐥𝐧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KW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   + 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ar-KW" b="1" i="1">
                          <a:effectLst/>
                          <a:latin typeface="Cambria Math" panose="02040503050406030204" pitchFamily="18" charset="0"/>
                        </a:rPr>
                        <m:t>𝒍𝒏</m:t>
                      </m:r>
                      <m:sSubSup>
                        <m:sSubSupPr>
                          <m:ctrlPr>
                            <a:rPr lang="ar-KW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10024"/>
                <a:ext cx="248786" cy="388504"/>
              </a:xfrm>
              <a:prstGeom prst="rect">
                <a:avLst/>
              </a:prstGeom>
              <a:blipFill>
                <a:blip r:embed="rId22"/>
                <a:stretch>
                  <a:fillRect r="-1419512" b="-1563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715026" y="5659730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0">
                          <a:effectLst/>
                          <a:latin typeface="Cambria Math" panose="02040503050406030204" pitchFamily="18" charset="0"/>
                        </a:rPr>
                        <m:t>𝟑𝐥𝐧𝟑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26" y="5659730"/>
                <a:ext cx="248786" cy="369332"/>
              </a:xfrm>
              <a:prstGeom prst="rect">
                <a:avLst/>
              </a:prstGeom>
              <a:blipFill>
                <a:blip r:embed="rId23"/>
                <a:stretch>
                  <a:fillRect r="-26341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4">
            <a:extLst>
              <a:ext uri="{FF2B5EF4-FFF2-40B4-BE49-F238E27FC236}">
                <a16:creationId xmlns:a16="http://schemas.microsoft.com/office/drawing/2014/main" id="{FAEECFAB-0237-4E17-9F81-38C98869C883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DC8C1BD5-7378-4CE6-BADD-BABFFF0EB20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Date Placeholder 28">
            <a:extLst>
              <a:ext uri="{FF2B5EF4-FFF2-40B4-BE49-F238E27FC236}">
                <a16:creationId xmlns:a16="http://schemas.microsoft.com/office/drawing/2014/main" id="{F16653B5-5022-451B-8C87-A28981C6F72B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0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AE43A6-6377-4B28-8B07-4427CA69B5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7554" r="61954"/>
          <a:stretch/>
        </p:blipFill>
        <p:spPr>
          <a:xfrm>
            <a:off x="1190667" y="1911391"/>
            <a:ext cx="4093264" cy="833631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53248-15C1-44F6-891E-92E7C423B0B7}"/>
              </a:ext>
            </a:extLst>
          </p:cNvPr>
          <p:cNvSpPr/>
          <p:nvPr/>
        </p:nvSpPr>
        <p:spPr>
          <a:xfrm>
            <a:off x="7071108" y="197666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شكل بيضاوي 39">
            <a:extLst>
              <a:ext uri="{FF2B5EF4-FFF2-40B4-BE49-F238E27FC236}">
                <a16:creationId xmlns:a16="http://schemas.microsoft.com/office/drawing/2014/main" id="{6151567E-29F8-4356-AAB2-5FD383DA7E27}"/>
              </a:ext>
            </a:extLst>
          </p:cNvPr>
          <p:cNvSpPr/>
          <p:nvPr/>
        </p:nvSpPr>
        <p:spPr>
          <a:xfrm>
            <a:off x="3237299" y="342439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/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شكل بيضاوي 2">
            <a:extLst>
              <a:ext uri="{FF2B5EF4-FFF2-40B4-BE49-F238E27FC236}">
                <a16:creationId xmlns:a16="http://schemas.microsoft.com/office/drawing/2014/main" id="{2D841F4D-729D-479A-A233-ED942EEA76CE}"/>
              </a:ext>
            </a:extLst>
          </p:cNvPr>
          <p:cNvSpPr/>
          <p:nvPr/>
        </p:nvSpPr>
        <p:spPr>
          <a:xfrm>
            <a:off x="3237299" y="342575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40">
            <a:extLst>
              <a:ext uri="{FF2B5EF4-FFF2-40B4-BE49-F238E27FC236}">
                <a16:creationId xmlns:a16="http://schemas.microsoft.com/office/drawing/2014/main" id="{957734C8-2251-4FE1-A585-9921253C06FB}"/>
              </a:ext>
            </a:extLst>
          </p:cNvPr>
          <p:cNvSpPr/>
          <p:nvPr/>
        </p:nvSpPr>
        <p:spPr>
          <a:xfrm>
            <a:off x="5613722" y="343739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41">
            <a:extLst>
              <a:ext uri="{FF2B5EF4-FFF2-40B4-BE49-F238E27FC236}">
                <a16:creationId xmlns:a16="http://schemas.microsoft.com/office/drawing/2014/main" id="{61562553-3E01-4210-8806-BF26F48F7628}"/>
              </a:ext>
            </a:extLst>
          </p:cNvPr>
          <p:cNvSpPr/>
          <p:nvPr/>
        </p:nvSpPr>
        <p:spPr>
          <a:xfrm>
            <a:off x="5054233" y="45581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6" name="شكل بيضاوي 42">
            <a:extLst>
              <a:ext uri="{FF2B5EF4-FFF2-40B4-BE49-F238E27FC236}">
                <a16:creationId xmlns:a16="http://schemas.microsoft.com/office/drawing/2014/main" id="{27842D4B-85A2-4C88-A4E3-6FB80D5796DC}"/>
              </a:ext>
            </a:extLst>
          </p:cNvPr>
          <p:cNvSpPr/>
          <p:nvPr/>
        </p:nvSpPr>
        <p:spPr>
          <a:xfrm>
            <a:off x="5613722" y="343875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2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53248-15C1-44F6-891E-92E7C423B0B7}"/>
              </a:ext>
            </a:extLst>
          </p:cNvPr>
          <p:cNvSpPr/>
          <p:nvPr/>
        </p:nvSpPr>
        <p:spPr>
          <a:xfrm>
            <a:off x="7071108" y="197666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004A08-D735-48DD-B24C-067DA762A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492" r="66307"/>
          <a:stretch/>
        </p:blipFill>
        <p:spPr>
          <a:xfrm>
            <a:off x="1091930" y="1924848"/>
            <a:ext cx="3962303" cy="1093226"/>
          </a:xfrm>
          <a:prstGeom prst="rect">
            <a:avLst/>
          </a:prstGeom>
        </p:spPr>
      </p:pic>
      <p:sp>
        <p:nvSpPr>
          <p:cNvPr id="20" name="شكل بيضاوي 26">
            <a:extLst>
              <a:ext uri="{FF2B5EF4-FFF2-40B4-BE49-F238E27FC236}">
                <a16:creationId xmlns:a16="http://schemas.microsoft.com/office/drawing/2014/main" id="{67DB7825-3290-4B21-8703-D91C73163772}"/>
              </a:ext>
            </a:extLst>
          </p:cNvPr>
          <p:cNvSpPr/>
          <p:nvPr/>
        </p:nvSpPr>
        <p:spPr>
          <a:xfrm>
            <a:off x="5351510" y="337092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نجمة: 6 نقاط 39">
                <a:extLst>
                  <a:ext uri="{FF2B5EF4-FFF2-40B4-BE49-F238E27FC236}">
                    <a16:creationId xmlns:a16="http://schemas.microsoft.com/office/drawing/2014/main" id="{31C7F745-709C-436C-9EB5-8E4215F138DE}"/>
                  </a:ext>
                </a:extLst>
              </p:cNvPr>
              <p:cNvSpPr/>
              <p:nvPr/>
            </p:nvSpPr>
            <p:spPr>
              <a:xfrm>
                <a:off x="4702805" y="4055382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نجمة: 6 نقاط 39">
                <a:extLst>
                  <a:ext uri="{FF2B5EF4-FFF2-40B4-BE49-F238E27FC236}">
                    <a16:creationId xmlns:a16="http://schemas.microsoft.com/office/drawing/2014/main" id="{31C7F745-709C-436C-9EB5-8E4215F13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05" y="4055382"/>
                <a:ext cx="1872000" cy="1656000"/>
              </a:xfrm>
              <a:prstGeom prst="star6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شكل بيضاوي 40">
            <a:extLst>
              <a:ext uri="{FF2B5EF4-FFF2-40B4-BE49-F238E27FC236}">
                <a16:creationId xmlns:a16="http://schemas.microsoft.com/office/drawing/2014/main" id="{1DEEB628-268D-4094-B6DE-154A337F3C32}"/>
              </a:ext>
            </a:extLst>
          </p:cNvPr>
          <p:cNvSpPr/>
          <p:nvPr/>
        </p:nvSpPr>
        <p:spPr>
          <a:xfrm>
            <a:off x="5351510" y="337228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شكل بيضاوي 41">
            <a:extLst>
              <a:ext uri="{FF2B5EF4-FFF2-40B4-BE49-F238E27FC236}">
                <a16:creationId xmlns:a16="http://schemas.microsoft.com/office/drawing/2014/main" id="{E6C9EB24-E000-493E-944E-A2B71FEC8753}"/>
              </a:ext>
            </a:extLst>
          </p:cNvPr>
          <p:cNvSpPr/>
          <p:nvPr/>
        </p:nvSpPr>
        <p:spPr>
          <a:xfrm>
            <a:off x="3121561" y="345772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مستطيل: زوايا مستديرة 42">
            <a:extLst>
              <a:ext uri="{FF2B5EF4-FFF2-40B4-BE49-F238E27FC236}">
                <a16:creationId xmlns:a16="http://schemas.microsoft.com/office/drawing/2014/main" id="{1310422A-A331-4739-A644-92DEF40C3DBD}"/>
              </a:ext>
            </a:extLst>
          </p:cNvPr>
          <p:cNvSpPr/>
          <p:nvPr/>
        </p:nvSpPr>
        <p:spPr>
          <a:xfrm>
            <a:off x="2475434" y="464479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 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25" name="شكل بيضاوي 43">
            <a:extLst>
              <a:ext uri="{FF2B5EF4-FFF2-40B4-BE49-F238E27FC236}">
                <a16:creationId xmlns:a16="http://schemas.microsoft.com/office/drawing/2014/main" id="{773EB53A-20D6-4477-AE85-714CB16A5BB5}"/>
              </a:ext>
            </a:extLst>
          </p:cNvPr>
          <p:cNvSpPr/>
          <p:nvPr/>
        </p:nvSpPr>
        <p:spPr>
          <a:xfrm>
            <a:off x="3121561" y="345908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7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39573E-C27A-4B60-8B87-05858DC11310}"/>
              </a:ext>
            </a:extLst>
          </p:cNvPr>
          <p:cNvSpPr/>
          <p:nvPr/>
        </p:nvSpPr>
        <p:spPr>
          <a:xfrm>
            <a:off x="504202" y="1103122"/>
            <a:ext cx="8400516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( 5 – 7 )</a:t>
            </a:r>
            <a:endParaRPr lang="ar-KW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EG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التكامل المحدد</a:t>
            </a:r>
            <a:endParaRPr lang="en-US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3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شكل بيضاوي 26">
            <a:extLst>
              <a:ext uri="{FF2B5EF4-FFF2-40B4-BE49-F238E27FC236}">
                <a16:creationId xmlns:a16="http://schemas.microsoft.com/office/drawing/2014/main" id="{67DB7825-3290-4B21-8703-D91C73163772}"/>
              </a:ext>
            </a:extLst>
          </p:cNvPr>
          <p:cNvSpPr/>
          <p:nvPr/>
        </p:nvSpPr>
        <p:spPr>
          <a:xfrm>
            <a:off x="5351510" y="3370928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نجمة: 6 نقاط 39">
                <a:extLst>
                  <a:ext uri="{FF2B5EF4-FFF2-40B4-BE49-F238E27FC236}">
                    <a16:creationId xmlns:a16="http://schemas.microsoft.com/office/drawing/2014/main" id="{31C7F745-709C-436C-9EB5-8E4215F138DE}"/>
                  </a:ext>
                </a:extLst>
              </p:cNvPr>
              <p:cNvSpPr/>
              <p:nvPr/>
            </p:nvSpPr>
            <p:spPr>
              <a:xfrm>
                <a:off x="4702805" y="4055382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نجمة: 6 نقاط 39">
                <a:extLst>
                  <a:ext uri="{FF2B5EF4-FFF2-40B4-BE49-F238E27FC236}">
                    <a16:creationId xmlns:a16="http://schemas.microsoft.com/office/drawing/2014/main" id="{31C7F745-709C-436C-9EB5-8E4215F13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805" y="4055382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شكل بيضاوي 40">
            <a:extLst>
              <a:ext uri="{FF2B5EF4-FFF2-40B4-BE49-F238E27FC236}">
                <a16:creationId xmlns:a16="http://schemas.microsoft.com/office/drawing/2014/main" id="{1DEEB628-268D-4094-B6DE-154A337F3C32}"/>
              </a:ext>
            </a:extLst>
          </p:cNvPr>
          <p:cNvSpPr/>
          <p:nvPr/>
        </p:nvSpPr>
        <p:spPr>
          <a:xfrm>
            <a:off x="5351510" y="337228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" name="شكل بيضاوي 41">
            <a:extLst>
              <a:ext uri="{FF2B5EF4-FFF2-40B4-BE49-F238E27FC236}">
                <a16:creationId xmlns:a16="http://schemas.microsoft.com/office/drawing/2014/main" id="{E6C9EB24-E000-493E-944E-A2B71FEC8753}"/>
              </a:ext>
            </a:extLst>
          </p:cNvPr>
          <p:cNvSpPr/>
          <p:nvPr/>
        </p:nvSpPr>
        <p:spPr>
          <a:xfrm>
            <a:off x="3121561" y="345772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مستطيل: زوايا مستديرة 42">
            <a:extLst>
              <a:ext uri="{FF2B5EF4-FFF2-40B4-BE49-F238E27FC236}">
                <a16:creationId xmlns:a16="http://schemas.microsoft.com/office/drawing/2014/main" id="{1310422A-A331-4739-A644-92DEF40C3DBD}"/>
              </a:ext>
            </a:extLst>
          </p:cNvPr>
          <p:cNvSpPr/>
          <p:nvPr/>
        </p:nvSpPr>
        <p:spPr>
          <a:xfrm>
            <a:off x="2475434" y="4644791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 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25" name="شكل بيضاوي 43">
            <a:extLst>
              <a:ext uri="{FF2B5EF4-FFF2-40B4-BE49-F238E27FC236}">
                <a16:creationId xmlns:a16="http://schemas.microsoft.com/office/drawing/2014/main" id="{773EB53A-20D6-4477-AE85-714CB16A5BB5}"/>
              </a:ext>
            </a:extLst>
          </p:cNvPr>
          <p:cNvSpPr/>
          <p:nvPr/>
        </p:nvSpPr>
        <p:spPr>
          <a:xfrm>
            <a:off x="3121561" y="345908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B25591-3F48-4FF6-B560-68C8E3A77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6351" r="72420"/>
          <a:stretch/>
        </p:blipFill>
        <p:spPr>
          <a:xfrm>
            <a:off x="1377344" y="1935234"/>
            <a:ext cx="3253573" cy="10332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54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53248-15C1-44F6-891E-92E7C423B0B7}"/>
              </a:ext>
            </a:extLst>
          </p:cNvPr>
          <p:cNvSpPr/>
          <p:nvPr/>
        </p:nvSpPr>
        <p:spPr>
          <a:xfrm>
            <a:off x="7071108" y="197666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شكل بيضاوي 39">
            <a:extLst>
              <a:ext uri="{FF2B5EF4-FFF2-40B4-BE49-F238E27FC236}">
                <a16:creationId xmlns:a16="http://schemas.microsoft.com/office/drawing/2014/main" id="{6151567E-29F8-4356-AAB2-5FD383DA7E27}"/>
              </a:ext>
            </a:extLst>
          </p:cNvPr>
          <p:cNvSpPr/>
          <p:nvPr/>
        </p:nvSpPr>
        <p:spPr>
          <a:xfrm>
            <a:off x="3237299" y="342439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/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شكل بيضاوي 2">
            <a:extLst>
              <a:ext uri="{FF2B5EF4-FFF2-40B4-BE49-F238E27FC236}">
                <a16:creationId xmlns:a16="http://schemas.microsoft.com/office/drawing/2014/main" id="{2D841F4D-729D-479A-A233-ED942EEA76CE}"/>
              </a:ext>
            </a:extLst>
          </p:cNvPr>
          <p:cNvSpPr/>
          <p:nvPr/>
        </p:nvSpPr>
        <p:spPr>
          <a:xfrm>
            <a:off x="3237299" y="342575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40">
            <a:extLst>
              <a:ext uri="{FF2B5EF4-FFF2-40B4-BE49-F238E27FC236}">
                <a16:creationId xmlns:a16="http://schemas.microsoft.com/office/drawing/2014/main" id="{957734C8-2251-4FE1-A585-9921253C06FB}"/>
              </a:ext>
            </a:extLst>
          </p:cNvPr>
          <p:cNvSpPr/>
          <p:nvPr/>
        </p:nvSpPr>
        <p:spPr>
          <a:xfrm>
            <a:off x="5613722" y="343739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41">
            <a:extLst>
              <a:ext uri="{FF2B5EF4-FFF2-40B4-BE49-F238E27FC236}">
                <a16:creationId xmlns:a16="http://schemas.microsoft.com/office/drawing/2014/main" id="{61562553-3E01-4210-8806-BF26F48F7628}"/>
              </a:ext>
            </a:extLst>
          </p:cNvPr>
          <p:cNvSpPr/>
          <p:nvPr/>
        </p:nvSpPr>
        <p:spPr>
          <a:xfrm>
            <a:off x="5054233" y="45581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6" name="شكل بيضاوي 42">
            <a:extLst>
              <a:ext uri="{FF2B5EF4-FFF2-40B4-BE49-F238E27FC236}">
                <a16:creationId xmlns:a16="http://schemas.microsoft.com/office/drawing/2014/main" id="{27842D4B-85A2-4C88-A4E3-6FB80D5796DC}"/>
              </a:ext>
            </a:extLst>
          </p:cNvPr>
          <p:cNvSpPr/>
          <p:nvPr/>
        </p:nvSpPr>
        <p:spPr>
          <a:xfrm>
            <a:off x="5613722" y="343875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9BA341-377A-47A5-8C06-471D53B479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88" r="63789"/>
          <a:stretch/>
        </p:blipFill>
        <p:spPr>
          <a:xfrm>
            <a:off x="1417264" y="1976150"/>
            <a:ext cx="3954278" cy="1072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11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53248-15C1-44F6-891E-92E7C423B0B7}"/>
              </a:ext>
            </a:extLst>
          </p:cNvPr>
          <p:cNvSpPr/>
          <p:nvPr/>
        </p:nvSpPr>
        <p:spPr>
          <a:xfrm>
            <a:off x="7071108" y="197666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شكل بيضاوي 39">
            <a:extLst>
              <a:ext uri="{FF2B5EF4-FFF2-40B4-BE49-F238E27FC236}">
                <a16:creationId xmlns:a16="http://schemas.microsoft.com/office/drawing/2014/main" id="{6151567E-29F8-4356-AAB2-5FD383DA7E27}"/>
              </a:ext>
            </a:extLst>
          </p:cNvPr>
          <p:cNvSpPr/>
          <p:nvPr/>
        </p:nvSpPr>
        <p:spPr>
          <a:xfrm>
            <a:off x="3237299" y="342439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/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شكل بيضاوي 2">
            <a:extLst>
              <a:ext uri="{FF2B5EF4-FFF2-40B4-BE49-F238E27FC236}">
                <a16:creationId xmlns:a16="http://schemas.microsoft.com/office/drawing/2014/main" id="{2D841F4D-729D-479A-A233-ED942EEA76CE}"/>
              </a:ext>
            </a:extLst>
          </p:cNvPr>
          <p:cNvSpPr/>
          <p:nvPr/>
        </p:nvSpPr>
        <p:spPr>
          <a:xfrm>
            <a:off x="3237299" y="342575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40">
            <a:extLst>
              <a:ext uri="{FF2B5EF4-FFF2-40B4-BE49-F238E27FC236}">
                <a16:creationId xmlns:a16="http://schemas.microsoft.com/office/drawing/2014/main" id="{957734C8-2251-4FE1-A585-9921253C06FB}"/>
              </a:ext>
            </a:extLst>
          </p:cNvPr>
          <p:cNvSpPr/>
          <p:nvPr/>
        </p:nvSpPr>
        <p:spPr>
          <a:xfrm>
            <a:off x="5613722" y="343739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41">
            <a:extLst>
              <a:ext uri="{FF2B5EF4-FFF2-40B4-BE49-F238E27FC236}">
                <a16:creationId xmlns:a16="http://schemas.microsoft.com/office/drawing/2014/main" id="{61562553-3E01-4210-8806-BF26F48F7628}"/>
              </a:ext>
            </a:extLst>
          </p:cNvPr>
          <p:cNvSpPr/>
          <p:nvPr/>
        </p:nvSpPr>
        <p:spPr>
          <a:xfrm>
            <a:off x="5054233" y="45581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6" name="شكل بيضاوي 42">
            <a:extLst>
              <a:ext uri="{FF2B5EF4-FFF2-40B4-BE49-F238E27FC236}">
                <a16:creationId xmlns:a16="http://schemas.microsoft.com/office/drawing/2014/main" id="{27842D4B-85A2-4C88-A4E3-6FB80D5796DC}"/>
              </a:ext>
            </a:extLst>
          </p:cNvPr>
          <p:cNvSpPr/>
          <p:nvPr/>
        </p:nvSpPr>
        <p:spPr>
          <a:xfrm>
            <a:off x="5613722" y="343875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D5204E-E3A9-45DE-BC19-40DAC087B66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8591" r="69185"/>
          <a:stretch/>
        </p:blipFill>
        <p:spPr>
          <a:xfrm>
            <a:off x="1245704" y="1954199"/>
            <a:ext cx="3326296" cy="1296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2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53248-15C1-44F6-891E-92E7C423B0B7}"/>
              </a:ext>
            </a:extLst>
          </p:cNvPr>
          <p:cNvSpPr/>
          <p:nvPr/>
        </p:nvSpPr>
        <p:spPr>
          <a:xfrm>
            <a:off x="7071108" y="197666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شكل بيضاوي 39">
            <a:extLst>
              <a:ext uri="{FF2B5EF4-FFF2-40B4-BE49-F238E27FC236}">
                <a16:creationId xmlns:a16="http://schemas.microsoft.com/office/drawing/2014/main" id="{6151567E-29F8-4356-AAB2-5FD383DA7E27}"/>
              </a:ext>
            </a:extLst>
          </p:cNvPr>
          <p:cNvSpPr/>
          <p:nvPr/>
        </p:nvSpPr>
        <p:spPr>
          <a:xfrm>
            <a:off x="3237299" y="342439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/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شكل بيضاوي 2">
            <a:extLst>
              <a:ext uri="{FF2B5EF4-FFF2-40B4-BE49-F238E27FC236}">
                <a16:creationId xmlns:a16="http://schemas.microsoft.com/office/drawing/2014/main" id="{2D841F4D-729D-479A-A233-ED942EEA76CE}"/>
              </a:ext>
            </a:extLst>
          </p:cNvPr>
          <p:cNvSpPr/>
          <p:nvPr/>
        </p:nvSpPr>
        <p:spPr>
          <a:xfrm>
            <a:off x="3237299" y="342575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40">
            <a:extLst>
              <a:ext uri="{FF2B5EF4-FFF2-40B4-BE49-F238E27FC236}">
                <a16:creationId xmlns:a16="http://schemas.microsoft.com/office/drawing/2014/main" id="{957734C8-2251-4FE1-A585-9921253C06FB}"/>
              </a:ext>
            </a:extLst>
          </p:cNvPr>
          <p:cNvSpPr/>
          <p:nvPr/>
        </p:nvSpPr>
        <p:spPr>
          <a:xfrm>
            <a:off x="5613722" y="343739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41">
            <a:extLst>
              <a:ext uri="{FF2B5EF4-FFF2-40B4-BE49-F238E27FC236}">
                <a16:creationId xmlns:a16="http://schemas.microsoft.com/office/drawing/2014/main" id="{61562553-3E01-4210-8806-BF26F48F7628}"/>
              </a:ext>
            </a:extLst>
          </p:cNvPr>
          <p:cNvSpPr/>
          <p:nvPr/>
        </p:nvSpPr>
        <p:spPr>
          <a:xfrm>
            <a:off x="5054233" y="45581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6" name="شكل بيضاوي 42">
            <a:extLst>
              <a:ext uri="{FF2B5EF4-FFF2-40B4-BE49-F238E27FC236}">
                <a16:creationId xmlns:a16="http://schemas.microsoft.com/office/drawing/2014/main" id="{27842D4B-85A2-4C88-A4E3-6FB80D5796DC}"/>
              </a:ext>
            </a:extLst>
          </p:cNvPr>
          <p:cNvSpPr/>
          <p:nvPr/>
        </p:nvSpPr>
        <p:spPr>
          <a:xfrm>
            <a:off x="5613722" y="343875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F61996-ABC1-4CC2-99A0-00F0AD3542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-5133" r="50258"/>
          <a:stretch/>
        </p:blipFill>
        <p:spPr>
          <a:xfrm>
            <a:off x="801657" y="1990636"/>
            <a:ext cx="5186463" cy="1118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9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926233" y="713889"/>
            <a:ext cx="212034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4C4A35-CC98-4E2D-9324-91B14B60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657" y="1327440"/>
            <a:ext cx="8244923" cy="538328"/>
          </a:xfrm>
          <a:prstGeom prst="rect">
            <a:avLst/>
          </a:prstGeom>
        </p:spPr>
      </p:pic>
      <p:sp>
        <p:nvSpPr>
          <p:cNvPr id="32" name="TextBox 34">
            <a:extLst>
              <a:ext uri="{FF2B5EF4-FFF2-40B4-BE49-F238E27FC236}">
                <a16:creationId xmlns:a16="http://schemas.microsoft.com/office/drawing/2014/main" id="{0A9B382C-CB42-4E77-A54E-449F2464C8AD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19D893B7-EB3B-46E6-A9EA-5F9EAE11EDE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Date Placeholder 28">
            <a:extLst>
              <a:ext uri="{FF2B5EF4-FFF2-40B4-BE49-F238E27FC236}">
                <a16:creationId xmlns:a16="http://schemas.microsoft.com/office/drawing/2014/main" id="{6CC4F110-EE37-438F-881C-47EFEA7EE1B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A82C96-9BE4-4945-A59B-83F3E707FBA3}"/>
              </a:ext>
            </a:extLst>
          </p:cNvPr>
          <p:cNvSpPr/>
          <p:nvPr/>
        </p:nvSpPr>
        <p:spPr>
          <a:xfrm>
            <a:off x="7728804" y="197666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B53248-15C1-44F6-891E-92E7C423B0B7}"/>
              </a:ext>
            </a:extLst>
          </p:cNvPr>
          <p:cNvSpPr/>
          <p:nvPr/>
        </p:nvSpPr>
        <p:spPr>
          <a:xfrm>
            <a:off x="7071108" y="197666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7" name="شكل بيضاوي 39">
            <a:extLst>
              <a:ext uri="{FF2B5EF4-FFF2-40B4-BE49-F238E27FC236}">
                <a16:creationId xmlns:a16="http://schemas.microsoft.com/office/drawing/2014/main" id="{6151567E-29F8-4356-AAB2-5FD383DA7E27}"/>
              </a:ext>
            </a:extLst>
          </p:cNvPr>
          <p:cNvSpPr/>
          <p:nvPr/>
        </p:nvSpPr>
        <p:spPr>
          <a:xfrm>
            <a:off x="3237299" y="342439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/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ar-KW" sz="3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نجمة: 6 نقاط 10">
                <a:extLst>
                  <a:ext uri="{FF2B5EF4-FFF2-40B4-BE49-F238E27FC236}">
                    <a16:creationId xmlns:a16="http://schemas.microsoft.com/office/drawing/2014/main" id="{BC0E90CF-BF2B-42FA-B0EE-E2C46D97E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041" y="4112979"/>
                <a:ext cx="1872000" cy="1656000"/>
              </a:xfrm>
              <a:prstGeom prst="star6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شكل بيضاوي 2">
            <a:extLst>
              <a:ext uri="{FF2B5EF4-FFF2-40B4-BE49-F238E27FC236}">
                <a16:creationId xmlns:a16="http://schemas.microsoft.com/office/drawing/2014/main" id="{2D841F4D-729D-479A-A233-ED942EEA76CE}"/>
              </a:ext>
            </a:extLst>
          </p:cNvPr>
          <p:cNvSpPr/>
          <p:nvPr/>
        </p:nvSpPr>
        <p:spPr>
          <a:xfrm>
            <a:off x="3237299" y="342575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40">
            <a:extLst>
              <a:ext uri="{FF2B5EF4-FFF2-40B4-BE49-F238E27FC236}">
                <a16:creationId xmlns:a16="http://schemas.microsoft.com/office/drawing/2014/main" id="{957734C8-2251-4FE1-A585-9921253C06FB}"/>
              </a:ext>
            </a:extLst>
          </p:cNvPr>
          <p:cNvSpPr/>
          <p:nvPr/>
        </p:nvSpPr>
        <p:spPr>
          <a:xfrm>
            <a:off x="5613722" y="343739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41">
            <a:extLst>
              <a:ext uri="{FF2B5EF4-FFF2-40B4-BE49-F238E27FC236}">
                <a16:creationId xmlns:a16="http://schemas.microsoft.com/office/drawing/2014/main" id="{61562553-3E01-4210-8806-BF26F48F7628}"/>
              </a:ext>
            </a:extLst>
          </p:cNvPr>
          <p:cNvSpPr/>
          <p:nvPr/>
        </p:nvSpPr>
        <p:spPr>
          <a:xfrm>
            <a:off x="5054233" y="455817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حاول مرة أخري</a:t>
            </a:r>
            <a:endParaRPr lang="ar-KW" sz="2400" b="1" dirty="0">
              <a:solidFill>
                <a:schemeClr val="bg1"/>
              </a:solidFill>
            </a:endParaRPr>
          </a:p>
        </p:txBody>
      </p:sp>
      <p:sp>
        <p:nvSpPr>
          <p:cNvPr id="46" name="شكل بيضاوي 42">
            <a:extLst>
              <a:ext uri="{FF2B5EF4-FFF2-40B4-BE49-F238E27FC236}">
                <a16:creationId xmlns:a16="http://schemas.microsoft.com/office/drawing/2014/main" id="{27842D4B-85A2-4C88-A4E3-6FB80D5796DC}"/>
              </a:ext>
            </a:extLst>
          </p:cNvPr>
          <p:cNvSpPr/>
          <p:nvPr/>
        </p:nvSpPr>
        <p:spPr>
          <a:xfrm>
            <a:off x="5613722" y="343875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857A99-BB95-45B6-B4FE-F1C2D71005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-10256" r="62202"/>
          <a:stretch/>
        </p:blipFill>
        <p:spPr>
          <a:xfrm>
            <a:off x="1153465" y="1910082"/>
            <a:ext cx="3900768" cy="1301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13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7D88-B355-4D79-A64A-F6F96DD7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96" y="1282275"/>
            <a:ext cx="6311141" cy="476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25F3A8-3D01-481F-BA35-72B5AC20A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48" y="1936947"/>
            <a:ext cx="8529948" cy="1054524"/>
          </a:xfrm>
          <a:prstGeom prst="rect">
            <a:avLst/>
          </a:prstGeom>
        </p:spPr>
      </p:pic>
      <p:sp>
        <p:nvSpPr>
          <p:cNvPr id="22" name="TextBox 34">
            <a:extLst>
              <a:ext uri="{FF2B5EF4-FFF2-40B4-BE49-F238E27FC236}">
                <a16:creationId xmlns:a16="http://schemas.microsoft.com/office/drawing/2014/main" id="{4A804DB9-4406-4A55-B3BA-5D4813F7D1A3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159397D9-9D9B-41E5-85F9-8BBD0B453AE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ate Placeholder 28">
            <a:extLst>
              <a:ext uri="{FF2B5EF4-FFF2-40B4-BE49-F238E27FC236}">
                <a16:creationId xmlns:a16="http://schemas.microsoft.com/office/drawing/2014/main" id="{19740E9C-77C4-45B4-BF02-97E3EE9D1ACB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CC736D-426C-4EC9-B41A-E393FA4090F7}"/>
              </a:ext>
            </a:extLst>
          </p:cNvPr>
          <p:cNvSpPr/>
          <p:nvPr/>
        </p:nvSpPr>
        <p:spPr>
          <a:xfrm>
            <a:off x="4661774" y="246564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7CFE4C-77AD-41FA-9483-00C0404B2767}"/>
              </a:ext>
            </a:extLst>
          </p:cNvPr>
          <p:cNvSpPr/>
          <p:nvPr/>
        </p:nvSpPr>
        <p:spPr>
          <a:xfrm>
            <a:off x="2404917" y="245274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96BFBA-6AC0-4AEC-B8ED-D4C0AEDD51D6}"/>
              </a:ext>
            </a:extLst>
          </p:cNvPr>
          <p:cNvSpPr/>
          <p:nvPr/>
        </p:nvSpPr>
        <p:spPr>
          <a:xfrm>
            <a:off x="318521" y="244278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712FF1-4C28-480A-8343-1BD38436E4D7}"/>
              </a:ext>
            </a:extLst>
          </p:cNvPr>
          <p:cNvSpPr/>
          <p:nvPr/>
        </p:nvSpPr>
        <p:spPr>
          <a:xfrm>
            <a:off x="6761229" y="244932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9" name="شكل بيضاوي 52">
            <a:extLst>
              <a:ext uri="{FF2B5EF4-FFF2-40B4-BE49-F238E27FC236}">
                <a16:creationId xmlns:a16="http://schemas.microsoft.com/office/drawing/2014/main" id="{40856555-295B-4B02-8A73-D7BF02F30D2E}"/>
              </a:ext>
            </a:extLst>
          </p:cNvPr>
          <p:cNvSpPr/>
          <p:nvPr/>
        </p:nvSpPr>
        <p:spPr>
          <a:xfrm>
            <a:off x="534484" y="368865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مستطيل: زوايا مستديرة 53">
            <a:extLst>
              <a:ext uri="{FF2B5EF4-FFF2-40B4-BE49-F238E27FC236}">
                <a16:creationId xmlns:a16="http://schemas.microsoft.com/office/drawing/2014/main" id="{CCFE2B18-847B-4D86-A159-A71F85127A87}"/>
              </a:ext>
            </a:extLst>
          </p:cNvPr>
          <p:cNvSpPr/>
          <p:nvPr/>
        </p:nvSpPr>
        <p:spPr>
          <a:xfrm>
            <a:off x="1468917" y="3660268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1" name="شكل بيضاوي 54">
            <a:extLst>
              <a:ext uri="{FF2B5EF4-FFF2-40B4-BE49-F238E27FC236}">
                <a16:creationId xmlns:a16="http://schemas.microsoft.com/office/drawing/2014/main" id="{F74662EA-44F3-4D51-97A2-7F968B08CF20}"/>
              </a:ext>
            </a:extLst>
          </p:cNvPr>
          <p:cNvSpPr/>
          <p:nvPr/>
        </p:nvSpPr>
        <p:spPr>
          <a:xfrm>
            <a:off x="534484" y="369000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شكل بيضاوي 55">
            <a:extLst>
              <a:ext uri="{FF2B5EF4-FFF2-40B4-BE49-F238E27FC236}">
                <a16:creationId xmlns:a16="http://schemas.microsoft.com/office/drawing/2014/main" id="{09CE42E7-8543-440A-89E0-309D0D68A421}"/>
              </a:ext>
            </a:extLst>
          </p:cNvPr>
          <p:cNvSpPr/>
          <p:nvPr/>
        </p:nvSpPr>
        <p:spPr>
          <a:xfrm>
            <a:off x="5069775" y="363864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مستطيل: زوايا مستديرة 56">
            <a:extLst>
              <a:ext uri="{FF2B5EF4-FFF2-40B4-BE49-F238E27FC236}">
                <a16:creationId xmlns:a16="http://schemas.microsoft.com/office/drawing/2014/main" id="{CB3DCFAA-B804-4A24-B3A2-8540F10A21DD}"/>
              </a:ext>
            </a:extLst>
          </p:cNvPr>
          <p:cNvSpPr/>
          <p:nvPr/>
        </p:nvSpPr>
        <p:spPr>
          <a:xfrm>
            <a:off x="6167106" y="366355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4" name="شكل بيضاوي 57">
            <a:extLst>
              <a:ext uri="{FF2B5EF4-FFF2-40B4-BE49-F238E27FC236}">
                <a16:creationId xmlns:a16="http://schemas.microsoft.com/office/drawing/2014/main" id="{60B0B46B-71BA-48CD-88CE-71FC54105DB6}"/>
              </a:ext>
            </a:extLst>
          </p:cNvPr>
          <p:cNvSpPr/>
          <p:nvPr/>
        </p:nvSpPr>
        <p:spPr>
          <a:xfrm>
            <a:off x="5069775" y="36400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شكل بيضاوي 49">
            <a:extLst>
              <a:ext uri="{FF2B5EF4-FFF2-40B4-BE49-F238E27FC236}">
                <a16:creationId xmlns:a16="http://schemas.microsoft.com/office/drawing/2014/main" id="{770B8469-3CB4-4C4F-974F-7A27CB94827B}"/>
              </a:ext>
            </a:extLst>
          </p:cNvPr>
          <p:cNvSpPr/>
          <p:nvPr/>
        </p:nvSpPr>
        <p:spPr>
          <a:xfrm>
            <a:off x="522436" y="470538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ستطيل: زوايا مستديرة 50">
                <a:extLst>
                  <a:ext uri="{FF2B5EF4-FFF2-40B4-BE49-F238E27FC236}">
                    <a16:creationId xmlns:a16="http://schemas.microsoft.com/office/drawing/2014/main" id="{771EDBBA-349B-4B86-A50D-D9B0848A1FD6}"/>
                  </a:ext>
                </a:extLst>
              </p:cNvPr>
              <p:cNvSpPr/>
              <p:nvPr/>
            </p:nvSpPr>
            <p:spPr>
              <a:xfrm>
                <a:off x="1468917" y="4705382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مستطيل: زوايا مستديرة 50">
                <a:extLst>
                  <a:ext uri="{FF2B5EF4-FFF2-40B4-BE49-F238E27FC236}">
                    <a16:creationId xmlns:a16="http://schemas.microsoft.com/office/drawing/2014/main" id="{771EDBBA-349B-4B86-A50D-D9B0848A1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17" y="4705382"/>
                <a:ext cx="1872000" cy="69488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شكل بيضاوي 51">
            <a:extLst>
              <a:ext uri="{FF2B5EF4-FFF2-40B4-BE49-F238E27FC236}">
                <a16:creationId xmlns:a16="http://schemas.microsoft.com/office/drawing/2014/main" id="{D228C914-150A-49FE-9044-B3AC2E71872D}"/>
              </a:ext>
            </a:extLst>
          </p:cNvPr>
          <p:cNvSpPr/>
          <p:nvPr/>
        </p:nvSpPr>
        <p:spPr>
          <a:xfrm>
            <a:off x="534484" y="470674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شكل بيضاوي 58">
            <a:extLst>
              <a:ext uri="{FF2B5EF4-FFF2-40B4-BE49-F238E27FC236}">
                <a16:creationId xmlns:a16="http://schemas.microsoft.com/office/drawing/2014/main" id="{C2850D0A-872F-49F3-A062-BB8EBADDE5F6}"/>
              </a:ext>
            </a:extLst>
          </p:cNvPr>
          <p:cNvSpPr/>
          <p:nvPr/>
        </p:nvSpPr>
        <p:spPr>
          <a:xfrm>
            <a:off x="5069775" y="470538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مستطيل: زوايا مستديرة 59">
            <a:extLst>
              <a:ext uri="{FF2B5EF4-FFF2-40B4-BE49-F238E27FC236}">
                <a16:creationId xmlns:a16="http://schemas.microsoft.com/office/drawing/2014/main" id="{3611C364-D951-465B-8ADC-9FDDD5752DB9}"/>
              </a:ext>
            </a:extLst>
          </p:cNvPr>
          <p:cNvSpPr/>
          <p:nvPr/>
        </p:nvSpPr>
        <p:spPr>
          <a:xfrm>
            <a:off x="6167106" y="464781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8" name="شكل بيضاوي 60">
            <a:extLst>
              <a:ext uri="{FF2B5EF4-FFF2-40B4-BE49-F238E27FC236}">
                <a16:creationId xmlns:a16="http://schemas.microsoft.com/office/drawing/2014/main" id="{A47F731C-8365-45E2-810D-58C957C6BB5C}"/>
              </a:ext>
            </a:extLst>
          </p:cNvPr>
          <p:cNvSpPr/>
          <p:nvPr/>
        </p:nvSpPr>
        <p:spPr>
          <a:xfrm>
            <a:off x="5069775" y="470674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2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7D88-B355-4D79-A64A-F6F96DD7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96" y="1282275"/>
            <a:ext cx="6311141" cy="4765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E7986A-657B-4A8D-93FC-2F81FA8AF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1929345"/>
            <a:ext cx="8289826" cy="1359278"/>
          </a:xfrm>
          <a:prstGeom prst="rect">
            <a:avLst/>
          </a:prstGeom>
        </p:spPr>
      </p:pic>
      <p:sp>
        <p:nvSpPr>
          <p:cNvPr id="22" name="TextBox 34">
            <a:extLst>
              <a:ext uri="{FF2B5EF4-FFF2-40B4-BE49-F238E27FC236}">
                <a16:creationId xmlns:a16="http://schemas.microsoft.com/office/drawing/2014/main" id="{4A804DB9-4406-4A55-B3BA-5D4813F7D1A3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159397D9-9D9B-41E5-85F9-8BBD0B453AE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ate Placeholder 28">
            <a:extLst>
              <a:ext uri="{FF2B5EF4-FFF2-40B4-BE49-F238E27FC236}">
                <a16:creationId xmlns:a16="http://schemas.microsoft.com/office/drawing/2014/main" id="{19740E9C-77C4-45B4-BF02-97E3EE9D1ACB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6EED38-B0E5-436E-A957-641D8D9CB7DB}"/>
              </a:ext>
            </a:extLst>
          </p:cNvPr>
          <p:cNvSpPr/>
          <p:nvPr/>
        </p:nvSpPr>
        <p:spPr>
          <a:xfrm>
            <a:off x="5431959" y="267719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76C5E74-8DC0-4159-B455-F519EAC000FA}"/>
              </a:ext>
            </a:extLst>
          </p:cNvPr>
          <p:cNvSpPr/>
          <p:nvPr/>
        </p:nvSpPr>
        <p:spPr>
          <a:xfrm>
            <a:off x="3070598" y="2664285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3F5FDF-1B44-4D45-BF3C-077252FE2A03}"/>
              </a:ext>
            </a:extLst>
          </p:cNvPr>
          <p:cNvSpPr/>
          <p:nvPr/>
        </p:nvSpPr>
        <p:spPr>
          <a:xfrm>
            <a:off x="827446" y="265432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91CF11D-7493-47CE-8DD2-5C284AE8755F}"/>
              </a:ext>
            </a:extLst>
          </p:cNvPr>
          <p:cNvSpPr/>
          <p:nvPr/>
        </p:nvSpPr>
        <p:spPr>
          <a:xfrm>
            <a:off x="7688170" y="266086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9" name="شكل بيضاوي 52">
            <a:extLst>
              <a:ext uri="{FF2B5EF4-FFF2-40B4-BE49-F238E27FC236}">
                <a16:creationId xmlns:a16="http://schemas.microsoft.com/office/drawing/2014/main" id="{9485D512-4DA6-4087-B739-5306BB84BEB1}"/>
              </a:ext>
            </a:extLst>
          </p:cNvPr>
          <p:cNvSpPr/>
          <p:nvPr/>
        </p:nvSpPr>
        <p:spPr>
          <a:xfrm>
            <a:off x="534484" y="368865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مستطيل: زوايا مستديرة 53">
            <a:extLst>
              <a:ext uri="{FF2B5EF4-FFF2-40B4-BE49-F238E27FC236}">
                <a16:creationId xmlns:a16="http://schemas.microsoft.com/office/drawing/2014/main" id="{111955C7-FBDB-400D-831E-8ECAF2E1EAC6}"/>
              </a:ext>
            </a:extLst>
          </p:cNvPr>
          <p:cNvSpPr/>
          <p:nvPr/>
        </p:nvSpPr>
        <p:spPr>
          <a:xfrm>
            <a:off x="1468917" y="3660268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1" name="شكل بيضاوي 54">
            <a:extLst>
              <a:ext uri="{FF2B5EF4-FFF2-40B4-BE49-F238E27FC236}">
                <a16:creationId xmlns:a16="http://schemas.microsoft.com/office/drawing/2014/main" id="{61E64909-6752-4463-8D54-C7273EFAF8BB}"/>
              </a:ext>
            </a:extLst>
          </p:cNvPr>
          <p:cNvSpPr/>
          <p:nvPr/>
        </p:nvSpPr>
        <p:spPr>
          <a:xfrm>
            <a:off x="534484" y="369000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شكل بيضاوي 55">
            <a:extLst>
              <a:ext uri="{FF2B5EF4-FFF2-40B4-BE49-F238E27FC236}">
                <a16:creationId xmlns:a16="http://schemas.microsoft.com/office/drawing/2014/main" id="{AFDC714C-4E18-417D-AA34-FA07BAACC81B}"/>
              </a:ext>
            </a:extLst>
          </p:cNvPr>
          <p:cNvSpPr/>
          <p:nvPr/>
        </p:nvSpPr>
        <p:spPr>
          <a:xfrm>
            <a:off x="5069775" y="363864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مستطيل: زوايا مستديرة 56">
            <a:extLst>
              <a:ext uri="{FF2B5EF4-FFF2-40B4-BE49-F238E27FC236}">
                <a16:creationId xmlns:a16="http://schemas.microsoft.com/office/drawing/2014/main" id="{CEBDB499-8FDC-4F4F-8373-E7523FE59ACB}"/>
              </a:ext>
            </a:extLst>
          </p:cNvPr>
          <p:cNvSpPr/>
          <p:nvPr/>
        </p:nvSpPr>
        <p:spPr>
          <a:xfrm>
            <a:off x="6167106" y="366355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4" name="شكل بيضاوي 57">
            <a:extLst>
              <a:ext uri="{FF2B5EF4-FFF2-40B4-BE49-F238E27FC236}">
                <a16:creationId xmlns:a16="http://schemas.microsoft.com/office/drawing/2014/main" id="{596E0DB4-E03A-4CFD-B6CE-CC855768945B}"/>
              </a:ext>
            </a:extLst>
          </p:cNvPr>
          <p:cNvSpPr/>
          <p:nvPr/>
        </p:nvSpPr>
        <p:spPr>
          <a:xfrm>
            <a:off x="5069775" y="364000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شكل بيضاوي 49">
            <a:extLst>
              <a:ext uri="{FF2B5EF4-FFF2-40B4-BE49-F238E27FC236}">
                <a16:creationId xmlns:a16="http://schemas.microsoft.com/office/drawing/2014/main" id="{E09A87D7-C479-4395-8B75-244C3E00DA77}"/>
              </a:ext>
            </a:extLst>
          </p:cNvPr>
          <p:cNvSpPr/>
          <p:nvPr/>
        </p:nvSpPr>
        <p:spPr>
          <a:xfrm>
            <a:off x="522436" y="470538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ستطيل: زوايا مستديرة 50">
                <a:extLst>
                  <a:ext uri="{FF2B5EF4-FFF2-40B4-BE49-F238E27FC236}">
                    <a16:creationId xmlns:a16="http://schemas.microsoft.com/office/drawing/2014/main" id="{5293261F-2240-4CCA-ADAB-5589FC825607}"/>
                  </a:ext>
                </a:extLst>
              </p:cNvPr>
              <p:cNvSpPr/>
              <p:nvPr/>
            </p:nvSpPr>
            <p:spPr>
              <a:xfrm>
                <a:off x="1468917" y="4705382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مستطيل: زوايا مستديرة 50">
                <a:extLst>
                  <a:ext uri="{FF2B5EF4-FFF2-40B4-BE49-F238E27FC236}">
                    <a16:creationId xmlns:a16="http://schemas.microsoft.com/office/drawing/2014/main" id="{5293261F-2240-4CCA-ADAB-5589FC825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17" y="4705382"/>
                <a:ext cx="1872000" cy="69488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شكل بيضاوي 51">
            <a:extLst>
              <a:ext uri="{FF2B5EF4-FFF2-40B4-BE49-F238E27FC236}">
                <a16:creationId xmlns:a16="http://schemas.microsoft.com/office/drawing/2014/main" id="{7F1F60CB-70B4-4B9A-A9FE-D366B06A97AB}"/>
              </a:ext>
            </a:extLst>
          </p:cNvPr>
          <p:cNvSpPr/>
          <p:nvPr/>
        </p:nvSpPr>
        <p:spPr>
          <a:xfrm>
            <a:off x="534484" y="470674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شكل بيضاوي 58">
            <a:extLst>
              <a:ext uri="{FF2B5EF4-FFF2-40B4-BE49-F238E27FC236}">
                <a16:creationId xmlns:a16="http://schemas.microsoft.com/office/drawing/2014/main" id="{1F7FADDF-16AF-43AE-ABED-315CB7E600D8}"/>
              </a:ext>
            </a:extLst>
          </p:cNvPr>
          <p:cNvSpPr/>
          <p:nvPr/>
        </p:nvSpPr>
        <p:spPr>
          <a:xfrm>
            <a:off x="5069775" y="470538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مستطيل: زوايا مستديرة 59">
            <a:extLst>
              <a:ext uri="{FF2B5EF4-FFF2-40B4-BE49-F238E27FC236}">
                <a16:creationId xmlns:a16="http://schemas.microsoft.com/office/drawing/2014/main" id="{5F44F603-023F-4BCE-8686-4BA31EBFA222}"/>
              </a:ext>
            </a:extLst>
          </p:cNvPr>
          <p:cNvSpPr/>
          <p:nvPr/>
        </p:nvSpPr>
        <p:spPr>
          <a:xfrm>
            <a:off x="6167106" y="464781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8" name="شكل بيضاوي 60">
            <a:extLst>
              <a:ext uri="{FF2B5EF4-FFF2-40B4-BE49-F238E27FC236}">
                <a16:creationId xmlns:a16="http://schemas.microsoft.com/office/drawing/2014/main" id="{50F9BD26-9EFB-4ACD-A898-DB81999A01FB}"/>
              </a:ext>
            </a:extLst>
          </p:cNvPr>
          <p:cNvSpPr/>
          <p:nvPr/>
        </p:nvSpPr>
        <p:spPr>
          <a:xfrm>
            <a:off x="5069775" y="470674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96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7D88-B355-4D79-A64A-F6F96DD7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96" y="1282275"/>
            <a:ext cx="6311141" cy="4765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ADAC95-77A9-4781-9AD0-CD8656ABB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46" y="1865581"/>
            <a:ext cx="8448650" cy="1271346"/>
          </a:xfrm>
          <a:prstGeom prst="rect">
            <a:avLst/>
          </a:prstGeom>
        </p:spPr>
      </p:pic>
      <p:sp>
        <p:nvSpPr>
          <p:cNvPr id="22" name="TextBox 34">
            <a:extLst>
              <a:ext uri="{FF2B5EF4-FFF2-40B4-BE49-F238E27FC236}">
                <a16:creationId xmlns:a16="http://schemas.microsoft.com/office/drawing/2014/main" id="{4A804DB9-4406-4A55-B3BA-5D4813F7D1A3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5">
            <a:extLst>
              <a:ext uri="{FF2B5EF4-FFF2-40B4-BE49-F238E27FC236}">
                <a16:creationId xmlns:a16="http://schemas.microsoft.com/office/drawing/2014/main" id="{159397D9-9D9B-41E5-85F9-8BBD0B453AEC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Date Placeholder 28">
            <a:extLst>
              <a:ext uri="{FF2B5EF4-FFF2-40B4-BE49-F238E27FC236}">
                <a16:creationId xmlns:a16="http://schemas.microsoft.com/office/drawing/2014/main" id="{19740E9C-77C4-45B4-BF02-97E3EE9D1ACB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535872-970A-4EDA-A3F6-383A97385E4C}"/>
              </a:ext>
            </a:extLst>
          </p:cNvPr>
          <p:cNvSpPr/>
          <p:nvPr/>
        </p:nvSpPr>
        <p:spPr>
          <a:xfrm>
            <a:off x="5321347" y="2492228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C411C8-2247-485B-97C6-54A5557D4DC3}"/>
              </a:ext>
            </a:extLst>
          </p:cNvPr>
          <p:cNvSpPr/>
          <p:nvPr/>
        </p:nvSpPr>
        <p:spPr>
          <a:xfrm>
            <a:off x="2907734" y="2479321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3C3EBA-3622-4F2C-924B-DBDC43B7FDE2}"/>
              </a:ext>
            </a:extLst>
          </p:cNvPr>
          <p:cNvSpPr/>
          <p:nvPr/>
        </p:nvSpPr>
        <p:spPr>
          <a:xfrm>
            <a:off x="769086" y="249548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232D624-F531-434A-AD82-B63F14942E27}"/>
              </a:ext>
            </a:extLst>
          </p:cNvPr>
          <p:cNvSpPr/>
          <p:nvPr/>
        </p:nvSpPr>
        <p:spPr>
          <a:xfrm>
            <a:off x="7577558" y="247590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9" name="شكل بيضاوي 52">
            <a:extLst>
              <a:ext uri="{FF2B5EF4-FFF2-40B4-BE49-F238E27FC236}">
                <a16:creationId xmlns:a16="http://schemas.microsoft.com/office/drawing/2014/main" id="{B46895D7-423E-4E09-A9DE-63433B0F9AD6}"/>
              </a:ext>
            </a:extLst>
          </p:cNvPr>
          <p:cNvSpPr/>
          <p:nvPr/>
        </p:nvSpPr>
        <p:spPr>
          <a:xfrm>
            <a:off x="636878" y="501626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مستطيل: زوايا مستديرة 53">
            <a:extLst>
              <a:ext uri="{FF2B5EF4-FFF2-40B4-BE49-F238E27FC236}">
                <a16:creationId xmlns:a16="http://schemas.microsoft.com/office/drawing/2014/main" id="{12F695AF-52DD-492A-8884-CCF02128C833}"/>
              </a:ext>
            </a:extLst>
          </p:cNvPr>
          <p:cNvSpPr/>
          <p:nvPr/>
        </p:nvSpPr>
        <p:spPr>
          <a:xfrm>
            <a:off x="1571311" y="4987878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1" name="شكل بيضاوي 54">
            <a:extLst>
              <a:ext uri="{FF2B5EF4-FFF2-40B4-BE49-F238E27FC236}">
                <a16:creationId xmlns:a16="http://schemas.microsoft.com/office/drawing/2014/main" id="{88FF2580-FC37-435F-B6F7-5AD3CD01280B}"/>
              </a:ext>
            </a:extLst>
          </p:cNvPr>
          <p:cNvSpPr/>
          <p:nvPr/>
        </p:nvSpPr>
        <p:spPr>
          <a:xfrm>
            <a:off x="636878" y="501761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شكل بيضاوي 55">
            <a:extLst>
              <a:ext uri="{FF2B5EF4-FFF2-40B4-BE49-F238E27FC236}">
                <a16:creationId xmlns:a16="http://schemas.microsoft.com/office/drawing/2014/main" id="{CC7AA09C-3B82-4778-A321-BAAAEDD88FA2}"/>
              </a:ext>
            </a:extLst>
          </p:cNvPr>
          <p:cNvSpPr/>
          <p:nvPr/>
        </p:nvSpPr>
        <p:spPr>
          <a:xfrm>
            <a:off x="5357699" y="396995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مستطيل: زوايا مستديرة 56">
            <a:extLst>
              <a:ext uri="{FF2B5EF4-FFF2-40B4-BE49-F238E27FC236}">
                <a16:creationId xmlns:a16="http://schemas.microsoft.com/office/drawing/2014/main" id="{382B305F-8993-49DC-BA92-56E000DEBF30}"/>
              </a:ext>
            </a:extLst>
          </p:cNvPr>
          <p:cNvSpPr/>
          <p:nvPr/>
        </p:nvSpPr>
        <p:spPr>
          <a:xfrm>
            <a:off x="6455030" y="399485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4" name="شكل بيضاوي 57">
            <a:extLst>
              <a:ext uri="{FF2B5EF4-FFF2-40B4-BE49-F238E27FC236}">
                <a16:creationId xmlns:a16="http://schemas.microsoft.com/office/drawing/2014/main" id="{5106EEF9-C31D-4810-B46E-94D68E12AB6D}"/>
              </a:ext>
            </a:extLst>
          </p:cNvPr>
          <p:cNvSpPr/>
          <p:nvPr/>
        </p:nvSpPr>
        <p:spPr>
          <a:xfrm>
            <a:off x="5357699" y="397130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شكل بيضاوي 49">
            <a:extLst>
              <a:ext uri="{FF2B5EF4-FFF2-40B4-BE49-F238E27FC236}">
                <a16:creationId xmlns:a16="http://schemas.microsoft.com/office/drawing/2014/main" id="{241D4B21-D899-4B02-BF5D-CA7422C64E9D}"/>
              </a:ext>
            </a:extLst>
          </p:cNvPr>
          <p:cNvSpPr/>
          <p:nvPr/>
        </p:nvSpPr>
        <p:spPr>
          <a:xfrm>
            <a:off x="624830" y="3976110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مستطيل: زوايا مستديرة 50">
                <a:extLst>
                  <a:ext uri="{FF2B5EF4-FFF2-40B4-BE49-F238E27FC236}">
                    <a16:creationId xmlns:a16="http://schemas.microsoft.com/office/drawing/2014/main" id="{9BE06AE5-E82A-4970-9BC2-DCA7721B1517}"/>
                  </a:ext>
                </a:extLst>
              </p:cNvPr>
              <p:cNvSpPr/>
              <p:nvPr/>
            </p:nvSpPr>
            <p:spPr>
              <a:xfrm>
                <a:off x="1571311" y="3976110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مستطيل: زوايا مستديرة 50">
                <a:extLst>
                  <a:ext uri="{FF2B5EF4-FFF2-40B4-BE49-F238E27FC236}">
                    <a16:creationId xmlns:a16="http://schemas.microsoft.com/office/drawing/2014/main" id="{9BE06AE5-E82A-4970-9BC2-DCA7721B1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11" y="3976110"/>
                <a:ext cx="1872000" cy="69488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شكل بيضاوي 51">
            <a:extLst>
              <a:ext uri="{FF2B5EF4-FFF2-40B4-BE49-F238E27FC236}">
                <a16:creationId xmlns:a16="http://schemas.microsoft.com/office/drawing/2014/main" id="{36121A48-A521-4482-BDDC-3D6CDF001186}"/>
              </a:ext>
            </a:extLst>
          </p:cNvPr>
          <p:cNvSpPr/>
          <p:nvPr/>
        </p:nvSpPr>
        <p:spPr>
          <a:xfrm>
            <a:off x="636878" y="397746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شكل بيضاوي 58">
            <a:extLst>
              <a:ext uri="{FF2B5EF4-FFF2-40B4-BE49-F238E27FC236}">
                <a16:creationId xmlns:a16="http://schemas.microsoft.com/office/drawing/2014/main" id="{81F8ECE5-B49B-4A92-847D-1F10E198C014}"/>
              </a:ext>
            </a:extLst>
          </p:cNvPr>
          <p:cNvSpPr/>
          <p:nvPr/>
        </p:nvSpPr>
        <p:spPr>
          <a:xfrm>
            <a:off x="5357699" y="503668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مستطيل: زوايا مستديرة 59">
            <a:extLst>
              <a:ext uri="{FF2B5EF4-FFF2-40B4-BE49-F238E27FC236}">
                <a16:creationId xmlns:a16="http://schemas.microsoft.com/office/drawing/2014/main" id="{962BE7F3-A667-4615-939C-A294A1EF263C}"/>
              </a:ext>
            </a:extLst>
          </p:cNvPr>
          <p:cNvSpPr/>
          <p:nvPr/>
        </p:nvSpPr>
        <p:spPr>
          <a:xfrm>
            <a:off x="6455030" y="497911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8" name="شكل بيضاوي 60">
            <a:extLst>
              <a:ext uri="{FF2B5EF4-FFF2-40B4-BE49-F238E27FC236}">
                <a16:creationId xmlns:a16="http://schemas.microsoft.com/office/drawing/2014/main" id="{D8723862-419B-4CBE-804A-797A31FBAFF6}"/>
              </a:ext>
            </a:extLst>
          </p:cNvPr>
          <p:cNvSpPr/>
          <p:nvPr/>
        </p:nvSpPr>
        <p:spPr>
          <a:xfrm>
            <a:off x="5357699" y="503804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7D88-B355-4D79-A64A-F6F96DD7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96" y="1282275"/>
            <a:ext cx="6311141" cy="476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FBF1D-0852-4796-9F95-409F94917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88" y="1958677"/>
            <a:ext cx="8261074" cy="1326779"/>
          </a:xfrm>
          <a:prstGeom prst="rect">
            <a:avLst/>
          </a:prstGeom>
        </p:spPr>
      </p:pic>
      <p:sp>
        <p:nvSpPr>
          <p:cNvPr id="20" name="TextBox 34">
            <a:extLst>
              <a:ext uri="{FF2B5EF4-FFF2-40B4-BE49-F238E27FC236}">
                <a16:creationId xmlns:a16="http://schemas.microsoft.com/office/drawing/2014/main" id="{175E48D9-5B5E-474D-880F-63C8961A2913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4FE2DEC5-40DC-4885-ABBB-363C43343B5D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377F1CB2-2FCD-4232-9002-FC509584E444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ECAA220-DECC-4E26-993E-414B184F9DC5}"/>
              </a:ext>
            </a:extLst>
          </p:cNvPr>
          <p:cNvSpPr/>
          <p:nvPr/>
        </p:nvSpPr>
        <p:spPr>
          <a:xfrm>
            <a:off x="5315518" y="271941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519DA2-4929-4275-AAEF-D83E12960A24}"/>
              </a:ext>
            </a:extLst>
          </p:cNvPr>
          <p:cNvSpPr/>
          <p:nvPr/>
        </p:nvSpPr>
        <p:spPr>
          <a:xfrm>
            <a:off x="2954157" y="2706512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268AFD-41A9-453D-ACA1-7716DA30A025}"/>
              </a:ext>
            </a:extLst>
          </p:cNvPr>
          <p:cNvSpPr/>
          <p:nvPr/>
        </p:nvSpPr>
        <p:spPr>
          <a:xfrm>
            <a:off x="867761" y="270961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73FFC5-EBD3-469A-A486-0B5219FCD9AA}"/>
              </a:ext>
            </a:extLst>
          </p:cNvPr>
          <p:cNvSpPr/>
          <p:nvPr/>
        </p:nvSpPr>
        <p:spPr>
          <a:xfrm>
            <a:off x="7571729" y="270309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6184D9-BDD8-4C9F-81CB-74C3F83D2AE5}"/>
              </a:ext>
            </a:extLst>
          </p:cNvPr>
          <p:cNvSpPr/>
          <p:nvPr/>
        </p:nvSpPr>
        <p:spPr>
          <a:xfrm>
            <a:off x="4938646" y="408328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A2510B-9A57-4680-9EE7-18CB324A4317}"/>
              </a:ext>
            </a:extLst>
          </p:cNvPr>
          <p:cNvSpPr/>
          <p:nvPr/>
        </p:nvSpPr>
        <p:spPr>
          <a:xfrm>
            <a:off x="924994" y="486653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695D4E-3316-4F28-8754-46E78D2C1887}"/>
              </a:ext>
            </a:extLst>
          </p:cNvPr>
          <p:cNvSpPr/>
          <p:nvPr/>
        </p:nvSpPr>
        <p:spPr>
          <a:xfrm>
            <a:off x="4904008" y="491604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6" name="شكل بيضاوي 26">
            <a:extLst>
              <a:ext uri="{FF2B5EF4-FFF2-40B4-BE49-F238E27FC236}">
                <a16:creationId xmlns:a16="http://schemas.microsoft.com/office/drawing/2014/main" id="{82C04A44-38DD-408F-B0FD-26E136C7AE28}"/>
              </a:ext>
            </a:extLst>
          </p:cNvPr>
          <p:cNvSpPr/>
          <p:nvPr/>
        </p:nvSpPr>
        <p:spPr>
          <a:xfrm>
            <a:off x="4849675" y="387965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مستطيل: زوايا مستديرة 27">
                <a:extLst>
                  <a:ext uri="{FF2B5EF4-FFF2-40B4-BE49-F238E27FC236}">
                    <a16:creationId xmlns:a16="http://schemas.microsoft.com/office/drawing/2014/main" id="{5CE64538-EA12-4E5C-BC32-85BF26E6BF0C}"/>
                  </a:ext>
                </a:extLst>
              </p:cNvPr>
              <p:cNvSpPr/>
              <p:nvPr/>
            </p:nvSpPr>
            <p:spPr>
              <a:xfrm>
                <a:off x="5727482" y="3938585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مستطيل: زوايا مستديرة 27">
                <a:extLst>
                  <a:ext uri="{FF2B5EF4-FFF2-40B4-BE49-F238E27FC236}">
                    <a16:creationId xmlns:a16="http://schemas.microsoft.com/office/drawing/2014/main" id="{5CE64538-EA12-4E5C-BC32-85BF26E6B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482" y="3938585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شكل بيضاوي 36">
            <a:extLst>
              <a:ext uri="{FF2B5EF4-FFF2-40B4-BE49-F238E27FC236}">
                <a16:creationId xmlns:a16="http://schemas.microsoft.com/office/drawing/2014/main" id="{4583A1C9-6922-44BF-BDCC-0F04BB735410}"/>
              </a:ext>
            </a:extLst>
          </p:cNvPr>
          <p:cNvSpPr/>
          <p:nvPr/>
        </p:nvSpPr>
        <p:spPr>
          <a:xfrm>
            <a:off x="4848660" y="388101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شكل بيضاوي 42">
            <a:extLst>
              <a:ext uri="{FF2B5EF4-FFF2-40B4-BE49-F238E27FC236}">
                <a16:creationId xmlns:a16="http://schemas.microsoft.com/office/drawing/2014/main" id="{F7915357-54F2-4884-A9EE-9C39BF9037B5}"/>
              </a:ext>
            </a:extLst>
          </p:cNvPr>
          <p:cNvSpPr/>
          <p:nvPr/>
        </p:nvSpPr>
        <p:spPr>
          <a:xfrm>
            <a:off x="880825" y="386494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مستطيل: زوايا مستديرة 43">
            <a:extLst>
              <a:ext uri="{FF2B5EF4-FFF2-40B4-BE49-F238E27FC236}">
                <a16:creationId xmlns:a16="http://schemas.microsoft.com/office/drawing/2014/main" id="{57D36100-5750-4E6C-9370-E26315E17DD6}"/>
              </a:ext>
            </a:extLst>
          </p:cNvPr>
          <p:cNvSpPr/>
          <p:nvPr/>
        </p:nvSpPr>
        <p:spPr>
          <a:xfrm>
            <a:off x="1879508" y="3888523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1" name="شكل بيضاوي 44">
            <a:extLst>
              <a:ext uri="{FF2B5EF4-FFF2-40B4-BE49-F238E27FC236}">
                <a16:creationId xmlns:a16="http://schemas.microsoft.com/office/drawing/2014/main" id="{6E9C4EF3-91B0-4F2A-8645-2B70054C0C69}"/>
              </a:ext>
            </a:extLst>
          </p:cNvPr>
          <p:cNvSpPr/>
          <p:nvPr/>
        </p:nvSpPr>
        <p:spPr>
          <a:xfrm>
            <a:off x="880825" y="386630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شكل بيضاوي 47">
            <a:extLst>
              <a:ext uri="{FF2B5EF4-FFF2-40B4-BE49-F238E27FC236}">
                <a16:creationId xmlns:a16="http://schemas.microsoft.com/office/drawing/2014/main" id="{D7EAAEEE-5374-4BD1-B4DA-1DC3EE9BE290}"/>
              </a:ext>
            </a:extLst>
          </p:cNvPr>
          <p:cNvSpPr/>
          <p:nvPr/>
        </p:nvSpPr>
        <p:spPr>
          <a:xfrm>
            <a:off x="4849675" y="468765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مستطيل: زوايا مستديرة 48">
            <a:extLst>
              <a:ext uri="{FF2B5EF4-FFF2-40B4-BE49-F238E27FC236}">
                <a16:creationId xmlns:a16="http://schemas.microsoft.com/office/drawing/2014/main" id="{97EE4843-6B16-4876-97AE-898EFFD75A0E}"/>
              </a:ext>
            </a:extLst>
          </p:cNvPr>
          <p:cNvSpPr/>
          <p:nvPr/>
        </p:nvSpPr>
        <p:spPr>
          <a:xfrm>
            <a:off x="5779935" y="4714592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4" name="شكل بيضاوي 49">
            <a:extLst>
              <a:ext uri="{FF2B5EF4-FFF2-40B4-BE49-F238E27FC236}">
                <a16:creationId xmlns:a16="http://schemas.microsoft.com/office/drawing/2014/main" id="{FD51D455-B0CD-448E-B1C1-AE737A6CC517}"/>
              </a:ext>
            </a:extLst>
          </p:cNvPr>
          <p:cNvSpPr/>
          <p:nvPr/>
        </p:nvSpPr>
        <p:spPr>
          <a:xfrm>
            <a:off x="4849675" y="468901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شكل بيضاوي 50">
            <a:extLst>
              <a:ext uri="{FF2B5EF4-FFF2-40B4-BE49-F238E27FC236}">
                <a16:creationId xmlns:a16="http://schemas.microsoft.com/office/drawing/2014/main" id="{E1049DC2-908F-42D6-BFB8-7698EBCDCF35}"/>
              </a:ext>
            </a:extLst>
          </p:cNvPr>
          <p:cNvSpPr/>
          <p:nvPr/>
        </p:nvSpPr>
        <p:spPr>
          <a:xfrm>
            <a:off x="880825" y="469257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مستطيل: زوايا مستديرة 51">
            <a:extLst>
              <a:ext uri="{FF2B5EF4-FFF2-40B4-BE49-F238E27FC236}">
                <a16:creationId xmlns:a16="http://schemas.microsoft.com/office/drawing/2014/main" id="{30F9BF97-3485-4530-AB96-24EDF2B8FFF1}"/>
              </a:ext>
            </a:extLst>
          </p:cNvPr>
          <p:cNvSpPr/>
          <p:nvPr/>
        </p:nvSpPr>
        <p:spPr>
          <a:xfrm>
            <a:off x="1896580" y="4720736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7" name="شكل بيضاوي 52">
            <a:extLst>
              <a:ext uri="{FF2B5EF4-FFF2-40B4-BE49-F238E27FC236}">
                <a16:creationId xmlns:a16="http://schemas.microsoft.com/office/drawing/2014/main" id="{2FC73CA9-248C-4F89-949C-F2F59F7026E4}"/>
              </a:ext>
            </a:extLst>
          </p:cNvPr>
          <p:cNvSpPr/>
          <p:nvPr/>
        </p:nvSpPr>
        <p:spPr>
          <a:xfrm>
            <a:off x="880825" y="469393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9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87D88-B355-4D79-A64A-F6F96DD7D0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96" y="1282275"/>
            <a:ext cx="6311141" cy="476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ECF70-29A1-4FD9-BF53-219AFFCD5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909" y="1865581"/>
            <a:ext cx="8559672" cy="1196009"/>
          </a:xfrm>
          <a:prstGeom prst="rect">
            <a:avLst/>
          </a:prstGeom>
        </p:spPr>
      </p:pic>
      <p:sp>
        <p:nvSpPr>
          <p:cNvPr id="20" name="TextBox 34">
            <a:extLst>
              <a:ext uri="{FF2B5EF4-FFF2-40B4-BE49-F238E27FC236}">
                <a16:creationId xmlns:a16="http://schemas.microsoft.com/office/drawing/2014/main" id="{175E48D9-5B5E-474D-880F-63C8961A2913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35">
            <a:extLst>
              <a:ext uri="{FF2B5EF4-FFF2-40B4-BE49-F238E27FC236}">
                <a16:creationId xmlns:a16="http://schemas.microsoft.com/office/drawing/2014/main" id="{4FE2DEC5-40DC-4885-ABBB-363C43343B5D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Date Placeholder 28">
            <a:extLst>
              <a:ext uri="{FF2B5EF4-FFF2-40B4-BE49-F238E27FC236}">
                <a16:creationId xmlns:a16="http://schemas.microsoft.com/office/drawing/2014/main" id="{377F1CB2-2FCD-4232-9002-FC509584E444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7B66704-729B-467F-96D7-E654699D83CC}"/>
              </a:ext>
            </a:extLst>
          </p:cNvPr>
          <p:cNvSpPr/>
          <p:nvPr/>
        </p:nvSpPr>
        <p:spPr>
          <a:xfrm>
            <a:off x="4986970" y="4903816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75081B3-BF92-453A-8BA2-E537A00F011B}"/>
              </a:ext>
            </a:extLst>
          </p:cNvPr>
          <p:cNvSpPr/>
          <p:nvPr/>
        </p:nvSpPr>
        <p:spPr>
          <a:xfrm>
            <a:off x="1152582" y="483650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5" name="شكل بيضاوي 26">
            <a:extLst>
              <a:ext uri="{FF2B5EF4-FFF2-40B4-BE49-F238E27FC236}">
                <a16:creationId xmlns:a16="http://schemas.microsoft.com/office/drawing/2014/main" id="{7EA2B54A-EF07-438B-8986-E8E24287A746}"/>
              </a:ext>
            </a:extLst>
          </p:cNvPr>
          <p:cNvSpPr/>
          <p:nvPr/>
        </p:nvSpPr>
        <p:spPr>
          <a:xfrm>
            <a:off x="4897999" y="4700184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مستطيل: زوايا مستديرة 27">
                <a:extLst>
                  <a:ext uri="{FF2B5EF4-FFF2-40B4-BE49-F238E27FC236}">
                    <a16:creationId xmlns:a16="http://schemas.microsoft.com/office/drawing/2014/main" id="{4CD274C0-E7D0-4543-91CC-A5FD8947933B}"/>
                  </a:ext>
                </a:extLst>
              </p:cNvPr>
              <p:cNvSpPr/>
              <p:nvPr/>
            </p:nvSpPr>
            <p:spPr>
              <a:xfrm>
                <a:off x="5775806" y="4759117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مستطيل: زوايا مستديرة 27">
                <a:extLst>
                  <a:ext uri="{FF2B5EF4-FFF2-40B4-BE49-F238E27FC236}">
                    <a16:creationId xmlns:a16="http://schemas.microsoft.com/office/drawing/2014/main" id="{4CD274C0-E7D0-4543-91CC-A5FD89479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806" y="4759117"/>
                <a:ext cx="1872000" cy="57974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F148720D-60C3-462B-A742-3F9218C0308B}"/>
              </a:ext>
            </a:extLst>
          </p:cNvPr>
          <p:cNvSpPr/>
          <p:nvPr/>
        </p:nvSpPr>
        <p:spPr>
          <a:xfrm>
            <a:off x="4896984" y="470154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شكل بيضاوي 42">
            <a:extLst>
              <a:ext uri="{FF2B5EF4-FFF2-40B4-BE49-F238E27FC236}">
                <a16:creationId xmlns:a16="http://schemas.microsoft.com/office/drawing/2014/main" id="{FA285E0E-28DF-4306-842F-AEA54AE72440}"/>
              </a:ext>
            </a:extLst>
          </p:cNvPr>
          <p:cNvSpPr/>
          <p:nvPr/>
        </p:nvSpPr>
        <p:spPr>
          <a:xfrm>
            <a:off x="1108413" y="3834913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مستطيل: زوايا مستديرة 43">
            <a:extLst>
              <a:ext uri="{FF2B5EF4-FFF2-40B4-BE49-F238E27FC236}">
                <a16:creationId xmlns:a16="http://schemas.microsoft.com/office/drawing/2014/main" id="{BE12F133-E639-472D-87DD-B19FE0AE8462}"/>
              </a:ext>
            </a:extLst>
          </p:cNvPr>
          <p:cNvSpPr/>
          <p:nvPr/>
        </p:nvSpPr>
        <p:spPr>
          <a:xfrm>
            <a:off x="2107096" y="3858488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0" name="شكل بيضاوي 44">
            <a:extLst>
              <a:ext uri="{FF2B5EF4-FFF2-40B4-BE49-F238E27FC236}">
                <a16:creationId xmlns:a16="http://schemas.microsoft.com/office/drawing/2014/main" id="{000C0810-3C8F-4F15-A704-E5C08185A09B}"/>
              </a:ext>
            </a:extLst>
          </p:cNvPr>
          <p:cNvSpPr/>
          <p:nvPr/>
        </p:nvSpPr>
        <p:spPr>
          <a:xfrm>
            <a:off x="1108413" y="3836272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شكل بيضاوي 47">
            <a:extLst>
              <a:ext uri="{FF2B5EF4-FFF2-40B4-BE49-F238E27FC236}">
                <a16:creationId xmlns:a16="http://schemas.microsoft.com/office/drawing/2014/main" id="{08FE61EB-4D23-41A8-8123-0F7FA1A922EA}"/>
              </a:ext>
            </a:extLst>
          </p:cNvPr>
          <p:cNvSpPr/>
          <p:nvPr/>
        </p:nvSpPr>
        <p:spPr>
          <a:xfrm>
            <a:off x="4912848" y="3796411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مستطيل: زوايا مستديرة 48">
            <a:extLst>
              <a:ext uri="{FF2B5EF4-FFF2-40B4-BE49-F238E27FC236}">
                <a16:creationId xmlns:a16="http://schemas.microsoft.com/office/drawing/2014/main" id="{C668C5E5-F08C-498B-9EC6-42F1D5A2BB31}"/>
              </a:ext>
            </a:extLst>
          </p:cNvPr>
          <p:cNvSpPr/>
          <p:nvPr/>
        </p:nvSpPr>
        <p:spPr>
          <a:xfrm>
            <a:off x="5843108" y="382334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3" name="شكل بيضاوي 49">
            <a:extLst>
              <a:ext uri="{FF2B5EF4-FFF2-40B4-BE49-F238E27FC236}">
                <a16:creationId xmlns:a16="http://schemas.microsoft.com/office/drawing/2014/main" id="{C79B3EC7-6316-4FB7-9D54-2492EC73C3BE}"/>
              </a:ext>
            </a:extLst>
          </p:cNvPr>
          <p:cNvSpPr/>
          <p:nvPr/>
        </p:nvSpPr>
        <p:spPr>
          <a:xfrm>
            <a:off x="4912848" y="3797770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شكل بيضاوي 50">
            <a:extLst>
              <a:ext uri="{FF2B5EF4-FFF2-40B4-BE49-F238E27FC236}">
                <a16:creationId xmlns:a16="http://schemas.microsoft.com/office/drawing/2014/main" id="{B91A2123-EE16-4443-AEC6-1AA112E6AB84}"/>
              </a:ext>
            </a:extLst>
          </p:cNvPr>
          <p:cNvSpPr/>
          <p:nvPr/>
        </p:nvSpPr>
        <p:spPr>
          <a:xfrm>
            <a:off x="1108413" y="466253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51">
            <a:extLst>
              <a:ext uri="{FF2B5EF4-FFF2-40B4-BE49-F238E27FC236}">
                <a16:creationId xmlns:a16="http://schemas.microsoft.com/office/drawing/2014/main" id="{41CE874D-3C4D-48A6-9456-423CE74A0A96}"/>
              </a:ext>
            </a:extLst>
          </p:cNvPr>
          <p:cNvSpPr/>
          <p:nvPr/>
        </p:nvSpPr>
        <p:spPr>
          <a:xfrm>
            <a:off x="2124168" y="469070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6" name="شكل بيضاوي 52">
            <a:extLst>
              <a:ext uri="{FF2B5EF4-FFF2-40B4-BE49-F238E27FC236}">
                <a16:creationId xmlns:a16="http://schemas.microsoft.com/office/drawing/2014/main" id="{872D07C9-8402-4021-BFD9-52C142591D35}"/>
              </a:ext>
            </a:extLst>
          </p:cNvPr>
          <p:cNvSpPr/>
          <p:nvPr/>
        </p:nvSpPr>
        <p:spPr>
          <a:xfrm>
            <a:off x="1108413" y="466389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2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7856" y="1139664"/>
            <a:ext cx="299284" cy="369333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𝟏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5073" y="2380249"/>
                <a:ext cx="2755041" cy="790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j-cs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−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𝟏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</m:ctrlPr>
                            </m:dPr>
                            <m:e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ar-KW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−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j-cs"/>
                                </a:rPr>
                                <m:t>𝟏𝟐</m:t>
                              </m:r>
                              <m:r>
                                <a:rPr lang="ar-K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j-cs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73" y="2380249"/>
                <a:ext cx="2755041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29" y="1048108"/>
            <a:ext cx="2956851" cy="981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0913" y="3462106"/>
                <a:ext cx="3223359" cy="4030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0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000" b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00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000" b="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KW" sz="2000" b="0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ar-KW" sz="2000" b="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000" b="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ar-KW" sz="200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000" b="0" i="1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KW" sz="2000" b="0" i="0"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ar-KW" sz="20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KW" sz="20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ar-KW" sz="20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0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KW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13" y="3462106"/>
                <a:ext cx="3223359" cy="403059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572000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720713" y="1097463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Fanan" pitchFamily="2" charset="-78"/>
                          </a:rPr>
                          <m:t>𝟐</m:t>
                        </m:r>
                      </m:oMath>
                    </m:oMathPara>
                  </a14:m>
                  <a:endParaRPr lang="ar-KW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5889" y="1048108"/>
            <a:ext cx="3159356" cy="103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480734" y="2397754"/>
                <a:ext cx="345418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nary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34" y="2397754"/>
                <a:ext cx="3454189" cy="7918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88292" y="3427910"/>
                <a:ext cx="2936604" cy="90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000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sSup>
                                <m:sSup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292" y="3427910"/>
                <a:ext cx="2936604" cy="9047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 bwMode="auto">
          <a:xfrm>
            <a:off x="6003236" y="572038"/>
            <a:ext cx="3019994" cy="3693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Fanan" pitchFamily="2" charset="-78"/>
              </a:rPr>
              <a:t>في التمارين من ( 1 – 10 ) أوجد : - </a:t>
            </a:r>
            <a:endParaRPr lang="en-GB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Fanan" pitchFamily="2" charset="-78"/>
            </a:endParaRP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4BD02569-84D5-44D2-A890-B318E79676B9}"/>
              </a:ext>
            </a:extLst>
          </p:cNvPr>
          <p:cNvSpPr txBox="1"/>
          <p:nvPr/>
        </p:nvSpPr>
        <p:spPr>
          <a:xfrm>
            <a:off x="10862" y="91052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8B6F6ACD-60A5-4EAD-88EE-29FBF091D55D}"/>
              </a:ext>
            </a:extLst>
          </p:cNvPr>
          <p:cNvSpPr txBox="1"/>
          <p:nvPr/>
        </p:nvSpPr>
        <p:spPr>
          <a:xfrm>
            <a:off x="6096000" y="79512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تمرن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Date Placeholder 28">
            <a:extLst>
              <a:ext uri="{FF2B5EF4-FFF2-40B4-BE49-F238E27FC236}">
                <a16:creationId xmlns:a16="http://schemas.microsoft.com/office/drawing/2014/main" id="{C36B317D-F0A8-476E-80F3-726DD878A1A4}"/>
              </a:ext>
            </a:extLst>
          </p:cNvPr>
          <p:cNvSpPr txBox="1">
            <a:spLocks/>
          </p:cNvSpPr>
          <p:nvPr/>
        </p:nvSpPr>
        <p:spPr>
          <a:xfrm>
            <a:off x="2890862" y="91052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34">
            <a:extLst>
              <a:ext uri="{FF2B5EF4-FFF2-40B4-BE49-F238E27FC236}">
                <a16:creationId xmlns:a16="http://schemas.microsoft.com/office/drawing/2014/main" id="{5ECB8B32-F7EC-4D23-9A9A-98AE2D2FEBA9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35">
            <a:extLst>
              <a:ext uri="{FF2B5EF4-FFF2-40B4-BE49-F238E27FC236}">
                <a16:creationId xmlns:a16="http://schemas.microsoft.com/office/drawing/2014/main" id="{8551A679-C698-4245-9FDC-AA17BC97FEC1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 (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Date Placeholder 28">
            <a:extLst>
              <a:ext uri="{FF2B5EF4-FFF2-40B4-BE49-F238E27FC236}">
                <a16:creationId xmlns:a16="http://schemas.microsoft.com/office/drawing/2014/main" id="{9FE282E9-DF04-4F7D-849D-0FE5208F2D96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5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3" grpId="0"/>
      <p:bldP spid="24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B5742-AF46-4962-AF96-9C83A9D9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223" y="1347324"/>
            <a:ext cx="8632742" cy="3054860"/>
          </a:xfrm>
          <a:prstGeom prst="rect">
            <a:avLst/>
          </a:prstGeom>
        </p:spPr>
      </p:pic>
      <p:sp>
        <p:nvSpPr>
          <p:cNvPr id="17" name="TextBox 34">
            <a:extLst>
              <a:ext uri="{FF2B5EF4-FFF2-40B4-BE49-F238E27FC236}">
                <a16:creationId xmlns:a16="http://schemas.microsoft.com/office/drawing/2014/main" id="{CBC3548E-1C68-4B37-81DA-DD773F8DE5B5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2EBEA942-AFCE-4C9B-9D8C-EECACEA738B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28">
            <a:extLst>
              <a:ext uri="{FF2B5EF4-FFF2-40B4-BE49-F238E27FC236}">
                <a16:creationId xmlns:a16="http://schemas.microsoft.com/office/drawing/2014/main" id="{20571C5F-C58A-49C5-B119-945668CCEE7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DEDA6C-7252-42A0-8EDA-7C6408C01D1D}"/>
              </a:ext>
            </a:extLst>
          </p:cNvPr>
          <p:cNvSpPr/>
          <p:nvPr/>
        </p:nvSpPr>
        <p:spPr>
          <a:xfrm>
            <a:off x="7673009" y="4402183"/>
            <a:ext cx="1258956" cy="540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13</a:t>
            </a:r>
            <a:endParaRPr lang="ar-KW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ED70F72-A67A-4139-B46C-4469311492BC}"/>
              </a:ext>
            </a:extLst>
          </p:cNvPr>
          <p:cNvSpPr/>
          <p:nvPr/>
        </p:nvSpPr>
        <p:spPr>
          <a:xfrm>
            <a:off x="4395537" y="568135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EA7A95C-9EF9-4A74-985D-A989E79F0279}"/>
              </a:ext>
            </a:extLst>
          </p:cNvPr>
          <p:cNvSpPr/>
          <p:nvPr/>
        </p:nvSpPr>
        <p:spPr>
          <a:xfrm>
            <a:off x="561149" y="5614047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6" name="شكل بيضاوي 26">
            <a:extLst>
              <a:ext uri="{FF2B5EF4-FFF2-40B4-BE49-F238E27FC236}">
                <a16:creationId xmlns:a16="http://schemas.microsoft.com/office/drawing/2014/main" id="{FABBB4CA-838F-4EB3-AF29-E419D072B2F8}"/>
              </a:ext>
            </a:extLst>
          </p:cNvPr>
          <p:cNvSpPr/>
          <p:nvPr/>
        </p:nvSpPr>
        <p:spPr>
          <a:xfrm>
            <a:off x="4306566" y="5477727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مستطيل: زوايا مستديرة 27">
                <a:extLst>
                  <a:ext uri="{FF2B5EF4-FFF2-40B4-BE49-F238E27FC236}">
                    <a16:creationId xmlns:a16="http://schemas.microsoft.com/office/drawing/2014/main" id="{4E577897-79C2-4562-A08C-9C3594A4949F}"/>
                  </a:ext>
                </a:extLst>
              </p:cNvPr>
              <p:cNvSpPr/>
              <p:nvPr/>
            </p:nvSpPr>
            <p:spPr>
              <a:xfrm>
                <a:off x="5184373" y="5536660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مستطيل: زوايا مستديرة 27">
                <a:extLst>
                  <a:ext uri="{FF2B5EF4-FFF2-40B4-BE49-F238E27FC236}">
                    <a16:creationId xmlns:a16="http://schemas.microsoft.com/office/drawing/2014/main" id="{4E577897-79C2-4562-A08C-9C3594A49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73" y="5536660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شكل بيضاوي 36">
            <a:extLst>
              <a:ext uri="{FF2B5EF4-FFF2-40B4-BE49-F238E27FC236}">
                <a16:creationId xmlns:a16="http://schemas.microsoft.com/office/drawing/2014/main" id="{DB5C9280-FD89-40C8-AEC4-186813319FEA}"/>
              </a:ext>
            </a:extLst>
          </p:cNvPr>
          <p:cNvSpPr/>
          <p:nvPr/>
        </p:nvSpPr>
        <p:spPr>
          <a:xfrm>
            <a:off x="4305551" y="5479086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شكل بيضاوي 42">
            <a:extLst>
              <a:ext uri="{FF2B5EF4-FFF2-40B4-BE49-F238E27FC236}">
                <a16:creationId xmlns:a16="http://schemas.microsoft.com/office/drawing/2014/main" id="{3755EE4A-E696-4A1E-8976-C65C8EA95B62}"/>
              </a:ext>
            </a:extLst>
          </p:cNvPr>
          <p:cNvSpPr/>
          <p:nvPr/>
        </p:nvSpPr>
        <p:spPr>
          <a:xfrm>
            <a:off x="516980" y="461245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مستطيل: زوايا مستديرة 43">
            <a:extLst>
              <a:ext uri="{FF2B5EF4-FFF2-40B4-BE49-F238E27FC236}">
                <a16:creationId xmlns:a16="http://schemas.microsoft.com/office/drawing/2014/main" id="{C87F6AE5-8871-466E-901E-D8CB5821510D}"/>
              </a:ext>
            </a:extLst>
          </p:cNvPr>
          <p:cNvSpPr/>
          <p:nvPr/>
        </p:nvSpPr>
        <p:spPr>
          <a:xfrm>
            <a:off x="1515663" y="4636031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1" name="شكل بيضاوي 44">
            <a:extLst>
              <a:ext uri="{FF2B5EF4-FFF2-40B4-BE49-F238E27FC236}">
                <a16:creationId xmlns:a16="http://schemas.microsoft.com/office/drawing/2014/main" id="{E41E383E-6B22-4D10-B893-736A9A69CC52}"/>
              </a:ext>
            </a:extLst>
          </p:cNvPr>
          <p:cNvSpPr/>
          <p:nvPr/>
        </p:nvSpPr>
        <p:spPr>
          <a:xfrm>
            <a:off x="516980" y="461381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شكل بيضاوي 47">
            <a:extLst>
              <a:ext uri="{FF2B5EF4-FFF2-40B4-BE49-F238E27FC236}">
                <a16:creationId xmlns:a16="http://schemas.microsoft.com/office/drawing/2014/main" id="{1F1CAF83-11EF-439C-B432-A04AAD3E67F9}"/>
              </a:ext>
            </a:extLst>
          </p:cNvPr>
          <p:cNvSpPr/>
          <p:nvPr/>
        </p:nvSpPr>
        <p:spPr>
          <a:xfrm>
            <a:off x="4321415" y="457395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مستطيل: زوايا مستديرة 48">
            <a:extLst>
              <a:ext uri="{FF2B5EF4-FFF2-40B4-BE49-F238E27FC236}">
                <a16:creationId xmlns:a16="http://schemas.microsoft.com/office/drawing/2014/main" id="{154273CC-FB5E-47AB-BC16-8807401BCEEA}"/>
              </a:ext>
            </a:extLst>
          </p:cNvPr>
          <p:cNvSpPr/>
          <p:nvPr/>
        </p:nvSpPr>
        <p:spPr>
          <a:xfrm>
            <a:off x="5251675" y="4600887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4" name="شكل بيضاوي 49">
            <a:extLst>
              <a:ext uri="{FF2B5EF4-FFF2-40B4-BE49-F238E27FC236}">
                <a16:creationId xmlns:a16="http://schemas.microsoft.com/office/drawing/2014/main" id="{8ED57635-E108-48D1-B6B8-80C83EB05F0E}"/>
              </a:ext>
            </a:extLst>
          </p:cNvPr>
          <p:cNvSpPr/>
          <p:nvPr/>
        </p:nvSpPr>
        <p:spPr>
          <a:xfrm>
            <a:off x="4321415" y="457531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شكل بيضاوي 50">
            <a:extLst>
              <a:ext uri="{FF2B5EF4-FFF2-40B4-BE49-F238E27FC236}">
                <a16:creationId xmlns:a16="http://schemas.microsoft.com/office/drawing/2014/main" id="{FE23ECBB-DB3B-4A47-A1B0-AF4670506D9C}"/>
              </a:ext>
            </a:extLst>
          </p:cNvPr>
          <p:cNvSpPr/>
          <p:nvPr/>
        </p:nvSpPr>
        <p:spPr>
          <a:xfrm>
            <a:off x="516980" y="544008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مستطيل: زوايا مستديرة 51">
            <a:extLst>
              <a:ext uri="{FF2B5EF4-FFF2-40B4-BE49-F238E27FC236}">
                <a16:creationId xmlns:a16="http://schemas.microsoft.com/office/drawing/2014/main" id="{88F880B4-62C5-4D5F-A867-B26B717B2A96}"/>
              </a:ext>
            </a:extLst>
          </p:cNvPr>
          <p:cNvSpPr/>
          <p:nvPr/>
        </p:nvSpPr>
        <p:spPr>
          <a:xfrm>
            <a:off x="1532735" y="5468244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7" name="شكل بيضاوي 52">
            <a:extLst>
              <a:ext uri="{FF2B5EF4-FFF2-40B4-BE49-F238E27FC236}">
                <a16:creationId xmlns:a16="http://schemas.microsoft.com/office/drawing/2014/main" id="{0C96DB66-3DED-4D0B-9B8E-C60634A5495A}"/>
              </a:ext>
            </a:extLst>
          </p:cNvPr>
          <p:cNvSpPr/>
          <p:nvPr/>
        </p:nvSpPr>
        <p:spPr>
          <a:xfrm>
            <a:off x="516980" y="544144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4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B5742-AF46-4962-AF96-9C83A9D9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223" y="1347324"/>
            <a:ext cx="8632742" cy="3054860"/>
          </a:xfrm>
          <a:prstGeom prst="rect">
            <a:avLst/>
          </a:prstGeom>
        </p:spPr>
      </p:pic>
      <p:sp>
        <p:nvSpPr>
          <p:cNvPr id="17" name="TextBox 34">
            <a:extLst>
              <a:ext uri="{FF2B5EF4-FFF2-40B4-BE49-F238E27FC236}">
                <a16:creationId xmlns:a16="http://schemas.microsoft.com/office/drawing/2014/main" id="{CBC3548E-1C68-4B37-81DA-DD773F8DE5B5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2EBEA942-AFCE-4C9B-9D8C-EECACEA738B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28">
            <a:extLst>
              <a:ext uri="{FF2B5EF4-FFF2-40B4-BE49-F238E27FC236}">
                <a16:creationId xmlns:a16="http://schemas.microsoft.com/office/drawing/2014/main" id="{20571C5F-C58A-49C5-B119-945668CCEE7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7C9CCF-34FE-4CE7-B01C-B5ECFD54B70C}"/>
              </a:ext>
            </a:extLst>
          </p:cNvPr>
          <p:cNvSpPr/>
          <p:nvPr/>
        </p:nvSpPr>
        <p:spPr>
          <a:xfrm>
            <a:off x="7702318" y="4457803"/>
            <a:ext cx="1094702" cy="471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14</a:t>
            </a:r>
            <a:endParaRPr lang="ar-KW" b="1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6E9AFEF-0A39-40AA-9553-C1970A9F68D1}"/>
              </a:ext>
            </a:extLst>
          </p:cNvPr>
          <p:cNvSpPr/>
          <p:nvPr/>
        </p:nvSpPr>
        <p:spPr>
          <a:xfrm>
            <a:off x="4500820" y="4622044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409711A-F95A-4468-AB9E-1021D2C56C49}"/>
              </a:ext>
            </a:extLst>
          </p:cNvPr>
          <p:cNvSpPr/>
          <p:nvPr/>
        </p:nvSpPr>
        <p:spPr>
          <a:xfrm>
            <a:off x="487168" y="5405299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E229B23-78F5-4799-AABB-0AF946D56BC8}"/>
              </a:ext>
            </a:extLst>
          </p:cNvPr>
          <p:cNvSpPr/>
          <p:nvPr/>
        </p:nvSpPr>
        <p:spPr>
          <a:xfrm>
            <a:off x="4466182" y="5454803"/>
            <a:ext cx="535577" cy="535577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47" name="شكل بيضاوي 26">
            <a:extLst>
              <a:ext uri="{FF2B5EF4-FFF2-40B4-BE49-F238E27FC236}">
                <a16:creationId xmlns:a16="http://schemas.microsoft.com/office/drawing/2014/main" id="{2A1C9EF4-C6F8-4C03-A1DE-74BEE1C25559}"/>
              </a:ext>
            </a:extLst>
          </p:cNvPr>
          <p:cNvSpPr/>
          <p:nvPr/>
        </p:nvSpPr>
        <p:spPr>
          <a:xfrm>
            <a:off x="4411849" y="441841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مستطيل: زوايا مستديرة 27">
                <a:extLst>
                  <a:ext uri="{FF2B5EF4-FFF2-40B4-BE49-F238E27FC236}">
                    <a16:creationId xmlns:a16="http://schemas.microsoft.com/office/drawing/2014/main" id="{1CA6E03B-21A2-4E04-88EB-BF8F5B021443}"/>
                  </a:ext>
                </a:extLst>
              </p:cNvPr>
              <p:cNvSpPr/>
              <p:nvPr/>
            </p:nvSpPr>
            <p:spPr>
              <a:xfrm>
                <a:off x="5289656" y="4477345"/>
                <a:ext cx="1872000" cy="579747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مستطيل: زوايا مستديرة 27">
                <a:extLst>
                  <a:ext uri="{FF2B5EF4-FFF2-40B4-BE49-F238E27FC236}">
                    <a16:creationId xmlns:a16="http://schemas.microsoft.com/office/drawing/2014/main" id="{1CA6E03B-21A2-4E04-88EB-BF8F5B0214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656" y="4477345"/>
                <a:ext cx="1872000" cy="579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شكل بيضاوي 36">
            <a:extLst>
              <a:ext uri="{FF2B5EF4-FFF2-40B4-BE49-F238E27FC236}">
                <a16:creationId xmlns:a16="http://schemas.microsoft.com/office/drawing/2014/main" id="{4E76ED8C-FEC4-46D0-BF0C-82DB9E498805}"/>
              </a:ext>
            </a:extLst>
          </p:cNvPr>
          <p:cNvSpPr/>
          <p:nvPr/>
        </p:nvSpPr>
        <p:spPr>
          <a:xfrm>
            <a:off x="4410834" y="441977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شكل بيضاوي 42">
            <a:extLst>
              <a:ext uri="{FF2B5EF4-FFF2-40B4-BE49-F238E27FC236}">
                <a16:creationId xmlns:a16="http://schemas.microsoft.com/office/drawing/2014/main" id="{0CD5A5B0-47E9-4AE8-B975-E539468D3543}"/>
              </a:ext>
            </a:extLst>
          </p:cNvPr>
          <p:cNvSpPr/>
          <p:nvPr/>
        </p:nvSpPr>
        <p:spPr>
          <a:xfrm>
            <a:off x="442999" y="4403708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مستطيل: زوايا مستديرة 43">
            <a:extLst>
              <a:ext uri="{FF2B5EF4-FFF2-40B4-BE49-F238E27FC236}">
                <a16:creationId xmlns:a16="http://schemas.microsoft.com/office/drawing/2014/main" id="{4317C2F4-283F-4E3B-B467-0D439AC09A8D}"/>
              </a:ext>
            </a:extLst>
          </p:cNvPr>
          <p:cNvSpPr/>
          <p:nvPr/>
        </p:nvSpPr>
        <p:spPr>
          <a:xfrm>
            <a:off x="1441682" y="4427283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2" name="شكل بيضاوي 44">
            <a:extLst>
              <a:ext uri="{FF2B5EF4-FFF2-40B4-BE49-F238E27FC236}">
                <a16:creationId xmlns:a16="http://schemas.microsoft.com/office/drawing/2014/main" id="{0F0AD7B0-2E0C-44B7-B556-4F962F1059A0}"/>
              </a:ext>
            </a:extLst>
          </p:cNvPr>
          <p:cNvSpPr/>
          <p:nvPr/>
        </p:nvSpPr>
        <p:spPr>
          <a:xfrm>
            <a:off x="442999" y="4405067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شكل بيضاوي 47">
            <a:extLst>
              <a:ext uri="{FF2B5EF4-FFF2-40B4-BE49-F238E27FC236}">
                <a16:creationId xmlns:a16="http://schemas.microsoft.com/office/drawing/2014/main" id="{1EFEFDCB-5157-4FA5-9745-7D7600D4704F}"/>
              </a:ext>
            </a:extLst>
          </p:cNvPr>
          <p:cNvSpPr/>
          <p:nvPr/>
        </p:nvSpPr>
        <p:spPr>
          <a:xfrm>
            <a:off x="4411849" y="5226419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مستطيل: زوايا مستديرة 48">
            <a:extLst>
              <a:ext uri="{FF2B5EF4-FFF2-40B4-BE49-F238E27FC236}">
                <a16:creationId xmlns:a16="http://schemas.microsoft.com/office/drawing/2014/main" id="{D7BF6628-F609-48AC-83D6-C1126E419820}"/>
              </a:ext>
            </a:extLst>
          </p:cNvPr>
          <p:cNvSpPr/>
          <p:nvPr/>
        </p:nvSpPr>
        <p:spPr>
          <a:xfrm>
            <a:off x="5342109" y="5253352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5" name="شكل بيضاوي 49">
            <a:extLst>
              <a:ext uri="{FF2B5EF4-FFF2-40B4-BE49-F238E27FC236}">
                <a16:creationId xmlns:a16="http://schemas.microsoft.com/office/drawing/2014/main" id="{AF6A9D35-2408-47A6-8FCF-A9066E19AC38}"/>
              </a:ext>
            </a:extLst>
          </p:cNvPr>
          <p:cNvSpPr/>
          <p:nvPr/>
        </p:nvSpPr>
        <p:spPr>
          <a:xfrm>
            <a:off x="4411849" y="5227778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شكل بيضاوي 50">
            <a:extLst>
              <a:ext uri="{FF2B5EF4-FFF2-40B4-BE49-F238E27FC236}">
                <a16:creationId xmlns:a16="http://schemas.microsoft.com/office/drawing/2014/main" id="{9E3E9D6E-53D0-47B4-AAB7-C4209D35813D}"/>
              </a:ext>
            </a:extLst>
          </p:cNvPr>
          <p:cNvSpPr/>
          <p:nvPr/>
        </p:nvSpPr>
        <p:spPr>
          <a:xfrm>
            <a:off x="442999" y="5231334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مستطيل: زوايا مستديرة 51">
            <a:extLst>
              <a:ext uri="{FF2B5EF4-FFF2-40B4-BE49-F238E27FC236}">
                <a16:creationId xmlns:a16="http://schemas.microsoft.com/office/drawing/2014/main" id="{2F6E6AAF-4B13-47B3-B7DD-E7A422D368FA}"/>
              </a:ext>
            </a:extLst>
          </p:cNvPr>
          <p:cNvSpPr/>
          <p:nvPr/>
        </p:nvSpPr>
        <p:spPr>
          <a:xfrm>
            <a:off x="1458754" y="5259496"/>
            <a:ext cx="1872000" cy="579746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8" name="شكل بيضاوي 52">
            <a:extLst>
              <a:ext uri="{FF2B5EF4-FFF2-40B4-BE49-F238E27FC236}">
                <a16:creationId xmlns:a16="http://schemas.microsoft.com/office/drawing/2014/main" id="{4C4D2CEB-8418-41E0-92EB-C118B7290841}"/>
              </a:ext>
            </a:extLst>
          </p:cNvPr>
          <p:cNvSpPr/>
          <p:nvPr/>
        </p:nvSpPr>
        <p:spPr>
          <a:xfrm>
            <a:off x="442999" y="5232693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9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09CC5DB-F004-4877-A3CE-1549DBF33A7B}"/>
              </a:ext>
            </a:extLst>
          </p:cNvPr>
          <p:cNvSpPr txBox="1"/>
          <p:nvPr/>
        </p:nvSpPr>
        <p:spPr>
          <a:xfrm>
            <a:off x="6692349" y="713889"/>
            <a:ext cx="23542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ت: تمارين موضوعية</a:t>
            </a:r>
            <a:endParaRPr lang="ar-EG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B5742-AF46-4962-AF96-9C83A9D9D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223" y="1347324"/>
            <a:ext cx="8632742" cy="3054860"/>
          </a:xfrm>
          <a:prstGeom prst="rect">
            <a:avLst/>
          </a:prstGeom>
        </p:spPr>
      </p:pic>
      <p:sp>
        <p:nvSpPr>
          <p:cNvPr id="17" name="TextBox 34">
            <a:extLst>
              <a:ext uri="{FF2B5EF4-FFF2-40B4-BE49-F238E27FC236}">
                <a16:creationId xmlns:a16="http://schemas.microsoft.com/office/drawing/2014/main" id="{CBC3548E-1C68-4B37-81DA-DD773F8DE5B5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:a16="http://schemas.microsoft.com/office/drawing/2014/main" id="{2EBEA942-AFCE-4C9B-9D8C-EECACEA738B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ate Placeholder 28">
            <a:extLst>
              <a:ext uri="{FF2B5EF4-FFF2-40B4-BE49-F238E27FC236}">
                <a16:creationId xmlns:a16="http://schemas.microsoft.com/office/drawing/2014/main" id="{20571C5F-C58A-49C5-B119-945668CCEE73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0AB9CC-B7B0-4BE3-AA44-C415C1B44E72}"/>
              </a:ext>
            </a:extLst>
          </p:cNvPr>
          <p:cNvSpPr/>
          <p:nvPr/>
        </p:nvSpPr>
        <p:spPr>
          <a:xfrm>
            <a:off x="8017565" y="4318080"/>
            <a:ext cx="914400" cy="511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15</a:t>
            </a:r>
            <a:endParaRPr lang="ar-KW" dirty="0"/>
          </a:p>
        </p:txBody>
      </p:sp>
      <p:sp>
        <p:nvSpPr>
          <p:cNvPr id="44" name="شكل بيضاوي 52">
            <a:extLst>
              <a:ext uri="{FF2B5EF4-FFF2-40B4-BE49-F238E27FC236}">
                <a16:creationId xmlns:a16="http://schemas.microsoft.com/office/drawing/2014/main" id="{3BD79869-6364-480C-91AB-2866361609E0}"/>
              </a:ext>
            </a:extLst>
          </p:cNvPr>
          <p:cNvSpPr/>
          <p:nvPr/>
        </p:nvSpPr>
        <p:spPr>
          <a:xfrm>
            <a:off x="73567" y="4447290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مستطيل: زوايا مستديرة 53">
            <a:extLst>
              <a:ext uri="{FF2B5EF4-FFF2-40B4-BE49-F238E27FC236}">
                <a16:creationId xmlns:a16="http://schemas.microsoft.com/office/drawing/2014/main" id="{959F8024-8F8A-4EF5-AB9A-4F09304E6097}"/>
              </a:ext>
            </a:extLst>
          </p:cNvPr>
          <p:cNvSpPr/>
          <p:nvPr/>
        </p:nvSpPr>
        <p:spPr>
          <a:xfrm>
            <a:off x="1008000" y="4418908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6" name="شكل بيضاوي 54">
            <a:extLst>
              <a:ext uri="{FF2B5EF4-FFF2-40B4-BE49-F238E27FC236}">
                <a16:creationId xmlns:a16="http://schemas.microsoft.com/office/drawing/2014/main" id="{3188C79A-5B97-4348-A975-73E181BB7F66}"/>
              </a:ext>
            </a:extLst>
          </p:cNvPr>
          <p:cNvSpPr/>
          <p:nvPr/>
        </p:nvSpPr>
        <p:spPr>
          <a:xfrm>
            <a:off x="73567" y="4448649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شكل بيضاوي 55">
            <a:extLst>
              <a:ext uri="{FF2B5EF4-FFF2-40B4-BE49-F238E27FC236}">
                <a16:creationId xmlns:a16="http://schemas.microsoft.com/office/drawing/2014/main" id="{8A2758CE-C8CE-4C62-8423-12DC6767C5B1}"/>
              </a:ext>
            </a:extLst>
          </p:cNvPr>
          <p:cNvSpPr/>
          <p:nvPr/>
        </p:nvSpPr>
        <p:spPr>
          <a:xfrm>
            <a:off x="4608858" y="4397286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مستطيل: زوايا مستديرة 56">
            <a:extLst>
              <a:ext uri="{FF2B5EF4-FFF2-40B4-BE49-F238E27FC236}">
                <a16:creationId xmlns:a16="http://schemas.microsoft.com/office/drawing/2014/main" id="{F7CF5EE8-189C-4E38-9D8D-F74F8912AEFC}"/>
              </a:ext>
            </a:extLst>
          </p:cNvPr>
          <p:cNvSpPr/>
          <p:nvPr/>
        </p:nvSpPr>
        <p:spPr>
          <a:xfrm>
            <a:off x="5706189" y="4422193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49" name="شكل بيضاوي 57">
            <a:extLst>
              <a:ext uri="{FF2B5EF4-FFF2-40B4-BE49-F238E27FC236}">
                <a16:creationId xmlns:a16="http://schemas.microsoft.com/office/drawing/2014/main" id="{79A0907A-72BD-448A-84E5-BD1DA44FFEFB}"/>
              </a:ext>
            </a:extLst>
          </p:cNvPr>
          <p:cNvSpPr/>
          <p:nvPr/>
        </p:nvSpPr>
        <p:spPr>
          <a:xfrm>
            <a:off x="4608858" y="4398645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754867F9-A6ED-423F-BF1F-AFECC562B0CC}"/>
              </a:ext>
            </a:extLst>
          </p:cNvPr>
          <p:cNvSpPr/>
          <p:nvPr/>
        </p:nvSpPr>
        <p:spPr>
          <a:xfrm>
            <a:off x="61519" y="5464022"/>
            <a:ext cx="579746" cy="57974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مستطيل: زوايا مستديرة 50">
                <a:extLst>
                  <a:ext uri="{FF2B5EF4-FFF2-40B4-BE49-F238E27FC236}">
                    <a16:creationId xmlns:a16="http://schemas.microsoft.com/office/drawing/2014/main" id="{06A2CD3C-D17E-4699-AB5C-9ECF721A0389}"/>
                  </a:ext>
                </a:extLst>
              </p:cNvPr>
              <p:cNvSpPr/>
              <p:nvPr/>
            </p:nvSpPr>
            <p:spPr>
              <a:xfrm>
                <a:off x="1008000" y="5464022"/>
                <a:ext cx="1872000" cy="694884"/>
              </a:xfrm>
              <a:prstGeom prst="roundRect">
                <a:avLst/>
              </a:prstGeom>
              <a:solidFill>
                <a:srgbClr val="00B050">
                  <a:alpha val="70000"/>
                </a:srgbClr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K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أحسنت</m:t>
                      </m:r>
                    </m:oMath>
                  </m:oMathPara>
                </a14:m>
                <a:endParaRPr lang="ar-KW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مستطيل: زوايا مستديرة 50">
                <a:extLst>
                  <a:ext uri="{FF2B5EF4-FFF2-40B4-BE49-F238E27FC236}">
                    <a16:creationId xmlns:a16="http://schemas.microsoft.com/office/drawing/2014/main" id="{06A2CD3C-D17E-4699-AB5C-9ECF721A0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" y="5464022"/>
                <a:ext cx="1872000" cy="69488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شكل بيضاوي 51">
            <a:extLst>
              <a:ext uri="{FF2B5EF4-FFF2-40B4-BE49-F238E27FC236}">
                <a16:creationId xmlns:a16="http://schemas.microsoft.com/office/drawing/2014/main" id="{68C4CFFD-01E9-4EFC-9CAC-0B402221C4E3}"/>
              </a:ext>
            </a:extLst>
          </p:cNvPr>
          <p:cNvSpPr/>
          <p:nvPr/>
        </p:nvSpPr>
        <p:spPr>
          <a:xfrm>
            <a:off x="73567" y="546538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شكل بيضاوي 58">
            <a:extLst>
              <a:ext uri="{FF2B5EF4-FFF2-40B4-BE49-F238E27FC236}">
                <a16:creationId xmlns:a16="http://schemas.microsoft.com/office/drawing/2014/main" id="{E36F9116-25C2-4E72-AD14-C61CBD8CC3BA}"/>
              </a:ext>
            </a:extLst>
          </p:cNvPr>
          <p:cNvSpPr/>
          <p:nvPr/>
        </p:nvSpPr>
        <p:spPr>
          <a:xfrm>
            <a:off x="4608858" y="5464022"/>
            <a:ext cx="579746" cy="579746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مستطيل: زوايا مستديرة 59">
            <a:extLst>
              <a:ext uri="{FF2B5EF4-FFF2-40B4-BE49-F238E27FC236}">
                <a16:creationId xmlns:a16="http://schemas.microsoft.com/office/drawing/2014/main" id="{4102BCFB-A2BC-484F-A781-0C24EE2B078E}"/>
              </a:ext>
            </a:extLst>
          </p:cNvPr>
          <p:cNvSpPr/>
          <p:nvPr/>
        </p:nvSpPr>
        <p:spPr>
          <a:xfrm>
            <a:off x="5711471" y="5350427"/>
            <a:ext cx="1872000" cy="694884"/>
          </a:xfrm>
          <a:prstGeom prst="roundRect">
            <a:avLst/>
          </a:prstGeom>
          <a:solidFill>
            <a:srgbClr val="FF00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b="1" dirty="0">
                <a:solidFill>
                  <a:schemeClr val="bg1"/>
                </a:solidFill>
              </a:rPr>
              <a:t>حاول مرة أخرى</a:t>
            </a:r>
          </a:p>
        </p:txBody>
      </p:sp>
      <p:sp>
        <p:nvSpPr>
          <p:cNvPr id="55" name="شكل بيضاوي 60">
            <a:extLst>
              <a:ext uri="{FF2B5EF4-FFF2-40B4-BE49-F238E27FC236}">
                <a16:creationId xmlns:a16="http://schemas.microsoft.com/office/drawing/2014/main" id="{64B39308-7A0C-434A-8344-970633B7701B}"/>
              </a:ext>
            </a:extLst>
          </p:cNvPr>
          <p:cNvSpPr/>
          <p:nvPr/>
        </p:nvSpPr>
        <p:spPr>
          <a:xfrm>
            <a:off x="4608858" y="5465381"/>
            <a:ext cx="579746" cy="5797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10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72000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93332" y="1252124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𝟑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36585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61034" y="2599969"/>
                <a:ext cx="2470777" cy="79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K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ar-KW" sz="2000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KW" sz="2000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ar-K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4" y="2599969"/>
                <a:ext cx="2470777" cy="790986"/>
              </a:xfrm>
              <a:prstGeom prst="rect">
                <a:avLst/>
              </a:prstGeom>
              <a:blipFill>
                <a:blip r:embed="rId13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53585" y="3462444"/>
                <a:ext cx="4318412" cy="90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ar-KW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=  </m:t>
                          </m:r>
                          <m:sSubSup>
                            <m:sSubSup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ar-KW" sz="2000" b="1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ar-KW" sz="20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ar-KW" sz="2000" b="1" i="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ar-KW" sz="2000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ar-KW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bSup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5" y="3462444"/>
                <a:ext cx="4318412" cy="9039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51579" y="5260383"/>
                <a:ext cx="5815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b="1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b="1" i="0" smtClean="0">
                          <a:effectLst/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ar-KW" b="1" dirty="0">
                  <a:effectLst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79" y="5260383"/>
                <a:ext cx="5815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9404" y="1131255"/>
            <a:ext cx="2095204" cy="884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4872924" y="1201347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𝟒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36585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7309" y="1122914"/>
            <a:ext cx="1981407" cy="80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25304" y="2228409"/>
                <a:ext cx="3227159" cy="1170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r-KW" sz="20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r-KW" sz="2000" b="1"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ar-KW" sz="20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ar-KW" sz="2000" b="1" i="0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f>
                            <m:f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ar-KW" sz="2000" b="1" i="0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bSup>
                      <m:r>
                        <a:rPr lang="ar-KW" sz="2000" b="1" i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SA" sz="2000" b="1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i="0" dirty="0">
                  <a:effectLst/>
                  <a:latin typeface="Cambria Math" panose="02040503050406030204" pitchFamily="18" charset="0"/>
                </a:endParaRPr>
              </a:p>
              <a:p>
                <a:pPr algn="l" rtl="0"/>
                <a:endParaRPr lang="en-US" sz="2000" b="1" dirty="0"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04" y="2228409"/>
                <a:ext cx="3227159" cy="11708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ounded Rectangle 37"/>
          <p:cNvSpPr/>
          <p:nvPr/>
        </p:nvSpPr>
        <p:spPr bwMode="auto">
          <a:xfrm>
            <a:off x="5671931" y="572038"/>
            <a:ext cx="3351299" cy="36933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 anchor="ctr"/>
          <a:lstStyle/>
          <a:p>
            <a:pPr algn="ctr"/>
            <a:r>
              <a:rPr lang="ar-KW" b="1" dirty="0">
                <a:ln w="0"/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Fanan" pitchFamily="2" charset="-78"/>
              </a:rPr>
              <a:t>في التمارين من ( 1 – 10 ) أوجد : - </a:t>
            </a:r>
            <a:endParaRPr lang="en-GB" b="1" dirty="0">
              <a:ln w="0"/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Fanan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BFC5653-CA6A-4C71-88B8-7FF6E49FC9C2}"/>
                  </a:ext>
                </a:extLst>
              </p:cNvPr>
              <p:cNvSpPr/>
              <p:nvPr/>
            </p:nvSpPr>
            <p:spPr>
              <a:xfrm>
                <a:off x="0" y="4269760"/>
                <a:ext cx="2470583" cy="90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0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000" b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000" b="1">
                                  <a:effectLst/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ar-KW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000" b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BFC5653-CA6A-4C71-88B8-7FF6E49FC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9760"/>
                <a:ext cx="2470583" cy="9039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34">
            <a:extLst>
              <a:ext uri="{FF2B5EF4-FFF2-40B4-BE49-F238E27FC236}">
                <a16:creationId xmlns:a16="http://schemas.microsoft.com/office/drawing/2014/main" id="{E5DBCB1F-15EF-42EC-869C-C2C487BCCD52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35">
            <a:extLst>
              <a:ext uri="{FF2B5EF4-FFF2-40B4-BE49-F238E27FC236}">
                <a16:creationId xmlns:a16="http://schemas.microsoft.com/office/drawing/2014/main" id="{85322BF9-BE6B-4293-9483-78326167D95F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Date Placeholder 28">
            <a:extLst>
              <a:ext uri="{FF2B5EF4-FFF2-40B4-BE49-F238E27FC236}">
                <a16:creationId xmlns:a16="http://schemas.microsoft.com/office/drawing/2014/main" id="{C7701480-9B8F-4B4F-A3F5-650A4AB78FC4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085724-F7ED-4582-AF57-5557DBAD3CC4}"/>
                  </a:ext>
                </a:extLst>
              </p:cNvPr>
              <p:cNvSpPr/>
              <p:nvPr/>
            </p:nvSpPr>
            <p:spPr>
              <a:xfrm>
                <a:off x="5184315" y="3438273"/>
                <a:ext cx="3227159" cy="55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>
                    <a:effectLst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KW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2000" b="1"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KW" sz="2000" b="1"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func>
                          <m:funcPr>
                            <m:ctrlPr>
                              <a:rPr lang="ar-KW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KW" sz="2000" b="1">
                                <a:effectLst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KW" sz="2000" b="1" i="1">
                                <a:effectLst/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000" b="1" i="1" smtClean="0">
                                <a:effectLst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a:rPr lang="en-US" sz="2000" b="1" i="0" smtClean="0">
                        <a:effectLst/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KW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KW" sz="2000" b="1"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ar-KW" sz="2000" b="1"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func>
                          <m:funcPr>
                            <m:ctrlPr>
                              <a:rPr lang="ar-KW" sz="2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KW" sz="2000" b="1">
                                <a:effectLst/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085724-F7ED-4582-AF57-5557DBAD3C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15" y="3438273"/>
                <a:ext cx="3227159" cy="552972"/>
              </a:xfrm>
              <a:prstGeom prst="rect">
                <a:avLst/>
              </a:prstGeom>
              <a:blipFill>
                <a:blip r:embed="rId21"/>
                <a:stretch>
                  <a:fillRect l="-1887" b="-5495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54455B-32B0-48EC-9AC4-946473C9800C}"/>
                  </a:ext>
                </a:extLst>
              </p:cNvPr>
              <p:cNvSpPr/>
              <p:nvPr/>
            </p:nvSpPr>
            <p:spPr>
              <a:xfrm>
                <a:off x="5184315" y="4366409"/>
                <a:ext cx="322715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dirty="0">
                    <a:effectLst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E54455B-32B0-48EC-9AC4-946473C98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315" y="4366409"/>
                <a:ext cx="3227159" cy="400110"/>
              </a:xfrm>
              <a:prstGeom prst="rect">
                <a:avLst/>
              </a:prstGeom>
              <a:blipFill>
                <a:blip r:embed="rId22"/>
                <a:stretch>
                  <a:fillRect l="-1887" t="-7576" b="-2575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38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6" grpId="0"/>
      <p:bldP spid="38" grpId="0" animBg="1"/>
      <p:bldP spid="3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3873" y="773169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786979" y="3728393"/>
                  <a:ext cx="24547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𝟓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547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40000" b="-3333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77581" y="553997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𝟔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6585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04" y="604744"/>
            <a:ext cx="2784316" cy="947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132" y="597096"/>
            <a:ext cx="2340090" cy="994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16239" y="4608852"/>
                <a:ext cx="3762780" cy="1363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den>
                            </m:f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e>
                        </m:d>
                      </m:e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bSup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 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sSubSup>
                      <m:sSub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9" y="4608852"/>
                <a:ext cx="3762780" cy="1363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1426" y="1810868"/>
                <a:ext cx="2784313" cy="74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  <m:e>
                        <m:f>
                          <m:f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𝟖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6" y="1810868"/>
                <a:ext cx="2784313" cy="746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6239" y="2765485"/>
                <a:ext cx="3175934" cy="84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𝒅𝒙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05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9" y="2765485"/>
                <a:ext cx="3175934" cy="84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2668" y="5860794"/>
                <a:ext cx="151324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ar-KW" sz="2000" b="1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8" y="5860794"/>
                <a:ext cx="151324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00138" y="1984592"/>
                <a:ext cx="1974997" cy="93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𝒅𝒙</m:t>
                      </m:r>
                    </m:oMath>
                  </m:oMathPara>
                </a14:m>
                <a:endParaRPr lang="ar-KW" sz="2400" b="1" i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138" y="1984592"/>
                <a:ext cx="1974997" cy="93160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6367" y="4361466"/>
                <a:ext cx="718979" cy="705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ar-KW" sz="2400" b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1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367" y="4361466"/>
                <a:ext cx="718979" cy="7058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D5F08B8-8C07-4384-A422-8C62C613BAA0}"/>
                  </a:ext>
                </a:extLst>
              </p:cNvPr>
              <p:cNvSpPr/>
              <p:nvPr/>
            </p:nvSpPr>
            <p:spPr>
              <a:xfrm>
                <a:off x="4783131" y="3059789"/>
                <a:ext cx="1453046" cy="928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D5F08B8-8C07-4384-A422-8C62C613B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131" y="3059789"/>
                <a:ext cx="1453046" cy="928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34">
            <a:extLst>
              <a:ext uri="{FF2B5EF4-FFF2-40B4-BE49-F238E27FC236}">
                <a16:creationId xmlns:a16="http://schemas.microsoft.com/office/drawing/2014/main" id="{033F6D44-6E47-40BA-955E-06CB212083E4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35">
            <a:extLst>
              <a:ext uri="{FF2B5EF4-FFF2-40B4-BE49-F238E27FC236}">
                <a16:creationId xmlns:a16="http://schemas.microsoft.com/office/drawing/2014/main" id="{6F0F3625-2C3C-4CB9-8051-05B91C0F7538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Date Placeholder 28">
            <a:extLst>
              <a:ext uri="{FF2B5EF4-FFF2-40B4-BE49-F238E27FC236}">
                <a16:creationId xmlns:a16="http://schemas.microsoft.com/office/drawing/2014/main" id="{DDF7344F-8A1B-469F-94CA-1B7196583B05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34084A-44F6-48D6-A5E7-886A58C4F201}"/>
                  </a:ext>
                </a:extLst>
              </p:cNvPr>
              <p:cNvSpPr/>
              <p:nvPr/>
            </p:nvSpPr>
            <p:spPr>
              <a:xfrm>
                <a:off x="330317" y="3733175"/>
                <a:ext cx="2898166" cy="7562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f>
                              <m:fPr>
                                <m:ctrlP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    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𝒅𝒙</m:t>
                        </m:r>
                        <m:r>
                          <a:rPr lang="en-US" sz="2400" b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05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B34084A-44F6-48D6-A5E7-886A58C4F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7" y="3733175"/>
                <a:ext cx="2898166" cy="7562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5448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  <p:bldP spid="37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79946" y="852352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𝟕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7500" b="-1667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7829" y="785868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𝟖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6585"/>
                  </a:stretch>
                </a:blipFill>
              </p:spPr>
              <p:txBody>
                <a:bodyPr/>
                <a:lstStyle/>
                <a:p>
                  <a:r>
                    <a:rPr lang="ar-EG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961" y="774295"/>
            <a:ext cx="2443728" cy="761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9727" y="724274"/>
            <a:ext cx="2570129" cy="884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38193" y="4692810"/>
                <a:ext cx="3369735" cy="48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ar-KW" sz="2400" b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𝒆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𝒆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𝒍𝒏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24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93" y="4692810"/>
                <a:ext cx="3369735" cy="4809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9396" y="1684289"/>
                <a:ext cx="3914876" cy="118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sup>
                          </m:sSup>
                        </m:e>
                      </m:nary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𝒅𝒙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+</m:t>
                      </m:r>
                      <m:nary>
                        <m:naryPr>
                          <m:limLoc m:val="subSup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  <m:e>
                          <m:f>
                            <m:f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𝒅𝒙</m:t>
                      </m:r>
                    </m:oMath>
                  </m:oMathPara>
                </a14:m>
                <a:endParaRPr lang="en-US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96" y="1684289"/>
                <a:ext cx="3914876" cy="1183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04339" y="2897784"/>
                <a:ext cx="3914871" cy="711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𝟑</m:t>
                    </m:r>
                    <m:nary>
                      <m:naryPr>
                        <m:limLoc m:val="subSup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  <m:e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  </m:t>
                            </m:r>
                          </m:sup>
                        </m:s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𝒅𝒙</m:t>
                        </m:r>
                      </m:e>
                    </m:nary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𝟓</m:t>
                    </m:r>
                    <m:nary>
                      <m:naryPr>
                        <m:limLoc m:val="subSup"/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sz="2400" b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𝒅𝒙</m:t>
                    </m:r>
                  </m:oMath>
                </a14:m>
                <a:r>
                  <a:rPr lang="en-US" sz="2400" b="1" i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39" y="2897784"/>
                <a:ext cx="3914871" cy="7116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-95891" y="3902211"/>
                <a:ext cx="3914871" cy="4855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+</m:t>
                      </m:r>
                      <m:sSubSup>
                        <m:sSub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𝒍𝒏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91" y="3902211"/>
                <a:ext cx="3914871" cy="4855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343721" y="2014986"/>
                <a:ext cx="4800279" cy="929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3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3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3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3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3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ar-KW" sz="23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3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300" b="1" i="0">
                                  <a:effectLst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ar-KW" sz="2300" b="1" i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3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nary>
                      <m:r>
                        <a:rPr lang="ar-KW" sz="23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sz="2300" b="1" i="0">
                          <a:effectLst/>
                          <a:latin typeface="Cambria Math" panose="02040503050406030204" pitchFamily="18" charset="0"/>
                        </a:rPr>
                        <m:t>  +</m:t>
                      </m:r>
                      <m:nary>
                        <m:naryPr>
                          <m:limLoc m:val="subSup"/>
                          <m:ctrlPr>
                            <a:rPr lang="ar-KW" sz="23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3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3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ar-KW" sz="23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3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ar-KW" sz="23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3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ar-KW" sz="2300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ar-KW" sz="2300" b="1" dirty="0">
                  <a:effectLst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721" y="2014986"/>
                <a:ext cx="4800279" cy="9298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44272" y="3396140"/>
                <a:ext cx="5629807" cy="1065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400" b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4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ar-KW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400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ar-KW" sz="2400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ar-KW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400" b="1" i="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400" b="1" i="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KW" sz="2400" b="1" i="0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ar-KW" sz="24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400" b="1" i="0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ar-KW" sz="24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400" b="1" i="0"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272" y="3396140"/>
                <a:ext cx="5629807" cy="10656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34">
            <a:extLst>
              <a:ext uri="{FF2B5EF4-FFF2-40B4-BE49-F238E27FC236}">
                <a16:creationId xmlns:a16="http://schemas.microsoft.com/office/drawing/2014/main" id="{AD0DEBB9-19CC-4CF9-99C9-CAE274BA8CDE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35">
            <a:extLst>
              <a:ext uri="{FF2B5EF4-FFF2-40B4-BE49-F238E27FC236}">
                <a16:creationId xmlns:a16="http://schemas.microsoft.com/office/drawing/2014/main" id="{850DF31B-1F34-46D7-8710-298716E94AC1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Date Placeholder 28">
            <a:extLst>
              <a:ext uri="{FF2B5EF4-FFF2-40B4-BE49-F238E27FC236}">
                <a16:creationId xmlns:a16="http://schemas.microsoft.com/office/drawing/2014/main" id="{F77DBD77-BD56-4126-9AE4-7786F9433D19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4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9970" y="817036"/>
            <a:ext cx="305301" cy="369332"/>
            <a:chOff x="6786979" y="3728393"/>
            <a:chExt cx="3053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𝟗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6979" y="3728393"/>
                  <a:ext cx="248786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36585" b="-1667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17" y="587121"/>
            <a:ext cx="1958847" cy="883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8217" y="1817420"/>
                <a:ext cx="405803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   +</m:t>
                      </m:r>
                      <m:nary>
                        <m:naryPr>
                          <m:limLoc m:val="subSup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200" b="1" i="1" dirty="0">
                  <a:effectLst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17" y="1817420"/>
                <a:ext cx="4058037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1657" y="2900012"/>
                <a:ext cx="36890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   +</m:t>
                      </m:r>
                      <m:nary>
                        <m:naryPr>
                          <m:limLoc m:val="subSup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nary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200" b="1" i="1" dirty="0">
                  <a:effectLst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57" y="2900012"/>
                <a:ext cx="3689007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5722" y="4063024"/>
                <a:ext cx="3349206" cy="98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ar-KW" sz="2200" b="1" i="1" dirty="0"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2" y="4063024"/>
                <a:ext cx="3349206" cy="985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4572000" y="534838"/>
            <a:ext cx="0" cy="61297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608574" y="623008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𝟏𝟎</m:t>
                        </m:r>
                      </m:oMath>
                    </m:oMathPara>
                  </a14:m>
                  <a:endParaRPr lang="ar-KW" i="1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i="1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7916" y="622350"/>
            <a:ext cx="2615321" cy="807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08574" y="1681431"/>
                <a:ext cx="4584250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nary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nary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KW" sz="2000" b="1" i="1">
                          <a:effectLst/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ar-KW" sz="2000" b="1" i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74" y="1681431"/>
                <a:ext cx="4584250" cy="791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76206" y="2751906"/>
                <a:ext cx="4610129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0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ar-KW" sz="2000" b="1" i="1">
                              <a:effectLst/>
                              <a:latin typeface="Cambria Math" panose="02040503050406030204" pitchFamily="18" charset="0"/>
                            </a:rPr>
                            <m:t> + </m:t>
                          </m:r>
                          <m:nary>
                            <m:naryPr>
                              <m:limLoc m:val="subSup"/>
                              <m:ctrlP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0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KW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ar-KW" sz="2000" b="1" i="1">
                                  <a:effectLst/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ar-KW" sz="2000" b="1" i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2751906"/>
                <a:ext cx="4610129" cy="7918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33354" y="3713193"/>
                <a:ext cx="4105497" cy="986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ar-KW" sz="22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KW" sz="22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</m:oMath>
                  </m:oMathPara>
                </a14:m>
                <a:endParaRPr lang="ar-KW" sz="2200" b="1" i="1" dirty="0">
                  <a:effectLst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354" y="3713193"/>
                <a:ext cx="4105497" cy="986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75742" y="4690319"/>
                <a:ext cx="4058037" cy="737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num>
                            <m:den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ar-KW" sz="2200" b="1" i="1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742" y="4690319"/>
                <a:ext cx="4058037" cy="7375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572000" y="5575461"/>
                <a:ext cx="4006280" cy="728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KW" sz="22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𝟑𝟑𝟑𝟑</m:t>
                      </m:r>
                    </m:oMath>
                  </m:oMathPara>
                </a14:m>
                <a:endParaRPr lang="ar-KW" sz="2200" b="1" i="1" dirty="0"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575461"/>
                <a:ext cx="4006280" cy="7283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34">
            <a:extLst>
              <a:ext uri="{FF2B5EF4-FFF2-40B4-BE49-F238E27FC236}">
                <a16:creationId xmlns:a16="http://schemas.microsoft.com/office/drawing/2014/main" id="{F75027E2-A6B9-470E-92A3-DE52BAF4B41E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i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5">
            <a:extLst>
              <a:ext uri="{FF2B5EF4-FFF2-40B4-BE49-F238E27FC236}">
                <a16:creationId xmlns:a16="http://schemas.microsoft.com/office/drawing/2014/main" id="{7847E37A-671C-460B-A7AE-EF1390FF59F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i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i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Date Placeholder 28">
            <a:extLst>
              <a:ext uri="{FF2B5EF4-FFF2-40B4-BE49-F238E27FC236}">
                <a16:creationId xmlns:a16="http://schemas.microsoft.com/office/drawing/2014/main" id="{56F5FD3C-16D5-4479-BF51-5B0D3B8D9F45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1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6650" y="543117"/>
            <a:ext cx="5079970" cy="399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-68630" y="1161068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𝟏𝟏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56" y="1005391"/>
            <a:ext cx="3423674" cy="68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4212" y="1739750"/>
                <a:ext cx="3267408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i="1" smtClean="0"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2" y="1739750"/>
                <a:ext cx="3267408" cy="438582"/>
              </a:xfrm>
              <a:prstGeom prst="rect">
                <a:avLst/>
              </a:prstGeom>
              <a:blipFill>
                <a:blip r:embed="rId6"/>
                <a:stretch>
                  <a:fillRect b="-18056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423451" y="2227632"/>
                <a:ext cx="384251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KW" sz="2200" b="1" dirty="0">
                    <a:effectLst/>
                    <a:ea typeface="Arial" panose="020B0604020202020204" pitchFamily="34" charset="0"/>
                  </a:rPr>
                  <a:t>وهي دالة متصلة علي.</a:t>
                </a:r>
                <a14:m>
                  <m:oMath xmlns:m="http://schemas.openxmlformats.org/officeDocument/2006/math">
                    <m:r>
                      <a:rPr lang="ar-KW" sz="2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2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3451" y="2227632"/>
                <a:ext cx="3842511" cy="430887"/>
              </a:xfrm>
              <a:prstGeom prst="rect">
                <a:avLst/>
              </a:prstGeom>
              <a:blipFill>
                <a:blip r:embed="rId7"/>
                <a:stretch>
                  <a:fillRect t="-7042" r="-2063" b="-2957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4212" y="3122291"/>
                <a:ext cx="310143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KW" sz="22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2" y="3122291"/>
                <a:ext cx="310143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99824" y="2647887"/>
                <a:ext cx="2743199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KW" sz="22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24" y="2647887"/>
                <a:ext cx="2743199" cy="438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568" y="3402328"/>
            <a:ext cx="4356779" cy="114285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128464" y="3564435"/>
            <a:ext cx="3398807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++         ----         ++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467" y="4429735"/>
                <a:ext cx="415071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smtClean="0">
                          <a:effectLst/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      ∀  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∈  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7" y="4429735"/>
                <a:ext cx="4150716" cy="430887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0" y="5080335"/>
                <a:ext cx="5181600" cy="438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smtClean="0">
                          <a:effectLst/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   ∀   </m:t>
                      </m:r>
                      <m:r>
                        <a:rPr lang="ar-KW" sz="2200" b="1" i="1"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∈ </m:t>
                      </m:r>
                      <m:d>
                        <m:dPr>
                          <m:begChr m:val="["/>
                          <m:endChr m:val="]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80335"/>
                <a:ext cx="5181600" cy="43858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-89775" y="5535388"/>
                <a:ext cx="4152929" cy="86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KW" sz="2200" b="1" smtClean="0">
                          <a:effectLst/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limLoc m:val="subSup"/>
                          <m:ctrlP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ar-KW" sz="2200" b="1" i="0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KW" sz="22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ar-KW" sz="2200" b="1" i="1"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ar-KW" sz="2200" b="1">
                              <a:effectLst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ar-KW" sz="2200" b="1"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ar-KW" sz="2200" b="1">
                              <a:effectLst/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ar-KW" sz="2200" b="1" i="1">
                              <a:effectLst/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≤   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ar-KW" sz="2200" b="1" i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775" y="5535388"/>
                <a:ext cx="4152929" cy="8601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4">
            <a:extLst>
              <a:ext uri="{FF2B5EF4-FFF2-40B4-BE49-F238E27FC236}">
                <a16:creationId xmlns:a16="http://schemas.microsoft.com/office/drawing/2014/main" id="{68A59ED8-D3A7-41BD-A333-C943BE6F8A5B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5">
            <a:extLst>
              <a:ext uri="{FF2B5EF4-FFF2-40B4-BE49-F238E27FC236}">
                <a16:creationId xmlns:a16="http://schemas.microsoft.com/office/drawing/2014/main" id="{17344FEB-FC81-4BCF-9115-E9EB3343804A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Date Placeholder 28">
            <a:extLst>
              <a:ext uri="{FF2B5EF4-FFF2-40B4-BE49-F238E27FC236}">
                <a16:creationId xmlns:a16="http://schemas.microsoft.com/office/drawing/2014/main" id="{01387F07-64C7-4A98-8A8C-1CFCF313989E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8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21428" y="499383"/>
            <a:ext cx="4915681" cy="4975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34700" y="855921"/>
            <a:ext cx="365683" cy="369332"/>
            <a:chOff x="6726597" y="3728393"/>
            <a:chExt cx="365683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  <a:cs typeface="Fanan" pitchFamily="2" charset="-78"/>
                          </a:rPr>
                          <m:t>𝟏𝟐</m:t>
                        </m:r>
                      </m:oMath>
                    </m:oMathPara>
                  </a14:m>
                  <a:endParaRPr lang="ar-KW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97" y="3728393"/>
                  <a:ext cx="360244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33898" b="-1639"/>
                  </a:stretch>
                </a:blipFill>
              </p:spPr>
              <p:txBody>
                <a:bodyPr/>
                <a:lstStyle/>
                <a:p>
                  <a:r>
                    <a:rPr lang="ar-KW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6798172" y="3789040"/>
              <a:ext cx="294108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30" y="878846"/>
            <a:ext cx="3414313" cy="539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1242" y="3134647"/>
                <a:ext cx="3179051" cy="471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d>
                      <m:d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𝟔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12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42" y="3134647"/>
                <a:ext cx="3179051" cy="471924"/>
              </a:xfrm>
              <a:prstGeom prst="rect">
                <a:avLst/>
              </a:prstGeom>
              <a:blipFill>
                <a:blip r:embed="rId7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9891" y="1580950"/>
                <a:ext cx="3340402" cy="48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 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2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91" y="1580950"/>
                <a:ext cx="3340402" cy="487826"/>
              </a:xfrm>
              <a:prstGeom prst="rect">
                <a:avLst/>
              </a:prstGeom>
              <a:blipFill>
                <a:blip r:embed="rId8"/>
                <a:stretch>
                  <a:fillRect l="-1460" b="-18750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32841" y="2089807"/>
                <a:ext cx="3179051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ar-KW" sz="20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ar-KW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41" y="2089807"/>
                <a:ext cx="3179051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8330" y="2549691"/>
                <a:ext cx="2857385" cy="486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12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30" y="2549691"/>
                <a:ext cx="2857385" cy="4864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29" y="3429000"/>
            <a:ext cx="4118423" cy="11238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1486" y="3552713"/>
            <a:ext cx="3398807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++      ----         ++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-----      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3902" y="5646630"/>
                <a:ext cx="5126272" cy="65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∴</m:t>
                    </m:r>
                    <m:nary>
                      <m:naryPr>
                        <m:limLoc m:val="subSup"/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nary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en-US" sz="2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100" b="1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02" y="5646630"/>
                <a:ext cx="5126272" cy="6578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9070" y="4529669"/>
                <a:ext cx="54913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∀    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∈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, 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∪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, 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70" y="4529669"/>
                <a:ext cx="5491399" cy="461665"/>
              </a:xfrm>
              <a:prstGeom prst="rect">
                <a:avLst/>
              </a:prstGeom>
              <a:blipFill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1047" y="5202530"/>
                <a:ext cx="5788449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en-US" sz="2400" b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≥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∀    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∈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, </m:t>
                          </m:r>
                          <m:r>
                            <a:rPr lang="en-US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ar-KW" sz="2400" b="1" dirty="0">
                  <a:effectLst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7" y="5202530"/>
                <a:ext cx="5788449" cy="470000"/>
              </a:xfrm>
              <a:prstGeom prst="rect">
                <a:avLst/>
              </a:prstGeom>
              <a:blipFill>
                <a:blip r:embed="rId14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34">
            <a:extLst>
              <a:ext uri="{FF2B5EF4-FFF2-40B4-BE49-F238E27FC236}">
                <a16:creationId xmlns:a16="http://schemas.microsoft.com/office/drawing/2014/main" id="{5122FC49-3E7A-48BA-9895-76717F4999F6}"/>
              </a:ext>
            </a:extLst>
          </p:cNvPr>
          <p:cNvSpPr txBox="1"/>
          <p:nvPr/>
        </p:nvSpPr>
        <p:spPr>
          <a:xfrm>
            <a:off x="0" y="74359"/>
            <a:ext cx="2880000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كراسة التمارين ص 22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5">
            <a:extLst>
              <a:ext uri="{FF2B5EF4-FFF2-40B4-BE49-F238E27FC236}">
                <a16:creationId xmlns:a16="http://schemas.microsoft.com/office/drawing/2014/main" id="{4EA43227-3130-4B37-9119-70D1DED44730}"/>
              </a:ext>
            </a:extLst>
          </p:cNvPr>
          <p:cNvSpPr txBox="1"/>
          <p:nvPr/>
        </p:nvSpPr>
        <p:spPr>
          <a:xfrm>
            <a:off x="6085138" y="62819"/>
            <a:ext cx="3037139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b="1" dirty="0">
                <a:latin typeface="Arial" pitchFamily="34" charset="0"/>
                <a:cs typeface="Arial" pitchFamily="34" charset="0"/>
              </a:rPr>
              <a:t>التكامل المحدد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(  5 - 7)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Date Placeholder 28">
            <a:extLst>
              <a:ext uri="{FF2B5EF4-FFF2-40B4-BE49-F238E27FC236}">
                <a16:creationId xmlns:a16="http://schemas.microsoft.com/office/drawing/2014/main" id="{57CDC78A-5688-4024-B765-15F4F1BA00A9}"/>
              </a:ext>
            </a:extLst>
          </p:cNvPr>
          <p:cNvSpPr txBox="1">
            <a:spLocks/>
          </p:cNvSpPr>
          <p:nvPr/>
        </p:nvSpPr>
        <p:spPr>
          <a:xfrm>
            <a:off x="2880000" y="74359"/>
            <a:ext cx="3205138" cy="34625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68580" tIns="34291" rIns="68580" bIns="34291" rtlCol="0" anchor="ctr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4214-2E0D-4E03-AF79-BEDD7E029383}" type="datetime12">
              <a:rPr kumimoji="0" lang="ar-KW" sz="18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06/05/2021 09:50 م</a:t>
            </a:fld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2B8526-ACC2-40D5-9F86-F6FF2C58D6DE}"/>
                  </a:ext>
                </a:extLst>
              </p:cNvPr>
              <p:cNvSpPr/>
              <p:nvPr/>
            </p:nvSpPr>
            <p:spPr>
              <a:xfrm>
                <a:off x="4121428" y="1919988"/>
                <a:ext cx="384251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ar-KW" sz="2200" b="1" dirty="0">
                    <a:effectLst/>
                    <a:ea typeface="Arial" panose="020B0604020202020204" pitchFamily="34" charset="0"/>
                  </a:rPr>
                  <a:t>وهي دالة متصلة علي.</a:t>
                </a:r>
                <a14:m>
                  <m:oMath xmlns:m="http://schemas.openxmlformats.org/officeDocument/2006/math">
                    <m:r>
                      <a:rPr lang="ar-KW" sz="22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2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2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2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2200" b="1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endParaRPr lang="ar-KW" sz="2200" b="1" dirty="0">
                  <a:effectLst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2B8526-ACC2-40D5-9F86-F6FF2C58D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28" y="1919988"/>
                <a:ext cx="3842511" cy="430887"/>
              </a:xfrm>
              <a:prstGeom prst="rect">
                <a:avLst/>
              </a:prstGeom>
              <a:blipFill>
                <a:blip r:embed="rId15"/>
                <a:stretch>
                  <a:fillRect t="-8451" r="-2063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08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BD7DD247DD39A441B9A3C26F7BBAABB2" ma:contentTypeVersion="11" ma:contentTypeDescription="إنشاء مستند جديد." ma:contentTypeScope="" ma:versionID="30896829d5db7b7eed56b16116968f2a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524614cf59a7c1e28d62e4923754420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53E1CA-D65B-47D0-92F7-0E817842C915}"/>
</file>

<file path=customXml/itemProps2.xml><?xml version="1.0" encoding="utf-8"?>
<ds:datastoreItem xmlns:ds="http://schemas.openxmlformats.org/officeDocument/2006/customXml" ds:itemID="{ADF988AB-8F79-4686-885D-2DE0AEC46A3C}"/>
</file>

<file path=customXml/itemProps3.xml><?xml version="1.0" encoding="utf-8"?>
<ds:datastoreItem xmlns:ds="http://schemas.openxmlformats.org/officeDocument/2006/customXml" ds:itemID="{0DDDD18B-19A6-4DE0-A207-D966E76DA8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1353</Words>
  <Application>Microsoft Office PowerPoint</Application>
  <PresentationFormat>On-screen Show (4:3)</PresentationFormat>
  <Paragraphs>376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Corbel</vt:lpstr>
      <vt:lpstr>Script MT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ELASER</dc:creator>
  <cp:lastModifiedBy>عماد ابراهيم عبدالقادر عامر</cp:lastModifiedBy>
  <cp:revision>317</cp:revision>
  <dcterms:created xsi:type="dcterms:W3CDTF">2015-01-30T14:44:27Z</dcterms:created>
  <dcterms:modified xsi:type="dcterms:W3CDTF">2021-05-06T18:53:01Z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