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550" r:id="rId2"/>
    <p:sldId id="334" r:id="rId3"/>
    <p:sldId id="348" r:id="rId4"/>
    <p:sldId id="349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0239-3418-4109-9AC4-0003FF33A8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685E-8EB0-45A6-85D6-7BF276C13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164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49A7-BA91-4E3B-9102-3DAD166D0A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28B4-BF3B-48DA-8A76-275AA80AD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87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2555-3C0C-4812-BA53-F07163A6F2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04EC-56A2-4C6D-B96E-DA8E1CA889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99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C9E6-F1C8-447B-B686-6E1F31C20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4B5E-6543-44A8-AF68-22E8E4852A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73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88A-59C1-4AC2-B801-CD79014356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FD41-6AB4-495C-B7BC-1149F6747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3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989B-0C81-4CD8-9960-A1F82192DA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89B0-327F-4824-AE7D-2B5F67A12F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7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D4E5-371F-481A-9CE9-B89150717F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79C3-3F4D-4CA1-8901-9B23CA2ACA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553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4F4B-C860-4235-8C21-F4C5191099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EF17-91AC-4C77-9361-73DA8AAEF9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2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383D-D139-4B18-B0CF-2E05E6B152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E933-52D8-46BD-A15E-F1428D1C7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64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8ED2-24B7-427A-B123-5A5D10103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5CCD-D8C3-4492-8406-CDAB6CFB5A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99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72A4-3FC9-469A-871C-17DA056B7B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D8E5-0B54-41A4-A95B-5E3B44A73C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00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E5194-5D4F-4679-B513-DA89C5C599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17C22-EFED-453A-A272-9A93A30C6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/Users/WALID/Desktop/&#1575;&#1604;&#1608;&#1585;&#1588;&#1577;/&#1575;&#1604;&#1593;&#1585;&#1590;.pptx#-1,4,&#1593;&#1585;&#1590; &#1578;&#1602;&#1583;&#1610;&#1605;&#1610; &#1601;&#1610; PowerPoin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014859" y="3320549"/>
            <a:ext cx="200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456167" y="3804008"/>
            <a:ext cx="271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362219" y="4287467"/>
            <a:ext cx="47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الوحدة السابعة : القطوع المخروطية  :بند (  7 –  4 )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85F086-58AA-445A-8521-3B71209D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73" y="509015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5570552" y="1895485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4868958" y="2356235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1454F64-84A6-4255-8DAC-775B8E36015A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10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0" t="52130" r="8638" b="42270"/>
          <a:stretch/>
        </p:blipFill>
        <p:spPr bwMode="auto">
          <a:xfrm>
            <a:off x="2392859" y="533400"/>
            <a:ext cx="5912476" cy="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74" t="60299" r="9672" b="30882"/>
          <a:stretch/>
        </p:blipFill>
        <p:spPr bwMode="auto">
          <a:xfrm>
            <a:off x="4931967" y="900496"/>
            <a:ext cx="2908559" cy="6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68300" r="75148" b="25552"/>
          <a:stretch/>
        </p:blipFill>
        <p:spPr bwMode="auto">
          <a:xfrm>
            <a:off x="2014932" y="1911433"/>
            <a:ext cx="757981" cy="4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76039" r="73784" b="17813"/>
          <a:stretch/>
        </p:blipFill>
        <p:spPr bwMode="auto">
          <a:xfrm>
            <a:off x="2014932" y="3668001"/>
            <a:ext cx="949187" cy="4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07" t="69016" r="37624" b="24836"/>
          <a:stretch/>
        </p:blipFill>
        <p:spPr bwMode="auto">
          <a:xfrm>
            <a:off x="2042362" y="2798128"/>
            <a:ext cx="949187" cy="4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5" t="75889" r="37016" b="17963"/>
          <a:stretch/>
        </p:blipFill>
        <p:spPr bwMode="auto">
          <a:xfrm>
            <a:off x="2099142" y="4517924"/>
            <a:ext cx="949187" cy="4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447108F9-C737-4988-ACDD-9AEC81FD0BD2}"/>
              </a:ext>
            </a:extLst>
          </p:cNvPr>
          <p:cNvSpPr/>
          <p:nvPr/>
        </p:nvSpPr>
        <p:spPr>
          <a:xfrm>
            <a:off x="972545" y="357394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B117F709-CD7A-4F59-8250-E2C0F410C17D}"/>
              </a:ext>
            </a:extLst>
          </p:cNvPr>
          <p:cNvSpPr/>
          <p:nvPr/>
        </p:nvSpPr>
        <p:spPr>
          <a:xfrm>
            <a:off x="3628633" y="3563976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74E0018A-394E-4D89-AAFF-5B574CBD3E66}"/>
              </a:ext>
            </a:extLst>
          </p:cNvPr>
          <p:cNvSpPr/>
          <p:nvPr/>
        </p:nvSpPr>
        <p:spPr>
          <a:xfrm>
            <a:off x="972545" y="35753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B88DF836-F850-4615-966B-F4D252574521}"/>
              </a:ext>
            </a:extLst>
          </p:cNvPr>
          <p:cNvSpPr/>
          <p:nvPr/>
        </p:nvSpPr>
        <p:spPr>
          <a:xfrm>
            <a:off x="979912" y="443575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4D4A7C95-6083-43B6-9BC9-CA28353CADA0}"/>
              </a:ext>
            </a:extLst>
          </p:cNvPr>
          <p:cNvSpPr/>
          <p:nvPr/>
        </p:nvSpPr>
        <p:spPr>
          <a:xfrm>
            <a:off x="3636000" y="4427540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474DAB9B-0891-43DB-B893-634D7F5608BF}"/>
              </a:ext>
            </a:extLst>
          </p:cNvPr>
          <p:cNvSpPr/>
          <p:nvPr/>
        </p:nvSpPr>
        <p:spPr>
          <a:xfrm>
            <a:off x="979912" y="443711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5C62A614-896B-4636-890C-F5AEF5EFB5FE}"/>
              </a:ext>
            </a:extLst>
          </p:cNvPr>
          <p:cNvSpPr/>
          <p:nvPr/>
        </p:nvSpPr>
        <p:spPr>
          <a:xfrm>
            <a:off x="979912" y="272214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8B465E26-3576-47AF-AD5D-9FEE70E4F75E}"/>
              </a:ext>
            </a:extLst>
          </p:cNvPr>
          <p:cNvSpPr/>
          <p:nvPr/>
        </p:nvSpPr>
        <p:spPr>
          <a:xfrm>
            <a:off x="3649648" y="269501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63E44C16-A14C-4CFA-AB98-1D1DA64AFAD7}"/>
              </a:ext>
            </a:extLst>
          </p:cNvPr>
          <p:cNvSpPr/>
          <p:nvPr/>
        </p:nvSpPr>
        <p:spPr>
          <a:xfrm>
            <a:off x="979912" y="272350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9ACEAD76-A0B1-4BCD-822E-995A6CF31DA7}"/>
              </a:ext>
            </a:extLst>
          </p:cNvPr>
          <p:cNvSpPr/>
          <p:nvPr/>
        </p:nvSpPr>
        <p:spPr>
          <a:xfrm>
            <a:off x="972545" y="185114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ستطيل: زوايا مستديرة 54">
                <a:extLst>
                  <a:ext uri="{FF2B5EF4-FFF2-40B4-BE49-F238E27FC236}">
                    <a16:creationId xmlns:a16="http://schemas.microsoft.com/office/drawing/2014/main" id="{C51EBCD7-1C79-4E6A-8966-E7B1DAB477DB}"/>
                  </a:ext>
                </a:extLst>
              </p:cNvPr>
              <p:cNvSpPr/>
              <p:nvPr/>
            </p:nvSpPr>
            <p:spPr>
              <a:xfrm>
                <a:off x="3627633" y="1853525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مستطيل: زوايا مستديرة 54">
                <a:extLst>
                  <a:ext uri="{FF2B5EF4-FFF2-40B4-BE49-F238E27FC236}">
                    <a16:creationId xmlns:a16="http://schemas.microsoft.com/office/drawing/2014/main" id="{C51EBCD7-1C79-4E6A-8966-E7B1DAB47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33" y="1853525"/>
                <a:ext cx="1872000" cy="6948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024EB318-AE00-4449-8122-2EF00C79560C}"/>
              </a:ext>
            </a:extLst>
          </p:cNvPr>
          <p:cNvSpPr/>
          <p:nvPr/>
        </p:nvSpPr>
        <p:spPr>
          <a:xfrm>
            <a:off x="984593" y="185250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853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14706" r="9052" b="73768"/>
          <a:stretch/>
        </p:blipFill>
        <p:spPr bwMode="auto">
          <a:xfrm>
            <a:off x="965698" y="126950"/>
            <a:ext cx="7931597" cy="8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6716976" y="6356351"/>
            <a:ext cx="2133600" cy="366183"/>
          </a:xfrm>
        </p:spPr>
        <p:txBody>
          <a:bodyPr/>
          <a:lstStyle/>
          <a:p>
            <a:fld id="{48751886-234F-43F4-B39E-956BA2EF0846}" type="slidenum">
              <a:rPr lang="ar-KW" smtClean="0"/>
              <a:t>11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528799" y="6181150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502655" y="659697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P51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32" t="37133" r="11127" b="53125"/>
          <a:stretch/>
        </p:blipFill>
        <p:spPr bwMode="auto">
          <a:xfrm>
            <a:off x="5775655" y="776056"/>
            <a:ext cx="2204198" cy="7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37133" r="54009" b="28347"/>
          <a:stretch/>
        </p:blipFill>
        <p:spPr bwMode="auto">
          <a:xfrm>
            <a:off x="1441004" y="1434800"/>
            <a:ext cx="2842296" cy="19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0691" r="51850" b="53522"/>
          <a:stretch/>
        </p:blipFill>
        <p:spPr bwMode="auto">
          <a:xfrm>
            <a:off x="5588809" y="1434800"/>
            <a:ext cx="3245819" cy="20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48930" r="62041" b="10567"/>
          <a:stretch/>
        </p:blipFill>
        <p:spPr bwMode="auto">
          <a:xfrm>
            <a:off x="1441004" y="3680548"/>
            <a:ext cx="2842296" cy="238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23943" r="63872" b="23530"/>
          <a:stretch/>
        </p:blipFill>
        <p:spPr bwMode="auto">
          <a:xfrm>
            <a:off x="5775656" y="3525979"/>
            <a:ext cx="3058972" cy="29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420F75E-7968-4B12-AB46-5043C84FD2BF}"/>
              </a:ext>
            </a:extLst>
          </p:cNvPr>
          <p:cNvSpPr/>
          <p:nvPr/>
        </p:nvSpPr>
        <p:spPr>
          <a:xfrm>
            <a:off x="4672593" y="1765071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ستطيل: زوايا مستديرة 37">
                <a:extLst>
                  <a:ext uri="{FF2B5EF4-FFF2-40B4-BE49-F238E27FC236}">
                    <a16:creationId xmlns:a16="http://schemas.microsoft.com/office/drawing/2014/main" id="{1BEC63A9-031E-4B83-B9CB-36CD95E68FA7}"/>
                  </a:ext>
                </a:extLst>
              </p:cNvPr>
              <p:cNvSpPr/>
              <p:nvPr/>
            </p:nvSpPr>
            <p:spPr>
              <a:xfrm>
                <a:off x="4336766" y="2492320"/>
                <a:ext cx="1225873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مستطيل: زوايا مستديرة 37">
                <a:extLst>
                  <a:ext uri="{FF2B5EF4-FFF2-40B4-BE49-F238E27FC236}">
                    <a16:creationId xmlns:a16="http://schemas.microsoft.com/office/drawing/2014/main" id="{1BEC63A9-031E-4B83-B9CB-36CD95E68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66" y="2492320"/>
                <a:ext cx="1225873" cy="57974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893EF2D0-18E7-4287-AD35-7A01A20EB2E4}"/>
              </a:ext>
            </a:extLst>
          </p:cNvPr>
          <p:cNvSpPr/>
          <p:nvPr/>
        </p:nvSpPr>
        <p:spPr>
          <a:xfrm>
            <a:off x="4684641" y="176643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8EF69419-AB44-47AB-BDB8-9E112E6C6B88}"/>
              </a:ext>
            </a:extLst>
          </p:cNvPr>
          <p:cNvSpPr/>
          <p:nvPr/>
        </p:nvSpPr>
        <p:spPr>
          <a:xfrm>
            <a:off x="443386" y="146056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B02A4836-CF7E-4E3B-BE16-0580B13EB3EE}"/>
              </a:ext>
            </a:extLst>
          </p:cNvPr>
          <p:cNvSpPr/>
          <p:nvPr/>
        </p:nvSpPr>
        <p:spPr>
          <a:xfrm>
            <a:off x="253442" y="2154973"/>
            <a:ext cx="929164" cy="131748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369A2E93-38B6-4352-9108-04CFDCE7BA02}"/>
              </a:ext>
            </a:extLst>
          </p:cNvPr>
          <p:cNvSpPr/>
          <p:nvPr/>
        </p:nvSpPr>
        <p:spPr>
          <a:xfrm>
            <a:off x="443386" y="146191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B165ED09-C636-4193-A278-8244F57B6429}"/>
              </a:ext>
            </a:extLst>
          </p:cNvPr>
          <p:cNvSpPr/>
          <p:nvPr/>
        </p:nvSpPr>
        <p:spPr>
          <a:xfrm>
            <a:off x="4869531" y="387393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471479F7-F794-4BED-B5DB-8EB632D0F945}"/>
              </a:ext>
            </a:extLst>
          </p:cNvPr>
          <p:cNvSpPr/>
          <p:nvPr/>
        </p:nvSpPr>
        <p:spPr>
          <a:xfrm>
            <a:off x="4715374" y="4599861"/>
            <a:ext cx="897437" cy="132943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0D3AA0F6-1582-487C-B671-070ECDA57EB1}"/>
              </a:ext>
            </a:extLst>
          </p:cNvPr>
          <p:cNvSpPr/>
          <p:nvPr/>
        </p:nvSpPr>
        <p:spPr>
          <a:xfrm>
            <a:off x="4869531" y="387529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A76E3E1E-68F4-4B6D-8568-DA56571E1936}"/>
              </a:ext>
            </a:extLst>
          </p:cNvPr>
          <p:cNvSpPr/>
          <p:nvPr/>
        </p:nvSpPr>
        <p:spPr>
          <a:xfrm>
            <a:off x="466081" y="390432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8CE22435-002E-47C6-9263-BA30A857157D}"/>
              </a:ext>
            </a:extLst>
          </p:cNvPr>
          <p:cNvSpPr/>
          <p:nvPr/>
        </p:nvSpPr>
        <p:spPr>
          <a:xfrm>
            <a:off x="326016" y="4600641"/>
            <a:ext cx="936000" cy="1317487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8B21CDD5-7F79-4015-8F1D-D7D352D9D09F}"/>
              </a:ext>
            </a:extLst>
          </p:cNvPr>
          <p:cNvSpPr/>
          <p:nvPr/>
        </p:nvSpPr>
        <p:spPr>
          <a:xfrm>
            <a:off x="466081" y="390568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382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>
            <a:extLst>
              <a:ext uri="{FF2B5EF4-FFF2-40B4-BE49-F238E27FC236}">
                <a16:creationId xmlns:a16="http://schemas.microsoft.com/office/drawing/2014/main" id="{D0DBD4CD-8302-4F06-927F-6CF205DB9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14706" r="9052" b="73768"/>
          <a:stretch/>
        </p:blipFill>
        <p:spPr bwMode="auto">
          <a:xfrm>
            <a:off x="965698" y="126950"/>
            <a:ext cx="7931597" cy="8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12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19169" y="548544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P51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37133" r="54009" b="28347"/>
          <a:stretch/>
        </p:blipFill>
        <p:spPr bwMode="auto">
          <a:xfrm>
            <a:off x="1508925" y="1434800"/>
            <a:ext cx="2697883" cy="19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0691" r="51850" b="53522"/>
          <a:stretch/>
        </p:blipFill>
        <p:spPr bwMode="auto">
          <a:xfrm>
            <a:off x="5604751" y="1466335"/>
            <a:ext cx="2923505" cy="20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48930" r="62041" b="10567"/>
          <a:stretch/>
        </p:blipFill>
        <p:spPr bwMode="auto">
          <a:xfrm>
            <a:off x="1440351" y="3669672"/>
            <a:ext cx="2842295" cy="238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23943" r="63872" b="23530"/>
          <a:stretch/>
        </p:blipFill>
        <p:spPr bwMode="auto">
          <a:xfrm>
            <a:off x="6204857" y="3669672"/>
            <a:ext cx="2336462" cy="224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10" t="13083" r="11701" b="76692"/>
          <a:stretch/>
        </p:blipFill>
        <p:spPr bwMode="auto">
          <a:xfrm>
            <a:off x="5626552" y="700526"/>
            <a:ext cx="2132401" cy="7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4C77DFE0-D36D-40C7-9205-21F12972CC10}"/>
              </a:ext>
            </a:extLst>
          </p:cNvPr>
          <p:cNvSpPr/>
          <p:nvPr/>
        </p:nvSpPr>
        <p:spPr>
          <a:xfrm>
            <a:off x="474769" y="142798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4DACE85D-A84A-44D9-96A1-926895134824}"/>
              </a:ext>
            </a:extLst>
          </p:cNvPr>
          <p:cNvSpPr/>
          <p:nvPr/>
        </p:nvSpPr>
        <p:spPr>
          <a:xfrm>
            <a:off x="284825" y="2122401"/>
            <a:ext cx="929164" cy="131748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43F509D0-B309-45F1-8266-E2927D1DF741}"/>
              </a:ext>
            </a:extLst>
          </p:cNvPr>
          <p:cNvSpPr/>
          <p:nvPr/>
        </p:nvSpPr>
        <p:spPr>
          <a:xfrm>
            <a:off x="474769" y="142934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668849F6-6577-4E1A-B673-0438125A343A}"/>
              </a:ext>
            </a:extLst>
          </p:cNvPr>
          <p:cNvSpPr/>
          <p:nvPr/>
        </p:nvSpPr>
        <p:spPr>
          <a:xfrm>
            <a:off x="450324" y="376464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FB5398ED-03CD-468D-917C-276F3E876950}"/>
              </a:ext>
            </a:extLst>
          </p:cNvPr>
          <p:cNvSpPr/>
          <p:nvPr/>
        </p:nvSpPr>
        <p:spPr>
          <a:xfrm>
            <a:off x="296167" y="4490565"/>
            <a:ext cx="897437" cy="132943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8E8BF355-4578-48F6-B26E-DCA4832D70BE}"/>
              </a:ext>
            </a:extLst>
          </p:cNvPr>
          <p:cNvSpPr/>
          <p:nvPr/>
        </p:nvSpPr>
        <p:spPr>
          <a:xfrm>
            <a:off x="450324" y="376600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6F1002B-8AB4-4405-987D-066A33CA1B32}"/>
              </a:ext>
            </a:extLst>
          </p:cNvPr>
          <p:cNvSpPr/>
          <p:nvPr/>
        </p:nvSpPr>
        <p:spPr>
          <a:xfrm>
            <a:off x="4685939" y="1491397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55286B47-6452-4770-9396-28E5F54E60EE}"/>
              </a:ext>
            </a:extLst>
          </p:cNvPr>
          <p:cNvSpPr/>
          <p:nvPr/>
        </p:nvSpPr>
        <p:spPr>
          <a:xfrm>
            <a:off x="4545874" y="2187717"/>
            <a:ext cx="936000" cy="1317487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89D5EFD7-AC87-468D-AC9D-8AB566386680}"/>
              </a:ext>
            </a:extLst>
          </p:cNvPr>
          <p:cNvSpPr/>
          <p:nvPr/>
        </p:nvSpPr>
        <p:spPr>
          <a:xfrm>
            <a:off x="4685939" y="149275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28B4FF30-CF1A-49E9-8A61-CACA0D1634AD}"/>
              </a:ext>
            </a:extLst>
          </p:cNvPr>
          <p:cNvSpPr/>
          <p:nvPr/>
        </p:nvSpPr>
        <p:spPr>
          <a:xfrm>
            <a:off x="4774374" y="404753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ستطيل: زوايا مستديرة 54">
                <a:extLst>
                  <a:ext uri="{FF2B5EF4-FFF2-40B4-BE49-F238E27FC236}">
                    <a16:creationId xmlns:a16="http://schemas.microsoft.com/office/drawing/2014/main" id="{EF6EFB39-9C8A-482C-939F-249B4282AB57}"/>
                  </a:ext>
                </a:extLst>
              </p:cNvPr>
              <p:cNvSpPr/>
              <p:nvPr/>
            </p:nvSpPr>
            <p:spPr>
              <a:xfrm>
                <a:off x="4489411" y="4814417"/>
                <a:ext cx="1225873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مستطيل: زوايا مستديرة 54">
                <a:extLst>
                  <a:ext uri="{FF2B5EF4-FFF2-40B4-BE49-F238E27FC236}">
                    <a16:creationId xmlns:a16="http://schemas.microsoft.com/office/drawing/2014/main" id="{EF6EFB39-9C8A-482C-939F-249B4282A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411" y="4814417"/>
                <a:ext cx="1225873" cy="57974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8A1BFCC9-B24C-4BD1-A852-33B54D357F88}"/>
              </a:ext>
            </a:extLst>
          </p:cNvPr>
          <p:cNvSpPr/>
          <p:nvPr/>
        </p:nvSpPr>
        <p:spPr>
          <a:xfrm>
            <a:off x="4786422" y="404889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835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 animBg="1"/>
      <p:bldP spid="41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4BA3DB0D-2003-4963-875D-701405843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14706" r="9052" b="73768"/>
          <a:stretch/>
        </p:blipFill>
        <p:spPr bwMode="auto">
          <a:xfrm>
            <a:off x="965698" y="126950"/>
            <a:ext cx="7931597" cy="8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13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29561" y="506658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P51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37133" r="54009" b="28347"/>
          <a:stretch/>
        </p:blipFill>
        <p:spPr bwMode="auto">
          <a:xfrm>
            <a:off x="1639553" y="1389301"/>
            <a:ext cx="2842296" cy="19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0691" r="51850" b="53522"/>
          <a:stretch/>
        </p:blipFill>
        <p:spPr bwMode="auto">
          <a:xfrm>
            <a:off x="5668948" y="1360871"/>
            <a:ext cx="2821236" cy="201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48930" r="62041" b="10567"/>
          <a:stretch/>
        </p:blipFill>
        <p:spPr bwMode="auto">
          <a:xfrm>
            <a:off x="1639553" y="3516772"/>
            <a:ext cx="2842295" cy="238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23943" r="63872" b="23530"/>
          <a:stretch/>
        </p:blipFill>
        <p:spPr bwMode="auto">
          <a:xfrm>
            <a:off x="5769362" y="3479582"/>
            <a:ext cx="2620407" cy="26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99" t="50858" r="11288" b="41140"/>
          <a:stretch/>
        </p:blipFill>
        <p:spPr bwMode="auto">
          <a:xfrm>
            <a:off x="6050866" y="791234"/>
            <a:ext cx="2057400" cy="58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EEF7DB7C-97CD-4E71-A3E4-A6784725450F}"/>
              </a:ext>
            </a:extLst>
          </p:cNvPr>
          <p:cNvSpPr/>
          <p:nvPr/>
        </p:nvSpPr>
        <p:spPr>
          <a:xfrm>
            <a:off x="740991" y="3659977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A04E2EDA-A83A-44F5-A69D-9437A8A55D07}"/>
              </a:ext>
            </a:extLst>
          </p:cNvPr>
          <p:cNvSpPr/>
          <p:nvPr/>
        </p:nvSpPr>
        <p:spPr>
          <a:xfrm>
            <a:off x="586834" y="4385899"/>
            <a:ext cx="897437" cy="132943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E2F30BFD-4440-4F80-967C-1145CCB03AE4}"/>
              </a:ext>
            </a:extLst>
          </p:cNvPr>
          <p:cNvSpPr/>
          <p:nvPr/>
        </p:nvSpPr>
        <p:spPr>
          <a:xfrm>
            <a:off x="740991" y="366133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8F029C53-77E2-422F-92E6-AB164F2BE073}"/>
              </a:ext>
            </a:extLst>
          </p:cNvPr>
          <p:cNvSpPr/>
          <p:nvPr/>
        </p:nvSpPr>
        <p:spPr>
          <a:xfrm>
            <a:off x="4872102" y="132141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0B17AE59-A1F0-4DBC-8CCC-39C94AE8FC82}"/>
              </a:ext>
            </a:extLst>
          </p:cNvPr>
          <p:cNvSpPr/>
          <p:nvPr/>
        </p:nvSpPr>
        <p:spPr>
          <a:xfrm>
            <a:off x="4732037" y="2017736"/>
            <a:ext cx="936000" cy="1317487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4F835E96-F8A5-4B23-96A7-5D9059B9DB98}"/>
              </a:ext>
            </a:extLst>
          </p:cNvPr>
          <p:cNvSpPr/>
          <p:nvPr/>
        </p:nvSpPr>
        <p:spPr>
          <a:xfrm>
            <a:off x="4872102" y="132277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64463E00-82AB-4C88-89E1-891C0B7AAFEC}"/>
              </a:ext>
            </a:extLst>
          </p:cNvPr>
          <p:cNvSpPr/>
          <p:nvPr/>
        </p:nvSpPr>
        <p:spPr>
          <a:xfrm>
            <a:off x="585881" y="1373836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ستطيل: زوايا مستديرة 55">
                <a:extLst>
                  <a:ext uri="{FF2B5EF4-FFF2-40B4-BE49-F238E27FC236}">
                    <a16:creationId xmlns:a16="http://schemas.microsoft.com/office/drawing/2014/main" id="{A4F372A2-40A9-412F-B115-B9F437BCE8C0}"/>
                  </a:ext>
                </a:extLst>
              </p:cNvPr>
              <p:cNvSpPr/>
              <p:nvPr/>
            </p:nvSpPr>
            <p:spPr>
              <a:xfrm>
                <a:off x="296575" y="2127756"/>
                <a:ext cx="1225873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مستطيل: زوايا مستديرة 55">
                <a:extLst>
                  <a:ext uri="{FF2B5EF4-FFF2-40B4-BE49-F238E27FC236}">
                    <a16:creationId xmlns:a16="http://schemas.microsoft.com/office/drawing/2014/main" id="{A4F372A2-40A9-412F-B115-B9F437BCE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5" y="2127756"/>
                <a:ext cx="1225873" cy="57974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22BEEF4A-0A65-44BA-BBAD-4E0170A59A56}"/>
              </a:ext>
            </a:extLst>
          </p:cNvPr>
          <p:cNvSpPr/>
          <p:nvPr/>
        </p:nvSpPr>
        <p:spPr>
          <a:xfrm>
            <a:off x="593586" y="136223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2B7FE5A8-C273-4771-966F-A63137C9411F}"/>
              </a:ext>
            </a:extLst>
          </p:cNvPr>
          <p:cNvSpPr/>
          <p:nvPr/>
        </p:nvSpPr>
        <p:spPr>
          <a:xfrm>
            <a:off x="4990608" y="373160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95315B9-C35D-4C28-8852-C5FCDD8D3E94}"/>
              </a:ext>
            </a:extLst>
          </p:cNvPr>
          <p:cNvSpPr/>
          <p:nvPr/>
        </p:nvSpPr>
        <p:spPr>
          <a:xfrm>
            <a:off x="4800664" y="4426016"/>
            <a:ext cx="929164" cy="1317488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62ED1098-71C4-473E-9DB5-270E40BC8E41}"/>
              </a:ext>
            </a:extLst>
          </p:cNvPr>
          <p:cNvSpPr/>
          <p:nvPr/>
        </p:nvSpPr>
        <p:spPr>
          <a:xfrm>
            <a:off x="4990608" y="373296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77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6769100" y="6305551"/>
            <a:ext cx="2133600" cy="366183"/>
          </a:xfrm>
        </p:spPr>
        <p:txBody>
          <a:bodyPr/>
          <a:lstStyle/>
          <a:p>
            <a:fld id="{48751886-234F-43F4-B39E-956BA2EF0846}" type="slidenum">
              <a:rPr lang="ar-KW" smtClean="0"/>
              <a:t>2</a:t>
            </a:fld>
            <a:endParaRPr lang="ar-KW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22600" y="501650"/>
            <a:ext cx="3352800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كراسة التمارين 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035040" y="1473200"/>
            <a:ext cx="2541088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KW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تمرن 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7-4</a:t>
            </a:r>
            <a:endParaRPr lang="ar-KW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124098" y="1504950"/>
            <a:ext cx="5969726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KW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المجموعة 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</a:t>
            </a:r>
            <a:r>
              <a:rPr lang="ar-KW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التمارين الموضوعية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1739900" y="25400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6" name="شكل بيضاوي 35"/>
          <p:cNvSpPr/>
          <p:nvPr/>
        </p:nvSpPr>
        <p:spPr>
          <a:xfrm>
            <a:off x="2959100" y="25400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4178300" y="25400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8" name="شكل بيضاوي 37"/>
          <p:cNvSpPr/>
          <p:nvPr/>
        </p:nvSpPr>
        <p:spPr>
          <a:xfrm>
            <a:off x="5397500" y="25400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9" name="شكل بيضاوي 38"/>
          <p:cNvSpPr/>
          <p:nvPr/>
        </p:nvSpPr>
        <p:spPr>
          <a:xfrm>
            <a:off x="6616700" y="25400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1765300" y="35433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2984500" y="35433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4203700" y="35433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5422900" y="35433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P49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6632575" y="35433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1765300" y="45466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2984500" y="45466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12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4203700" y="45466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5422900" y="45466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14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33" name="شكل بيضاوي 32"/>
          <p:cNvSpPr/>
          <p:nvPr/>
        </p:nvSpPr>
        <p:spPr>
          <a:xfrm>
            <a:off x="6642100" y="45466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4" name="شكل بيضاوي 43"/>
          <p:cNvSpPr/>
          <p:nvPr/>
        </p:nvSpPr>
        <p:spPr>
          <a:xfrm>
            <a:off x="2997200" y="54991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16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216400" y="54991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17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5435600" y="5499100"/>
            <a:ext cx="8382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18</a:t>
            </a:r>
            <a:endParaRPr lang="ar-KW" sz="2800" dirty="0">
              <a:solidFill>
                <a:schemeClr val="tx1"/>
              </a:solidFill>
            </a:endParaRPr>
          </a:p>
        </p:txBody>
      </p:sp>
      <p:sp>
        <p:nvSpPr>
          <p:cNvPr id="48" name="Action Button: Home 10">
            <a:hlinkClick r:id="rId2" action="ppaction://hlinkpres?slideindex=4&amp;slidetitle=عرض تقديمي في PowerPoint" highlightClick="1"/>
          </p:cNvPr>
          <p:cNvSpPr/>
          <p:nvPr/>
        </p:nvSpPr>
        <p:spPr>
          <a:xfrm>
            <a:off x="691649" y="5867400"/>
            <a:ext cx="408919" cy="441938"/>
          </a:xfrm>
          <a:prstGeom prst="actionButtonHom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3</a:t>
            </a:fld>
            <a:endParaRPr lang="ar-KW"/>
          </a:p>
        </p:txBody>
      </p:sp>
      <p:sp>
        <p:nvSpPr>
          <p:cNvPr id="27" name="Action Button: Home 10">
            <a:hlinkClick r:id="" action="ppaction://noaction" highlightClick="1"/>
          </p:cNvPr>
          <p:cNvSpPr/>
          <p:nvPr/>
        </p:nvSpPr>
        <p:spPr>
          <a:xfrm>
            <a:off x="79139" y="6311051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10090" y="232781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P49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1444558" y="230545"/>
            <a:ext cx="7511832" cy="369332"/>
            <a:chOff x="1077334" y="489518"/>
            <a:chExt cx="7511832" cy="369332"/>
          </a:xfrm>
        </p:grpSpPr>
        <p:sp>
          <p:nvSpPr>
            <p:cNvPr id="32" name="مربع نص 31"/>
            <p:cNvSpPr txBox="1"/>
            <p:nvPr/>
          </p:nvSpPr>
          <p:spPr>
            <a:xfrm>
              <a:off x="1077334" y="489518"/>
              <a:ext cx="751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KW" b="1" dirty="0"/>
                <a:t>في التمارين من </a:t>
              </a:r>
              <a:r>
                <a:rPr lang="en-US" b="1" dirty="0"/>
                <a:t>(1-7)</a:t>
              </a:r>
              <a:r>
                <a:rPr lang="ar-KW" b="1" dirty="0"/>
                <a:t> </a:t>
              </a:r>
              <a:r>
                <a:rPr lang="ar-KW" b="1" dirty="0" err="1"/>
                <a:t>إضغط</a:t>
              </a:r>
              <a:r>
                <a:rPr lang="ar-KW" b="1" dirty="0"/>
                <a:t> على   </a:t>
              </a:r>
              <a:r>
                <a:rPr lang="en-US" b="1" dirty="0"/>
                <a:t>a</a:t>
              </a:r>
              <a:r>
                <a:rPr lang="ar-KW" b="1" dirty="0"/>
                <a:t>   إذا كانت العبارة صحيحة ، و  </a:t>
              </a:r>
              <a:r>
                <a:rPr lang="en-US" b="1" dirty="0"/>
                <a:t>b</a:t>
              </a:r>
              <a:r>
                <a:rPr lang="ar-KW" b="1" dirty="0"/>
                <a:t>  إذا كانت العبارة خاطئة</a:t>
              </a:r>
              <a:endParaRPr lang="en-GB" b="1" dirty="0"/>
            </a:p>
          </p:txBody>
        </p:sp>
        <p:sp>
          <p:nvSpPr>
            <p:cNvPr id="33" name="شكل بيضاوي 32"/>
            <p:cNvSpPr/>
            <p:nvPr/>
          </p:nvSpPr>
          <p:spPr>
            <a:xfrm>
              <a:off x="5575300" y="533400"/>
              <a:ext cx="325450" cy="325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شكل بيضاوي 33"/>
            <p:cNvSpPr/>
            <p:nvPr/>
          </p:nvSpPr>
          <p:spPr>
            <a:xfrm>
              <a:off x="3071800" y="508000"/>
              <a:ext cx="325450" cy="325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35" t="36121" r="9672" b="56434"/>
          <a:stretch/>
        </p:blipFill>
        <p:spPr bwMode="auto">
          <a:xfrm>
            <a:off x="3601918" y="868766"/>
            <a:ext cx="5185904" cy="6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D79817B5-5C19-4E4F-90A0-A4CCA3CC7C53}"/>
              </a:ext>
            </a:extLst>
          </p:cNvPr>
          <p:cNvSpPr/>
          <p:nvPr/>
        </p:nvSpPr>
        <p:spPr>
          <a:xfrm>
            <a:off x="756812" y="942786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نجمة: 6 نقاط 40">
                <a:extLst>
                  <a:ext uri="{FF2B5EF4-FFF2-40B4-BE49-F238E27FC236}">
                    <a16:creationId xmlns:a16="http://schemas.microsoft.com/office/drawing/2014/main" id="{37B47301-1C40-4557-ADC6-56CE80B9BD79}"/>
                  </a:ext>
                </a:extLst>
              </p:cNvPr>
              <p:cNvSpPr/>
              <p:nvPr/>
            </p:nvSpPr>
            <p:spPr>
              <a:xfrm>
                <a:off x="472849" y="1557818"/>
                <a:ext cx="1176429" cy="832514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نجمة: 6 نقاط 40">
                <a:extLst>
                  <a:ext uri="{FF2B5EF4-FFF2-40B4-BE49-F238E27FC236}">
                    <a16:creationId xmlns:a16="http://schemas.microsoft.com/office/drawing/2014/main" id="{37B47301-1C40-4557-ADC6-56CE80B9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9" y="1557818"/>
                <a:ext cx="1176429" cy="832514"/>
              </a:xfrm>
              <a:prstGeom prst="star6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0AF9F277-14EE-4351-908F-387EFAEF461A}"/>
              </a:ext>
            </a:extLst>
          </p:cNvPr>
          <p:cNvSpPr/>
          <p:nvPr/>
        </p:nvSpPr>
        <p:spPr>
          <a:xfrm>
            <a:off x="756812" y="94414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D344EC7B-ADE1-4523-89A4-7B5CE46BAB19}"/>
              </a:ext>
            </a:extLst>
          </p:cNvPr>
          <p:cNvSpPr/>
          <p:nvPr/>
        </p:nvSpPr>
        <p:spPr>
          <a:xfrm>
            <a:off x="1744814" y="95229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78E777E8-6202-46DC-8421-75B06A83C354}"/>
              </a:ext>
            </a:extLst>
          </p:cNvPr>
          <p:cNvSpPr/>
          <p:nvPr/>
        </p:nvSpPr>
        <p:spPr>
          <a:xfrm>
            <a:off x="1744814" y="95365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47737D88-810D-4AE4-B917-464E5B0CCC40}"/>
              </a:ext>
            </a:extLst>
          </p:cNvPr>
          <p:cNvSpPr/>
          <p:nvPr/>
        </p:nvSpPr>
        <p:spPr>
          <a:xfrm>
            <a:off x="1698065" y="249294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نجمة: 6 نقاط 46">
                <a:extLst>
                  <a:ext uri="{FF2B5EF4-FFF2-40B4-BE49-F238E27FC236}">
                    <a16:creationId xmlns:a16="http://schemas.microsoft.com/office/drawing/2014/main" id="{3C9661FE-7AA5-4320-9274-8C6295122D88}"/>
                  </a:ext>
                </a:extLst>
              </p:cNvPr>
              <p:cNvSpPr/>
              <p:nvPr/>
            </p:nvSpPr>
            <p:spPr>
              <a:xfrm>
                <a:off x="1373284" y="3132140"/>
                <a:ext cx="1246959" cy="832514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نجمة: 6 نقاط 46">
                <a:extLst>
                  <a:ext uri="{FF2B5EF4-FFF2-40B4-BE49-F238E27FC236}">
                    <a16:creationId xmlns:a16="http://schemas.microsoft.com/office/drawing/2014/main" id="{3C9661FE-7AA5-4320-9274-8C6295122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284" y="3132140"/>
                <a:ext cx="1246959" cy="832514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37929D51-9821-4A71-8464-3855152232C0}"/>
              </a:ext>
            </a:extLst>
          </p:cNvPr>
          <p:cNvSpPr/>
          <p:nvPr/>
        </p:nvSpPr>
        <p:spPr>
          <a:xfrm>
            <a:off x="1698065" y="249430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24D4389C-9997-4646-A7C0-0237124A037E}"/>
              </a:ext>
            </a:extLst>
          </p:cNvPr>
          <p:cNvSpPr/>
          <p:nvPr/>
        </p:nvSpPr>
        <p:spPr>
          <a:xfrm>
            <a:off x="710063" y="2494307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1B092192-1F20-417A-AFE9-75E0491D0D5A}"/>
              </a:ext>
            </a:extLst>
          </p:cNvPr>
          <p:cNvSpPr/>
          <p:nvPr/>
        </p:nvSpPr>
        <p:spPr>
          <a:xfrm>
            <a:off x="710063" y="249566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FC7CC918-434E-4C75-BEA7-8BBBE567E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806" y="2606571"/>
            <a:ext cx="5453200" cy="490788"/>
          </a:xfrm>
          <a:prstGeom prst="rect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C7C3A07B-9363-42EC-BB3B-80D742AF4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43" t="49053" r="9672" b="41544"/>
          <a:stretch/>
        </p:blipFill>
        <p:spPr bwMode="auto">
          <a:xfrm>
            <a:off x="1744814" y="4022741"/>
            <a:ext cx="7154214" cy="68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C8B16ABF-ADF0-4B33-91F6-BE9BA7375995}"/>
              </a:ext>
            </a:extLst>
          </p:cNvPr>
          <p:cNvSpPr/>
          <p:nvPr/>
        </p:nvSpPr>
        <p:spPr>
          <a:xfrm>
            <a:off x="710063" y="4695590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نجمة: 6 نقاط 58">
                <a:extLst>
                  <a:ext uri="{FF2B5EF4-FFF2-40B4-BE49-F238E27FC236}">
                    <a16:creationId xmlns:a16="http://schemas.microsoft.com/office/drawing/2014/main" id="{A6FC22A9-D3E5-41AE-A534-9A8BA7B0CEB2}"/>
                  </a:ext>
                </a:extLst>
              </p:cNvPr>
              <p:cNvSpPr/>
              <p:nvPr/>
            </p:nvSpPr>
            <p:spPr>
              <a:xfrm>
                <a:off x="426100" y="5310622"/>
                <a:ext cx="1176429" cy="832514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نجمة: 6 نقاط 58">
                <a:extLst>
                  <a:ext uri="{FF2B5EF4-FFF2-40B4-BE49-F238E27FC236}">
                    <a16:creationId xmlns:a16="http://schemas.microsoft.com/office/drawing/2014/main" id="{A6FC22A9-D3E5-41AE-A534-9A8BA7B0C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0" y="5310622"/>
                <a:ext cx="1176429" cy="832514"/>
              </a:xfrm>
              <a:prstGeom prst="star6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5CDBC3C0-104A-4DA2-93C6-C19FBBC2F56D}"/>
              </a:ext>
            </a:extLst>
          </p:cNvPr>
          <p:cNvSpPr/>
          <p:nvPr/>
        </p:nvSpPr>
        <p:spPr>
          <a:xfrm>
            <a:off x="710063" y="469694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B2ED864A-7884-4354-AF8D-2880F417DAE4}"/>
              </a:ext>
            </a:extLst>
          </p:cNvPr>
          <p:cNvSpPr/>
          <p:nvPr/>
        </p:nvSpPr>
        <p:spPr>
          <a:xfrm>
            <a:off x="1698065" y="470510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8191BAF7-02A0-41CC-BFEF-E79E0437C25D}"/>
              </a:ext>
            </a:extLst>
          </p:cNvPr>
          <p:cNvSpPr/>
          <p:nvPr/>
        </p:nvSpPr>
        <p:spPr>
          <a:xfrm>
            <a:off x="1698065" y="470646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4</a:t>
            </a:fld>
            <a:endParaRPr lang="ar-KW"/>
          </a:p>
        </p:txBody>
      </p:sp>
      <p:sp>
        <p:nvSpPr>
          <p:cNvPr id="2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19FF980-6967-43AC-95CD-70BCE4EBA94E}"/>
              </a:ext>
            </a:extLst>
          </p:cNvPr>
          <p:cNvSpPr txBox="1"/>
          <p:nvPr/>
        </p:nvSpPr>
        <p:spPr>
          <a:xfrm>
            <a:off x="1412462" y="135466"/>
            <a:ext cx="751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في التمارين من </a:t>
            </a:r>
            <a:r>
              <a:rPr lang="en-US" b="1" dirty="0"/>
              <a:t>(1-7)</a:t>
            </a:r>
            <a:r>
              <a:rPr lang="ar-KW" b="1" dirty="0"/>
              <a:t> </a:t>
            </a:r>
            <a:r>
              <a:rPr lang="ar-KW" b="1" dirty="0" err="1"/>
              <a:t>إضغط</a:t>
            </a:r>
            <a:r>
              <a:rPr lang="ar-KW" b="1" dirty="0"/>
              <a:t> على   </a:t>
            </a:r>
            <a:r>
              <a:rPr lang="en-US" b="1" dirty="0"/>
              <a:t>a</a:t>
            </a:r>
            <a:r>
              <a:rPr lang="ar-KW" b="1" dirty="0"/>
              <a:t>   إذا كانت العبارة صحيحة ، و  </a:t>
            </a:r>
            <a:r>
              <a:rPr lang="en-US" b="1" dirty="0"/>
              <a:t>b</a:t>
            </a:r>
            <a:r>
              <a:rPr lang="ar-KW" b="1" dirty="0"/>
              <a:t>  إذا كانت العبارة خاطئة</a:t>
            </a:r>
            <a:endParaRPr lang="en-GB" b="1" dirty="0"/>
          </a:p>
        </p:txBody>
      </p:sp>
      <p:sp>
        <p:nvSpPr>
          <p:cNvPr id="47" name="مستطيل مستدير الزوايا 28">
            <a:extLst>
              <a:ext uri="{FF2B5EF4-FFF2-40B4-BE49-F238E27FC236}">
                <a16:creationId xmlns:a16="http://schemas.microsoft.com/office/drawing/2014/main" id="{5AB7A13B-322D-411C-89ED-D8044FF940B4}"/>
              </a:ext>
            </a:extLst>
          </p:cNvPr>
          <p:cNvSpPr/>
          <p:nvPr/>
        </p:nvSpPr>
        <p:spPr>
          <a:xfrm>
            <a:off x="510090" y="232781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D858FBD1-C3B5-44EA-8903-A499D657E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86" t="16727" r="9930" b="70024"/>
          <a:stretch/>
        </p:blipFill>
        <p:spPr bwMode="auto">
          <a:xfrm>
            <a:off x="909512" y="759815"/>
            <a:ext cx="7973717" cy="96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31A8DA7F-9B46-4765-82A5-DE6DB3B45254}"/>
              </a:ext>
            </a:extLst>
          </p:cNvPr>
          <p:cNvSpPr/>
          <p:nvPr/>
        </p:nvSpPr>
        <p:spPr>
          <a:xfrm>
            <a:off x="1535294" y="1336489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نجمة: 6 نقاط 49">
                <a:extLst>
                  <a:ext uri="{FF2B5EF4-FFF2-40B4-BE49-F238E27FC236}">
                    <a16:creationId xmlns:a16="http://schemas.microsoft.com/office/drawing/2014/main" id="{16EEC97E-445C-4592-BE00-84EE94958F9D}"/>
                  </a:ext>
                </a:extLst>
              </p:cNvPr>
              <p:cNvSpPr/>
              <p:nvPr/>
            </p:nvSpPr>
            <p:spPr>
              <a:xfrm>
                <a:off x="2288687" y="1271704"/>
                <a:ext cx="1246959" cy="712314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نجمة: 6 نقاط 49">
                <a:extLst>
                  <a:ext uri="{FF2B5EF4-FFF2-40B4-BE49-F238E27FC236}">
                    <a16:creationId xmlns:a16="http://schemas.microsoft.com/office/drawing/2014/main" id="{16EEC97E-445C-4592-BE00-84EE94958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87" y="1271704"/>
                <a:ext cx="1246959" cy="712314"/>
              </a:xfrm>
              <a:prstGeom prst="star6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D14BA1FF-AD97-40BF-A735-0E2B7C5C9158}"/>
              </a:ext>
            </a:extLst>
          </p:cNvPr>
          <p:cNvSpPr/>
          <p:nvPr/>
        </p:nvSpPr>
        <p:spPr>
          <a:xfrm>
            <a:off x="1535294" y="133784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0A98FECC-F9C7-4ACE-8D66-E8019DEF87B6}"/>
              </a:ext>
            </a:extLst>
          </p:cNvPr>
          <p:cNvSpPr/>
          <p:nvPr/>
        </p:nvSpPr>
        <p:spPr>
          <a:xfrm>
            <a:off x="547292" y="133784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C6B4778C-8878-4BC4-8E3A-808FBD559CD4}"/>
              </a:ext>
            </a:extLst>
          </p:cNvPr>
          <p:cNvSpPr/>
          <p:nvPr/>
        </p:nvSpPr>
        <p:spPr>
          <a:xfrm>
            <a:off x="547292" y="133920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7DC76195-DFF1-4A2C-9275-CAD48A2C7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28648" r="8899" b="64237"/>
          <a:stretch/>
        </p:blipFill>
        <p:spPr bwMode="auto">
          <a:xfrm>
            <a:off x="4554229" y="2069317"/>
            <a:ext cx="4522505" cy="61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BDECDE48-5B4C-45AF-8EA2-B6F19499F9AF}"/>
              </a:ext>
            </a:extLst>
          </p:cNvPr>
          <p:cNvSpPr/>
          <p:nvPr/>
        </p:nvSpPr>
        <p:spPr>
          <a:xfrm>
            <a:off x="519996" y="2138671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نجمة: 6 نقاط 55">
                <a:extLst>
                  <a:ext uri="{FF2B5EF4-FFF2-40B4-BE49-F238E27FC236}">
                    <a16:creationId xmlns:a16="http://schemas.microsoft.com/office/drawing/2014/main" id="{3BE4B5FA-83E6-4493-A3D6-A1490BBA9FFB}"/>
                  </a:ext>
                </a:extLst>
              </p:cNvPr>
              <p:cNvSpPr/>
              <p:nvPr/>
            </p:nvSpPr>
            <p:spPr>
              <a:xfrm>
                <a:off x="2323951" y="2215723"/>
                <a:ext cx="1211695" cy="643921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نجمة: 6 نقاط 55">
                <a:extLst>
                  <a:ext uri="{FF2B5EF4-FFF2-40B4-BE49-F238E27FC236}">
                    <a16:creationId xmlns:a16="http://schemas.microsoft.com/office/drawing/2014/main" id="{3BE4B5FA-83E6-4493-A3D6-A1490BBA9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951" y="2215723"/>
                <a:ext cx="1211695" cy="643921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134B75C3-F644-47D1-8D06-E5B1DA80AF4E}"/>
              </a:ext>
            </a:extLst>
          </p:cNvPr>
          <p:cNvSpPr/>
          <p:nvPr/>
        </p:nvSpPr>
        <p:spPr>
          <a:xfrm>
            <a:off x="519996" y="214003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44E99FC7-DEDC-446E-8D01-7DB885568237}"/>
              </a:ext>
            </a:extLst>
          </p:cNvPr>
          <p:cNvSpPr/>
          <p:nvPr/>
        </p:nvSpPr>
        <p:spPr>
          <a:xfrm>
            <a:off x="1507998" y="214818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FAA08FBE-A1DA-483B-BA28-323CED24A13C}"/>
              </a:ext>
            </a:extLst>
          </p:cNvPr>
          <p:cNvSpPr/>
          <p:nvPr/>
        </p:nvSpPr>
        <p:spPr>
          <a:xfrm>
            <a:off x="1507998" y="214954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74528C31-633C-4C83-830F-8D18867578F6}"/>
              </a:ext>
            </a:extLst>
          </p:cNvPr>
          <p:cNvSpPr/>
          <p:nvPr/>
        </p:nvSpPr>
        <p:spPr>
          <a:xfrm>
            <a:off x="510090" y="354892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نجمة: 6 نقاط 61">
                <a:extLst>
                  <a:ext uri="{FF2B5EF4-FFF2-40B4-BE49-F238E27FC236}">
                    <a16:creationId xmlns:a16="http://schemas.microsoft.com/office/drawing/2014/main" id="{A183FE26-1A2B-4B3B-8122-654621BE5E61}"/>
                  </a:ext>
                </a:extLst>
              </p:cNvPr>
              <p:cNvSpPr/>
              <p:nvPr/>
            </p:nvSpPr>
            <p:spPr>
              <a:xfrm>
                <a:off x="2314045" y="3625975"/>
                <a:ext cx="1211695" cy="643921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نجمة: 6 نقاط 61">
                <a:extLst>
                  <a:ext uri="{FF2B5EF4-FFF2-40B4-BE49-F238E27FC236}">
                    <a16:creationId xmlns:a16="http://schemas.microsoft.com/office/drawing/2014/main" id="{A183FE26-1A2B-4B3B-8122-654621BE5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45" y="3625975"/>
                <a:ext cx="1211695" cy="643921"/>
              </a:xfrm>
              <a:prstGeom prst="star6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B53E905E-2D3B-4C1B-B7FB-3D85E14566AA}"/>
              </a:ext>
            </a:extLst>
          </p:cNvPr>
          <p:cNvSpPr/>
          <p:nvPr/>
        </p:nvSpPr>
        <p:spPr>
          <a:xfrm>
            <a:off x="510090" y="355028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70869A1A-2B83-4FFF-8055-1418DC600173}"/>
              </a:ext>
            </a:extLst>
          </p:cNvPr>
          <p:cNvSpPr/>
          <p:nvPr/>
        </p:nvSpPr>
        <p:spPr>
          <a:xfrm>
            <a:off x="1498092" y="355843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5AED265E-4499-47CC-AEBC-823A2ED7B331}"/>
              </a:ext>
            </a:extLst>
          </p:cNvPr>
          <p:cNvSpPr/>
          <p:nvPr/>
        </p:nvSpPr>
        <p:spPr>
          <a:xfrm>
            <a:off x="1498092" y="355979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9898318-2D66-408F-A3FD-6AEBAB54E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2" y="4292723"/>
            <a:ext cx="8562975" cy="676275"/>
          </a:xfrm>
          <a:prstGeom prst="rect">
            <a:avLst/>
          </a:prstGeom>
        </p:spPr>
      </p:pic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85917BD2-C806-40A4-818F-D0E2214ECE4C}"/>
              </a:ext>
            </a:extLst>
          </p:cNvPr>
          <p:cNvSpPr/>
          <p:nvPr/>
        </p:nvSpPr>
        <p:spPr>
          <a:xfrm>
            <a:off x="1498092" y="5063600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نجمة: 6 نقاط 66">
                <a:extLst>
                  <a:ext uri="{FF2B5EF4-FFF2-40B4-BE49-F238E27FC236}">
                    <a16:creationId xmlns:a16="http://schemas.microsoft.com/office/drawing/2014/main" id="{B0A5C90D-D235-4E72-A5AF-E71068EF4CB3}"/>
                  </a:ext>
                </a:extLst>
              </p:cNvPr>
              <p:cNvSpPr/>
              <p:nvPr/>
            </p:nvSpPr>
            <p:spPr>
              <a:xfrm>
                <a:off x="2251485" y="4998815"/>
                <a:ext cx="1246959" cy="712314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نجمة: 6 نقاط 66">
                <a:extLst>
                  <a:ext uri="{FF2B5EF4-FFF2-40B4-BE49-F238E27FC236}">
                    <a16:creationId xmlns:a16="http://schemas.microsoft.com/office/drawing/2014/main" id="{B0A5C90D-D235-4E72-A5AF-E71068EF4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85" y="4998815"/>
                <a:ext cx="1246959" cy="712314"/>
              </a:xfrm>
              <a:prstGeom prst="star6">
                <a:avLst/>
              </a:prstGeom>
              <a:blipFill>
                <a:blip r:embed="rId8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7C827BC0-41DC-4BB8-B62E-D1088CCB5C91}"/>
              </a:ext>
            </a:extLst>
          </p:cNvPr>
          <p:cNvSpPr/>
          <p:nvPr/>
        </p:nvSpPr>
        <p:spPr>
          <a:xfrm>
            <a:off x="1498092" y="506495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EE32F4DE-1C87-4FBD-83B7-2EAA41E9CCC2}"/>
              </a:ext>
            </a:extLst>
          </p:cNvPr>
          <p:cNvSpPr/>
          <p:nvPr/>
        </p:nvSpPr>
        <p:spPr>
          <a:xfrm>
            <a:off x="510090" y="506495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62C720D9-38F2-4D75-AB0C-57A8A424D156}"/>
              </a:ext>
            </a:extLst>
          </p:cNvPr>
          <p:cNvSpPr/>
          <p:nvPr/>
        </p:nvSpPr>
        <p:spPr>
          <a:xfrm>
            <a:off x="510090" y="506631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EEEBED0-82E7-4FB1-84F1-457F4A066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804" y="2859644"/>
            <a:ext cx="75914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5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58380" r="8638" b="35370"/>
          <a:stretch/>
        </p:blipFill>
        <p:spPr bwMode="auto">
          <a:xfrm>
            <a:off x="1113972" y="946380"/>
            <a:ext cx="75057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0" t="52130" r="8638" b="42270"/>
          <a:stretch/>
        </p:blipFill>
        <p:spPr bwMode="auto">
          <a:xfrm>
            <a:off x="2392859" y="533400"/>
            <a:ext cx="5912476" cy="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65933" r="69948" b="27082"/>
          <a:stretch/>
        </p:blipFill>
        <p:spPr bwMode="auto">
          <a:xfrm>
            <a:off x="1779200" y="1693351"/>
            <a:ext cx="1358153" cy="5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8" t="65943" r="33503" b="26141"/>
          <a:stretch/>
        </p:blipFill>
        <p:spPr bwMode="auto">
          <a:xfrm>
            <a:off x="1786017" y="2545475"/>
            <a:ext cx="1358152" cy="5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5" t="73485" r="33606" b="18599"/>
          <a:stretch/>
        </p:blipFill>
        <p:spPr bwMode="auto">
          <a:xfrm>
            <a:off x="1718782" y="4180393"/>
            <a:ext cx="1358152" cy="5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73714" r="69845" b="18811"/>
          <a:stretch/>
        </p:blipFill>
        <p:spPr bwMode="auto">
          <a:xfrm>
            <a:off x="1743199" y="3267916"/>
            <a:ext cx="1358152" cy="54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CF50D86A-26B5-4C10-BF93-F03CF63470F9}"/>
              </a:ext>
            </a:extLst>
          </p:cNvPr>
          <p:cNvSpPr/>
          <p:nvPr/>
        </p:nvSpPr>
        <p:spPr>
          <a:xfrm>
            <a:off x="979912" y="168720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2E554BF5-0573-43C1-877A-6F8A4663A20B}"/>
              </a:ext>
            </a:extLst>
          </p:cNvPr>
          <p:cNvSpPr/>
          <p:nvPr/>
        </p:nvSpPr>
        <p:spPr>
          <a:xfrm>
            <a:off x="3636000" y="158345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55DA7C89-593B-4AFA-9126-0773DF078B81}"/>
              </a:ext>
            </a:extLst>
          </p:cNvPr>
          <p:cNvSpPr/>
          <p:nvPr/>
        </p:nvSpPr>
        <p:spPr>
          <a:xfrm>
            <a:off x="979912" y="168856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C2B71C53-1BE2-44C3-9C8E-2B69045928A4}"/>
              </a:ext>
            </a:extLst>
          </p:cNvPr>
          <p:cNvSpPr/>
          <p:nvPr/>
        </p:nvSpPr>
        <p:spPr>
          <a:xfrm>
            <a:off x="979912" y="419009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AD3A7642-8110-410F-AB22-A2DC884453D2}"/>
              </a:ext>
            </a:extLst>
          </p:cNvPr>
          <p:cNvSpPr/>
          <p:nvPr/>
        </p:nvSpPr>
        <p:spPr>
          <a:xfrm>
            <a:off x="3636000" y="4181876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41185C00-84BE-4FB6-AC12-D22439167198}"/>
              </a:ext>
            </a:extLst>
          </p:cNvPr>
          <p:cNvSpPr/>
          <p:nvPr/>
        </p:nvSpPr>
        <p:spPr>
          <a:xfrm>
            <a:off x="979912" y="419145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835A8662-DA1C-4A77-9929-3FF6A77A02CE}"/>
              </a:ext>
            </a:extLst>
          </p:cNvPr>
          <p:cNvSpPr/>
          <p:nvPr/>
        </p:nvSpPr>
        <p:spPr>
          <a:xfrm>
            <a:off x="979912" y="321346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0E77D002-A937-4386-AC1D-55B7BFA1A2C1}"/>
              </a:ext>
            </a:extLst>
          </p:cNvPr>
          <p:cNvSpPr/>
          <p:nvPr/>
        </p:nvSpPr>
        <p:spPr>
          <a:xfrm>
            <a:off x="3636000" y="3227282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774ED08E-8A54-47CF-B459-3778EF1CF566}"/>
              </a:ext>
            </a:extLst>
          </p:cNvPr>
          <p:cNvSpPr/>
          <p:nvPr/>
        </p:nvSpPr>
        <p:spPr>
          <a:xfrm>
            <a:off x="979912" y="321482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0C4DE4C5-9955-4615-9920-FD524C8A15CF}"/>
              </a:ext>
            </a:extLst>
          </p:cNvPr>
          <p:cNvSpPr/>
          <p:nvPr/>
        </p:nvSpPr>
        <p:spPr>
          <a:xfrm>
            <a:off x="980912" y="246044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ستطيل: زوايا مستديرة 60">
                <a:extLst>
                  <a:ext uri="{FF2B5EF4-FFF2-40B4-BE49-F238E27FC236}">
                    <a16:creationId xmlns:a16="http://schemas.microsoft.com/office/drawing/2014/main" id="{1A257FB7-18EA-44D0-A53A-EAA17E8CDF7E}"/>
                  </a:ext>
                </a:extLst>
              </p:cNvPr>
              <p:cNvSpPr/>
              <p:nvPr/>
            </p:nvSpPr>
            <p:spPr>
              <a:xfrm>
                <a:off x="3636000" y="2421881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مستطيل: زوايا مستديرة 60">
                <a:extLst>
                  <a:ext uri="{FF2B5EF4-FFF2-40B4-BE49-F238E27FC236}">
                    <a16:creationId xmlns:a16="http://schemas.microsoft.com/office/drawing/2014/main" id="{1A257FB7-18EA-44D0-A53A-EAA17E8CD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2421881"/>
                <a:ext cx="1872000" cy="6948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3812FBAD-5460-4B36-B1F4-2FEF9FA8C631}"/>
              </a:ext>
            </a:extLst>
          </p:cNvPr>
          <p:cNvSpPr/>
          <p:nvPr/>
        </p:nvSpPr>
        <p:spPr>
          <a:xfrm>
            <a:off x="992960" y="246180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3564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6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0" t="52130" r="8638" b="42270"/>
          <a:stretch/>
        </p:blipFill>
        <p:spPr bwMode="auto">
          <a:xfrm>
            <a:off x="2392859" y="533400"/>
            <a:ext cx="5912476" cy="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55" t="18750" r="9155" b="73024"/>
          <a:stretch/>
        </p:blipFill>
        <p:spPr bwMode="auto">
          <a:xfrm>
            <a:off x="1977908" y="1032751"/>
            <a:ext cx="6491268" cy="60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26447" r="68427" b="64208"/>
          <a:stretch/>
        </p:blipFill>
        <p:spPr bwMode="auto">
          <a:xfrm>
            <a:off x="1737373" y="1846202"/>
            <a:ext cx="1581865" cy="6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35055" r="67695" b="55600"/>
          <a:stretch/>
        </p:blipFill>
        <p:spPr bwMode="auto">
          <a:xfrm>
            <a:off x="1775011" y="3445193"/>
            <a:ext cx="1581865" cy="6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53" t="26651" r="32520" b="64004"/>
          <a:stretch/>
        </p:blipFill>
        <p:spPr bwMode="auto">
          <a:xfrm>
            <a:off x="1775011" y="2672472"/>
            <a:ext cx="1408780" cy="6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73" t="36043" r="33000" b="54612"/>
          <a:stretch/>
        </p:blipFill>
        <p:spPr bwMode="auto">
          <a:xfrm>
            <a:off x="1737537" y="4391582"/>
            <a:ext cx="1408780" cy="6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BC886140-CC89-4CF1-9678-6AB9CBF60DAA}"/>
              </a:ext>
            </a:extLst>
          </p:cNvPr>
          <p:cNvSpPr/>
          <p:nvPr/>
        </p:nvSpPr>
        <p:spPr>
          <a:xfrm>
            <a:off x="979912" y="190557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EB56B98B-8212-45B6-9E68-618831A9069E}"/>
              </a:ext>
            </a:extLst>
          </p:cNvPr>
          <p:cNvSpPr/>
          <p:nvPr/>
        </p:nvSpPr>
        <p:spPr>
          <a:xfrm>
            <a:off x="3636000" y="185641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A9EB422-4B8B-43D2-8226-5706719E3AEA}"/>
              </a:ext>
            </a:extLst>
          </p:cNvPr>
          <p:cNvSpPr/>
          <p:nvPr/>
        </p:nvSpPr>
        <p:spPr>
          <a:xfrm>
            <a:off x="979912" y="190693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E63E608D-4885-44CC-A13E-D7343B913113}"/>
              </a:ext>
            </a:extLst>
          </p:cNvPr>
          <p:cNvSpPr/>
          <p:nvPr/>
        </p:nvSpPr>
        <p:spPr>
          <a:xfrm>
            <a:off x="979912" y="443575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64F75270-C0A0-4CD3-A626-02FF3C3449DC}"/>
              </a:ext>
            </a:extLst>
          </p:cNvPr>
          <p:cNvSpPr/>
          <p:nvPr/>
        </p:nvSpPr>
        <p:spPr>
          <a:xfrm>
            <a:off x="3636000" y="4427540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BBF1D6CF-670F-485A-AE4E-5635C5F07934}"/>
              </a:ext>
            </a:extLst>
          </p:cNvPr>
          <p:cNvSpPr/>
          <p:nvPr/>
        </p:nvSpPr>
        <p:spPr>
          <a:xfrm>
            <a:off x="979912" y="443711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D6ABC13F-0078-4316-AEDB-47A90F2D6C19}"/>
              </a:ext>
            </a:extLst>
          </p:cNvPr>
          <p:cNvSpPr/>
          <p:nvPr/>
        </p:nvSpPr>
        <p:spPr>
          <a:xfrm>
            <a:off x="979912" y="272214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1123A50-5F1B-4F2B-8F1A-A298C008388D}"/>
              </a:ext>
            </a:extLst>
          </p:cNvPr>
          <p:cNvSpPr/>
          <p:nvPr/>
        </p:nvSpPr>
        <p:spPr>
          <a:xfrm>
            <a:off x="3649648" y="269501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C625AA3E-0ED9-4F23-85D8-F8A6339AE9FE}"/>
              </a:ext>
            </a:extLst>
          </p:cNvPr>
          <p:cNvSpPr/>
          <p:nvPr/>
        </p:nvSpPr>
        <p:spPr>
          <a:xfrm>
            <a:off x="979912" y="272350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A3DEDFA0-4717-4C21-98AF-3E9608CE0C2F}"/>
              </a:ext>
            </a:extLst>
          </p:cNvPr>
          <p:cNvSpPr/>
          <p:nvPr/>
        </p:nvSpPr>
        <p:spPr>
          <a:xfrm>
            <a:off x="979912" y="3534759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ستطيل: زوايا مستديرة 61">
                <a:extLst>
                  <a:ext uri="{FF2B5EF4-FFF2-40B4-BE49-F238E27FC236}">
                    <a16:creationId xmlns:a16="http://schemas.microsoft.com/office/drawing/2014/main" id="{055DEA36-FEF7-41EC-B65D-7878A59CB4F6}"/>
                  </a:ext>
                </a:extLst>
              </p:cNvPr>
              <p:cNvSpPr/>
              <p:nvPr/>
            </p:nvSpPr>
            <p:spPr>
              <a:xfrm>
                <a:off x="3635000" y="3537141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مستطيل: زوايا مستديرة 61">
                <a:extLst>
                  <a:ext uri="{FF2B5EF4-FFF2-40B4-BE49-F238E27FC236}">
                    <a16:creationId xmlns:a16="http://schemas.microsoft.com/office/drawing/2014/main" id="{055DEA36-FEF7-41EC-B65D-7878A59C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00" y="3537141"/>
                <a:ext cx="1872000" cy="6948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2CBFFF7F-CE4A-4B3C-8431-C6EFFE3FF41F}"/>
              </a:ext>
            </a:extLst>
          </p:cNvPr>
          <p:cNvSpPr/>
          <p:nvPr/>
        </p:nvSpPr>
        <p:spPr>
          <a:xfrm>
            <a:off x="991960" y="353611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272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7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0" t="52130" r="8638" b="42270"/>
          <a:stretch/>
        </p:blipFill>
        <p:spPr bwMode="auto">
          <a:xfrm>
            <a:off x="2392859" y="533400"/>
            <a:ext cx="5912476" cy="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67" t="43366" r="9155" b="48264"/>
          <a:stretch/>
        </p:blipFill>
        <p:spPr bwMode="auto">
          <a:xfrm>
            <a:off x="972996" y="900496"/>
            <a:ext cx="7686794" cy="6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56920" r="69095" b="33787"/>
          <a:stretch/>
        </p:blipFill>
        <p:spPr bwMode="auto">
          <a:xfrm>
            <a:off x="1664314" y="1795420"/>
            <a:ext cx="1457090" cy="67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66746" r="69491" b="23961"/>
          <a:stretch/>
        </p:blipFill>
        <p:spPr bwMode="auto">
          <a:xfrm>
            <a:off x="1664314" y="3554999"/>
            <a:ext cx="1457090" cy="67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00" t="56347" r="33533" b="34360"/>
          <a:stretch/>
        </p:blipFill>
        <p:spPr bwMode="auto">
          <a:xfrm>
            <a:off x="1664314" y="2671287"/>
            <a:ext cx="1387938" cy="67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4" t="67027" r="33299" b="25157"/>
          <a:stretch/>
        </p:blipFill>
        <p:spPr bwMode="auto">
          <a:xfrm>
            <a:off x="1664314" y="4454376"/>
            <a:ext cx="1387938" cy="57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78024658-3E8C-4797-925A-965512C4E3CF}"/>
              </a:ext>
            </a:extLst>
          </p:cNvPr>
          <p:cNvSpPr/>
          <p:nvPr/>
        </p:nvSpPr>
        <p:spPr>
          <a:xfrm>
            <a:off x="979912" y="191922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438BCCBD-9E4E-4C40-9AD9-9453F28A21D9}"/>
              </a:ext>
            </a:extLst>
          </p:cNvPr>
          <p:cNvSpPr/>
          <p:nvPr/>
        </p:nvSpPr>
        <p:spPr>
          <a:xfrm>
            <a:off x="3636000" y="1815470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16153B2C-F829-43AB-A931-ACF1EA9A9312}"/>
              </a:ext>
            </a:extLst>
          </p:cNvPr>
          <p:cNvSpPr/>
          <p:nvPr/>
        </p:nvSpPr>
        <p:spPr>
          <a:xfrm>
            <a:off x="979912" y="192058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BB55A3B4-5AAA-40A9-91B4-AEC495F00653}"/>
              </a:ext>
            </a:extLst>
          </p:cNvPr>
          <p:cNvSpPr/>
          <p:nvPr/>
        </p:nvSpPr>
        <p:spPr>
          <a:xfrm>
            <a:off x="992975" y="359972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7D28AD37-4678-4C76-BEF3-16846D8949C6}"/>
              </a:ext>
            </a:extLst>
          </p:cNvPr>
          <p:cNvSpPr/>
          <p:nvPr/>
        </p:nvSpPr>
        <p:spPr>
          <a:xfrm>
            <a:off x="3649063" y="359385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60210CB7-A244-44B1-893C-270B62CFB556}"/>
              </a:ext>
            </a:extLst>
          </p:cNvPr>
          <p:cNvSpPr/>
          <p:nvPr/>
        </p:nvSpPr>
        <p:spPr>
          <a:xfrm>
            <a:off x="992975" y="360108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C4497582-7332-467C-BE35-4980A150E821}"/>
              </a:ext>
            </a:extLst>
          </p:cNvPr>
          <p:cNvSpPr/>
          <p:nvPr/>
        </p:nvSpPr>
        <p:spPr>
          <a:xfrm>
            <a:off x="979912" y="272214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0B633559-61A0-4906-B5F2-3E49F0ACB0ED}"/>
              </a:ext>
            </a:extLst>
          </p:cNvPr>
          <p:cNvSpPr/>
          <p:nvPr/>
        </p:nvSpPr>
        <p:spPr>
          <a:xfrm>
            <a:off x="3649648" y="269501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EED73608-8A2B-40A2-BE6F-1714E6192994}"/>
              </a:ext>
            </a:extLst>
          </p:cNvPr>
          <p:cNvSpPr/>
          <p:nvPr/>
        </p:nvSpPr>
        <p:spPr>
          <a:xfrm>
            <a:off x="979912" y="272350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328629E0-034F-42B4-B641-734235D95BFC}"/>
              </a:ext>
            </a:extLst>
          </p:cNvPr>
          <p:cNvSpPr/>
          <p:nvPr/>
        </p:nvSpPr>
        <p:spPr>
          <a:xfrm>
            <a:off x="972996" y="4436329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ستطيل: زوايا مستديرة 57">
                <a:extLst>
                  <a:ext uri="{FF2B5EF4-FFF2-40B4-BE49-F238E27FC236}">
                    <a16:creationId xmlns:a16="http://schemas.microsoft.com/office/drawing/2014/main" id="{D6F74479-24AE-403D-8B5E-703AA70FF3F5}"/>
                  </a:ext>
                </a:extLst>
              </p:cNvPr>
              <p:cNvSpPr/>
              <p:nvPr/>
            </p:nvSpPr>
            <p:spPr>
              <a:xfrm>
                <a:off x="3628084" y="4438711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مستطيل: زوايا مستديرة 57">
                <a:extLst>
                  <a:ext uri="{FF2B5EF4-FFF2-40B4-BE49-F238E27FC236}">
                    <a16:creationId xmlns:a16="http://schemas.microsoft.com/office/drawing/2014/main" id="{D6F74479-24AE-403D-8B5E-703AA70FF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84" y="4438711"/>
                <a:ext cx="1872000" cy="6948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B2D01F77-E5AF-494B-A464-30D4BEB84377}"/>
              </a:ext>
            </a:extLst>
          </p:cNvPr>
          <p:cNvSpPr/>
          <p:nvPr/>
        </p:nvSpPr>
        <p:spPr>
          <a:xfrm>
            <a:off x="985044" y="443768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940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2" grpId="0" animBg="1"/>
      <p:bldP spid="52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8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0" t="52130" r="8638" b="42270"/>
          <a:stretch/>
        </p:blipFill>
        <p:spPr bwMode="auto">
          <a:xfrm>
            <a:off x="2392859" y="533400"/>
            <a:ext cx="5912476" cy="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12310" r="9672" b="78227"/>
          <a:stretch/>
        </p:blipFill>
        <p:spPr bwMode="auto">
          <a:xfrm>
            <a:off x="3002556" y="935518"/>
            <a:ext cx="5236430" cy="6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20851" r="74167" b="70609"/>
          <a:stretch/>
        </p:blipFill>
        <p:spPr bwMode="auto">
          <a:xfrm>
            <a:off x="1993614" y="1932426"/>
            <a:ext cx="798490" cy="6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29358" r="74464" b="62559"/>
          <a:stretch/>
        </p:blipFill>
        <p:spPr bwMode="auto">
          <a:xfrm>
            <a:off x="2037769" y="3597113"/>
            <a:ext cx="798490" cy="5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20" t="21309" r="38043" b="70151"/>
          <a:stretch/>
        </p:blipFill>
        <p:spPr bwMode="auto">
          <a:xfrm>
            <a:off x="1993614" y="2762057"/>
            <a:ext cx="798490" cy="6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36" t="29145" r="38541" b="62315"/>
          <a:stretch/>
        </p:blipFill>
        <p:spPr bwMode="auto">
          <a:xfrm>
            <a:off x="2124924" y="4439519"/>
            <a:ext cx="666499" cy="6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4679C5A2-D5C3-48B3-BAD0-37712EB053D1}"/>
              </a:ext>
            </a:extLst>
          </p:cNvPr>
          <p:cNvSpPr/>
          <p:nvPr/>
        </p:nvSpPr>
        <p:spPr>
          <a:xfrm>
            <a:off x="972545" y="357394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B4E5161A-A123-46F2-B928-3117576ACDD8}"/>
              </a:ext>
            </a:extLst>
          </p:cNvPr>
          <p:cNvSpPr/>
          <p:nvPr/>
        </p:nvSpPr>
        <p:spPr>
          <a:xfrm>
            <a:off x="3628633" y="3563976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8DA3B016-7BCD-4BB7-AE3E-689340517893}"/>
              </a:ext>
            </a:extLst>
          </p:cNvPr>
          <p:cNvSpPr/>
          <p:nvPr/>
        </p:nvSpPr>
        <p:spPr>
          <a:xfrm>
            <a:off x="972545" y="35753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ACCCCD30-6EF3-4D6D-BE01-26D9A3307600}"/>
              </a:ext>
            </a:extLst>
          </p:cNvPr>
          <p:cNvSpPr/>
          <p:nvPr/>
        </p:nvSpPr>
        <p:spPr>
          <a:xfrm>
            <a:off x="979912" y="443575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A81A00E7-D977-4A0E-958B-691EB070B74E}"/>
              </a:ext>
            </a:extLst>
          </p:cNvPr>
          <p:cNvSpPr/>
          <p:nvPr/>
        </p:nvSpPr>
        <p:spPr>
          <a:xfrm>
            <a:off x="3636000" y="4427540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EFD1F4B3-2142-4AD9-B3E7-2684A38B78DB}"/>
              </a:ext>
            </a:extLst>
          </p:cNvPr>
          <p:cNvSpPr/>
          <p:nvPr/>
        </p:nvSpPr>
        <p:spPr>
          <a:xfrm>
            <a:off x="979912" y="443711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A4BB040F-A75C-45BA-B8CD-F2D8C363DEB9}"/>
              </a:ext>
            </a:extLst>
          </p:cNvPr>
          <p:cNvSpPr/>
          <p:nvPr/>
        </p:nvSpPr>
        <p:spPr>
          <a:xfrm>
            <a:off x="979912" y="272214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442D9F59-6D4D-4982-BB16-A358CB23E767}"/>
              </a:ext>
            </a:extLst>
          </p:cNvPr>
          <p:cNvSpPr/>
          <p:nvPr/>
        </p:nvSpPr>
        <p:spPr>
          <a:xfrm>
            <a:off x="3649648" y="269501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CA8938FE-5A46-439A-B9FD-2A3946282CC7}"/>
              </a:ext>
            </a:extLst>
          </p:cNvPr>
          <p:cNvSpPr/>
          <p:nvPr/>
        </p:nvSpPr>
        <p:spPr>
          <a:xfrm>
            <a:off x="979912" y="272350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E7C0F912-5EA3-4C85-9F92-722FE95CCBDB}"/>
              </a:ext>
            </a:extLst>
          </p:cNvPr>
          <p:cNvSpPr/>
          <p:nvPr/>
        </p:nvSpPr>
        <p:spPr>
          <a:xfrm>
            <a:off x="972545" y="185114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ستطيل: زوايا مستديرة 57">
                <a:extLst>
                  <a:ext uri="{FF2B5EF4-FFF2-40B4-BE49-F238E27FC236}">
                    <a16:creationId xmlns:a16="http://schemas.microsoft.com/office/drawing/2014/main" id="{D787AC1C-3E71-4F8D-BC11-03E50B0FCA5F}"/>
                  </a:ext>
                </a:extLst>
              </p:cNvPr>
              <p:cNvSpPr/>
              <p:nvPr/>
            </p:nvSpPr>
            <p:spPr>
              <a:xfrm>
                <a:off x="3627633" y="1853525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مستطيل: زوايا مستديرة 57">
                <a:extLst>
                  <a:ext uri="{FF2B5EF4-FFF2-40B4-BE49-F238E27FC236}">
                    <a16:creationId xmlns:a16="http://schemas.microsoft.com/office/drawing/2014/main" id="{D787AC1C-3E71-4F8D-BC11-03E50B0FC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33" y="1853525"/>
                <a:ext cx="1872000" cy="6948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B3B36913-F34E-4545-9F36-0C66E0EF6B88}"/>
              </a:ext>
            </a:extLst>
          </p:cNvPr>
          <p:cNvSpPr/>
          <p:nvPr/>
        </p:nvSpPr>
        <p:spPr>
          <a:xfrm>
            <a:off x="984593" y="185250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9015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9</a:t>
            </a:fld>
            <a:endParaRPr lang="ar-KW"/>
          </a:p>
        </p:txBody>
      </p:sp>
      <p:sp>
        <p:nvSpPr>
          <p:cNvPr id="37" name="Action Button: Home 10">
            <a:hlinkClick r:id="" action="ppaction://noaction" highlightClick="1"/>
          </p:cNvPr>
          <p:cNvSpPr/>
          <p:nvPr/>
        </p:nvSpPr>
        <p:spPr>
          <a:xfrm>
            <a:off x="705053" y="5901245"/>
            <a:ext cx="408919" cy="441938"/>
          </a:xfrm>
          <a:prstGeom prst="actionButtonHom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91649" y="533400"/>
            <a:ext cx="679951" cy="367096"/>
          </a:xfrm>
          <a:prstGeom prst="round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P50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KW" sz="2400" dirty="0">
              <a:solidFill>
                <a:prstClr val="black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0" t="52130" r="8638" b="42270"/>
          <a:stretch/>
        </p:blipFill>
        <p:spPr bwMode="auto">
          <a:xfrm>
            <a:off x="2392859" y="533400"/>
            <a:ext cx="5912476" cy="4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37369" r="9672" b="55586"/>
          <a:stretch/>
        </p:blipFill>
        <p:spPr bwMode="auto">
          <a:xfrm>
            <a:off x="1636869" y="943020"/>
            <a:ext cx="6792802" cy="5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44413" r="69128" b="47682"/>
          <a:stretch/>
        </p:blipFill>
        <p:spPr bwMode="auto">
          <a:xfrm>
            <a:off x="1716566" y="1809152"/>
            <a:ext cx="1457090" cy="5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52747" r="69029" b="39348"/>
          <a:stretch/>
        </p:blipFill>
        <p:spPr bwMode="auto">
          <a:xfrm>
            <a:off x="1702184" y="3342469"/>
            <a:ext cx="1457090" cy="5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01" t="43750" r="33000" b="48345"/>
          <a:stretch/>
        </p:blipFill>
        <p:spPr bwMode="auto">
          <a:xfrm>
            <a:off x="1664314" y="2546465"/>
            <a:ext cx="1457090" cy="5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01" t="52646" r="33000" b="39449"/>
          <a:stretch/>
        </p:blipFill>
        <p:spPr bwMode="auto">
          <a:xfrm>
            <a:off x="1677377" y="4268463"/>
            <a:ext cx="1457090" cy="57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7A6CB68C-3EDC-4C40-B055-847DAF650BBC}"/>
              </a:ext>
            </a:extLst>
          </p:cNvPr>
          <p:cNvSpPr/>
          <p:nvPr/>
        </p:nvSpPr>
        <p:spPr>
          <a:xfrm>
            <a:off x="979912" y="172866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751E52E5-B9EE-4628-887A-3C3E42AEF5D7}"/>
              </a:ext>
            </a:extLst>
          </p:cNvPr>
          <p:cNvSpPr/>
          <p:nvPr/>
        </p:nvSpPr>
        <p:spPr>
          <a:xfrm>
            <a:off x="3636000" y="1679502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A58E81AC-CFC8-49AA-9917-0AFFC91AEC23}"/>
              </a:ext>
            </a:extLst>
          </p:cNvPr>
          <p:cNvSpPr/>
          <p:nvPr/>
        </p:nvSpPr>
        <p:spPr>
          <a:xfrm>
            <a:off x="979912" y="173002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E03D2981-9F33-45EF-9F64-FD4173A6929C}"/>
              </a:ext>
            </a:extLst>
          </p:cNvPr>
          <p:cNvSpPr/>
          <p:nvPr/>
        </p:nvSpPr>
        <p:spPr>
          <a:xfrm>
            <a:off x="979912" y="425884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9A43AFEF-898D-429C-AA70-494F89C7A80D}"/>
              </a:ext>
            </a:extLst>
          </p:cNvPr>
          <p:cNvSpPr/>
          <p:nvPr/>
        </p:nvSpPr>
        <p:spPr>
          <a:xfrm>
            <a:off x="3636000" y="4250628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68A60F54-75FA-40D1-BF18-F919A3DB4091}"/>
              </a:ext>
            </a:extLst>
          </p:cNvPr>
          <p:cNvSpPr/>
          <p:nvPr/>
        </p:nvSpPr>
        <p:spPr>
          <a:xfrm>
            <a:off x="979912" y="426020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A96D3E81-93A5-4C16-B6E5-F1C84BBAE1A2}"/>
              </a:ext>
            </a:extLst>
          </p:cNvPr>
          <p:cNvSpPr/>
          <p:nvPr/>
        </p:nvSpPr>
        <p:spPr>
          <a:xfrm>
            <a:off x="979912" y="254523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16F6FA38-DC6D-4B57-8CAD-40331E4EA12C}"/>
              </a:ext>
            </a:extLst>
          </p:cNvPr>
          <p:cNvSpPr/>
          <p:nvPr/>
        </p:nvSpPr>
        <p:spPr>
          <a:xfrm>
            <a:off x="3649648" y="2518105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1AAEF0F4-1968-4503-8EE7-51976CA4B98F}"/>
              </a:ext>
            </a:extLst>
          </p:cNvPr>
          <p:cNvSpPr/>
          <p:nvPr/>
        </p:nvSpPr>
        <p:spPr>
          <a:xfrm>
            <a:off x="979912" y="254659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13B48C4B-859B-45EA-A8B7-4D1A2C8D8B1B}"/>
              </a:ext>
            </a:extLst>
          </p:cNvPr>
          <p:cNvSpPr/>
          <p:nvPr/>
        </p:nvSpPr>
        <p:spPr>
          <a:xfrm>
            <a:off x="979912" y="3357847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ستطيل: زوايا مستديرة 54">
                <a:extLst>
                  <a:ext uri="{FF2B5EF4-FFF2-40B4-BE49-F238E27FC236}">
                    <a16:creationId xmlns:a16="http://schemas.microsoft.com/office/drawing/2014/main" id="{5322810C-C4E5-45D4-B3D9-744658DD4A33}"/>
                  </a:ext>
                </a:extLst>
              </p:cNvPr>
              <p:cNvSpPr/>
              <p:nvPr/>
            </p:nvSpPr>
            <p:spPr>
              <a:xfrm>
                <a:off x="3635000" y="3360229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مستطيل: زوايا مستديرة 54">
                <a:extLst>
                  <a:ext uri="{FF2B5EF4-FFF2-40B4-BE49-F238E27FC236}">
                    <a16:creationId xmlns:a16="http://schemas.microsoft.com/office/drawing/2014/main" id="{5322810C-C4E5-45D4-B3D9-744658DD4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00" y="3360229"/>
                <a:ext cx="1872000" cy="6948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89E20F26-0023-4AA6-976B-821AA8D272B3}"/>
              </a:ext>
            </a:extLst>
          </p:cNvPr>
          <p:cNvSpPr/>
          <p:nvPr/>
        </p:nvSpPr>
        <p:spPr>
          <a:xfrm>
            <a:off x="991960" y="335920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20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8" grpId="0" animBg="1"/>
      <p:bldP spid="38" grpId="1" animBg="1"/>
      <p:bldP spid="41" grpId="0" animBg="1"/>
      <p:bldP spid="41" grpId="1" animBg="1"/>
      <p:bldP spid="46" grpId="0" animBg="1"/>
      <p:bldP spid="46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1" ma:contentTypeDescription="إنشاء مستند جديد." ma:contentTypeScope="" ma:versionID="30896829d5db7b7eed56b16116968f2a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524614cf59a7c1e28d62e4923754420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BDD9F8-D9B0-4F22-BD37-A2C6A6B37BC7}"/>
</file>

<file path=customXml/itemProps2.xml><?xml version="1.0" encoding="utf-8"?>
<ds:datastoreItem xmlns:ds="http://schemas.openxmlformats.org/officeDocument/2006/customXml" ds:itemID="{03E47ECE-1B67-47A1-82FA-E6749385A263}"/>
</file>

<file path=customXml/itemProps3.xml><?xml version="1.0" encoding="utf-8"?>
<ds:datastoreItem xmlns:ds="http://schemas.openxmlformats.org/officeDocument/2006/customXml" ds:itemID="{335A0C2B-3FEB-49C5-8AC1-4B09EE850662}"/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269</Words>
  <Application>Microsoft Office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يحيي محمد علي نصر</cp:lastModifiedBy>
  <cp:revision>116</cp:revision>
  <dcterms:created xsi:type="dcterms:W3CDTF">2014-10-21T04:25:01Z</dcterms:created>
  <dcterms:modified xsi:type="dcterms:W3CDTF">2021-03-21T14:00:18Z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