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5"/>
  </p:notesMasterIdLst>
  <p:sldIdLst>
    <p:sldId id="550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392" r:id="rId13"/>
    <p:sldId id="393" r:id="rId14"/>
    <p:sldId id="394" r:id="rId15"/>
    <p:sldId id="395" r:id="rId16"/>
    <p:sldId id="396" r:id="rId17"/>
    <p:sldId id="271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75FE55-22C1-46D3-9494-97C8266DEC90}">
          <p14:sldIdLst/>
        </p14:section>
        <p14:section name="Untitled Section" id="{C9EEF739-8C5A-43D0-BF68-B1812DA73533}">
          <p14:sldIdLst>
            <p14:sldId id="550"/>
            <p14:sldId id="257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392"/>
            <p14:sldId id="393"/>
            <p14:sldId id="394"/>
            <p14:sldId id="395"/>
            <p14:sldId id="396"/>
            <p14:sldId id="271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Untitled Section" id="{F788CD61-7C30-44DB-963F-2461FEDD04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92D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78" y="60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CF8C0E-1146-4E5A-9D11-BC9BB79251CC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67A559-A2D0-466F-95F7-F27E1567C06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821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7FD-44E0-47FE-B7D7-117BC50C3C77}" type="slidenum">
              <a:rPr lang="ar-KW" smtClean="0"/>
              <a:pPr/>
              <a:t>2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BED8CB-451E-4F45-BAB4-1E7F4AA060A9}" type="datetime8">
              <a:rPr lang="ar-KW" smtClean="0"/>
              <a:pPr/>
              <a:t>21 آذار، 21</a:t>
            </a:fld>
            <a:endParaRPr lang="ar-KW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79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0057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396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615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840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37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949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83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386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0338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4727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36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3820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2.png"/><Relationship Id="rId11" Type="http://schemas.openxmlformats.org/officeDocument/2006/relationships/image" Target="../media/image94.png"/><Relationship Id="rId5" Type="http://schemas.openxmlformats.org/officeDocument/2006/relationships/image" Target="../media/image61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oleObject" Target="../embeddings/oleObject6.bin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tags" Target="../tags/tag10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openxmlformats.org/officeDocument/2006/relationships/image" Target="../media/image95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7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1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19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1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23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24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5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png"/><Relationship Id="rId3" Type="http://schemas.openxmlformats.org/officeDocument/2006/relationships/image" Target="../media/image10.png"/><Relationship Id="rId21" Type="http://schemas.openxmlformats.org/officeDocument/2006/relationships/image" Target="../media/image17.png"/><Relationship Id="rId17" Type="http://schemas.openxmlformats.org/officeDocument/2006/relationships/image" Target="../media/image13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3.xml"/><Relationship Id="rId24" Type="http://schemas.openxmlformats.org/officeDocument/2006/relationships/image" Target="../media/image20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9" Type="http://schemas.openxmlformats.org/officeDocument/2006/relationships/image" Target="../media/image122.png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4.png"/><Relationship Id="rId18" Type="http://schemas.openxmlformats.org/officeDocument/2006/relationships/image" Target="../media/image43.png"/><Relationship Id="rId3" Type="http://schemas.openxmlformats.org/officeDocument/2006/relationships/image" Target="../media/image340.png"/><Relationship Id="rId21" Type="http://schemas.openxmlformats.org/officeDocument/2006/relationships/image" Target="../media/image52.pn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png"/><Relationship Id="rId20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38.png"/><Relationship Id="rId23" Type="http://schemas.openxmlformats.org/officeDocument/2006/relationships/image" Target="../media/image4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00.png"/><Relationship Id="rId14" Type="http://schemas.openxmlformats.org/officeDocument/2006/relationships/image" Target="../media/image45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57.wm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png"/><Relationship Id="rId20" Type="http://schemas.openxmlformats.org/officeDocument/2006/relationships/image" Target="../media/image58.wmf"/><Relationship Id="rId1" Type="http://schemas.openxmlformats.org/officeDocument/2006/relationships/tags" Target="../tags/tag6.x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8.emf"/><Relationship Id="rId15" Type="http://schemas.openxmlformats.org/officeDocument/2006/relationships/image" Target="../media/image64.png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49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343660" y="3209288"/>
            <a:ext cx="236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595753" y="3603016"/>
            <a:ext cx="320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598206" y="4092271"/>
            <a:ext cx="564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الخامسة : التكامل :بند (  5 –1)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0E7892-0EC0-4176-A95E-51B14E4A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11" y="549178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6081590" y="1935648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379996" y="2396398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640B2B1-062C-45B8-BC0C-6762B3FAABB0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30306" y="663475"/>
            <a:ext cx="382939" cy="369332"/>
            <a:chOff x="6709341" y="3737019"/>
            <a:chExt cx="38293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𝟏𝟕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6296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923026" y="546158"/>
                <a:ext cx="7453222" cy="980717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1" anchor="ctr"/>
              <a:lstStyle/>
              <a:p>
                <a:pPr algn="ctr"/>
                <a:r>
                  <a:rPr lang="ar-KW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Fanan" pitchFamily="2" charset="-78"/>
                  </a:rPr>
                  <a:t>هامش الدخل: أفرض أن هامش الربح عندما يباع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Fanan" pitchFamily="2" charset="-78"/>
                  </a:rPr>
                  <a:t>  ألف وحدة هو:</a:t>
                </a:r>
              </a:p>
              <a:p>
                <a:pPr algn="ctr"/>
                <a:r>
                  <a:rPr lang="ar-KW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Fanan" pitchFamily="2" charset="-78"/>
                  </a:rPr>
                  <a:t>(يناراً لكل وحدة)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𝒅𝒓</m:t>
                        </m:r>
                      </m:num>
                      <m:den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Fanan" pitchFamily="2" charset="-78"/>
                  </a:rPr>
                  <a:t>  أوجد دالة الدخل  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Fanan" pitchFamily="2" charset="-78"/>
                  </a:rPr>
                  <a:t>, إذا كان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ar-K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ar-K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Fanan" pitchFamily="2" charset="-78"/>
                  </a:rPr>
                  <a:t>.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GB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Fanan" pitchFamily="2" charset="-78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026" y="546158"/>
                <a:ext cx="7453222" cy="980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66716" y="1618784"/>
                <a:ext cx="2807208" cy="618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6" y="1618784"/>
                <a:ext cx="2807208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361" y="2170874"/>
                <a:ext cx="441172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61" y="2170874"/>
                <a:ext cx="4411722" cy="818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19735" y="2774723"/>
                <a:ext cx="4411722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35" y="2774723"/>
                <a:ext cx="4411722" cy="375552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37921" y="3276056"/>
                <a:ext cx="17388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21" y="3276056"/>
                <a:ext cx="1738855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1869" y="3767762"/>
                <a:ext cx="5750138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69" y="3767762"/>
                <a:ext cx="5750138" cy="375552"/>
              </a:xfrm>
              <a:prstGeom prst="rect">
                <a:avLst/>
              </a:prstGeom>
              <a:blipFill>
                <a:blip r:embed="rId9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47475" y="4254948"/>
                <a:ext cx="3791943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75" y="4254948"/>
                <a:ext cx="3791943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31546" y="4681159"/>
                <a:ext cx="4411722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46" y="4681159"/>
                <a:ext cx="4411722" cy="375552"/>
              </a:xfrm>
              <a:prstGeom prst="rect">
                <a:avLst/>
              </a:prstGeom>
              <a:blipFill>
                <a:blip r:embed="rId11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34">
            <a:extLst>
              <a:ext uri="{FF2B5EF4-FFF2-40B4-BE49-F238E27FC236}">
                <a16:creationId xmlns:a16="http://schemas.microsoft.com/office/drawing/2014/main" id="{5CF53C1A-4D76-43A9-A292-F6354AD27C6A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9CDB141A-8123-43AB-A497-FD9BA2D55602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1" name="Date Placeholder 28">
            <a:extLst>
              <a:ext uri="{FF2B5EF4-FFF2-40B4-BE49-F238E27FC236}">
                <a16:creationId xmlns:a16="http://schemas.microsoft.com/office/drawing/2014/main" id="{E3AA9024-007B-4119-B612-2315CA43FDF7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6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41883" y="626306"/>
            <a:ext cx="382939" cy="369332"/>
            <a:chOff x="6709341" y="3737019"/>
            <a:chExt cx="38293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𝟏𝟖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6296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179946" y="546158"/>
                <a:ext cx="8196302" cy="1075608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1" anchor="ctr"/>
              <a:lstStyle/>
              <a:p>
                <a:pPr algn="ctr"/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ألقيت كرة إلى الأعلى بسرعة ابتدائية </a:t>
                </a:r>
                <a14:m>
                  <m:oMath xmlns:m="http://schemas.openxmlformats.org/officeDocument/2006/math"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𝟏𝟔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 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𝒎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/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𝒔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 من سطح برج ارتفاعه </a:t>
                </a:r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 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𝟏𝟏𝟓</m:t>
                    </m:r>
                    <m:r>
                      <a:rPr lang="en-US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𝒎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عن سطح الأرض:</a:t>
                </a:r>
              </a:p>
              <a:p>
                <a:pPr algn="ctr"/>
                <a:r>
                  <a:rPr lang="en-US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(a)</a:t>
                </a:r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في أي زمن </a:t>
                </a:r>
                <a14:m>
                  <m:oMath xmlns:m="http://schemas.openxmlformats.org/officeDocument/2006/math"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𝒕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سوف تصل الكرة إلى أعلى ارتفاع؟</a:t>
                </a:r>
              </a:p>
              <a:p>
                <a:pPr algn="ctr"/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  </a:t>
                </a:r>
                <a:r>
                  <a:rPr lang="en-US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(b)</a:t>
                </a:r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في أي زمن </a:t>
                </a:r>
                <a14:m>
                  <m:oMath xmlns:m="http://schemas.openxmlformats.org/officeDocument/2006/math">
                    <m:r>
                      <a:rPr lang="en-US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𝒕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سوف تصل الكرة إلى الأرض؟(علماً أن عجلة الجاذبية الأرضية </a:t>
                </a:r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𝐚</m:t>
                    </m:r>
                    <m:d>
                      <m:dPr>
                        <m:ctrlPr>
                          <a:rPr lang="en-US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 i="0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  <m:r>
                      <a:rPr lang="en-US" b="1" i="0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=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𝟗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.</m:t>
                    </m:r>
                    <m:r>
                      <a:rPr lang="en-US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𝟖</m:t>
                    </m:r>
                    <m:r>
                      <a:rPr lang="en-US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𝒎</m:t>
                    </m:r>
                    <m:r>
                      <a:rPr lang="ar-KW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/</m:t>
                    </m:r>
                    <m:sSup>
                      <m:sSupPr>
                        <m:ctrlPr>
                          <a:rPr lang="ar-KW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sSupPr>
                      <m:e>
                        <m:r>
                          <a:rPr lang="en-US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𝒔</m:t>
                        </m:r>
                      </m:e>
                      <m:sup>
                        <m:r>
                          <a:rPr lang="ar-KW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 )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46" y="546158"/>
                <a:ext cx="8196302" cy="1075608"/>
              </a:xfrm>
              <a:prstGeom prst="roundRect">
                <a:avLst/>
              </a:prstGeom>
              <a:blipFill>
                <a:blip r:embed="rId5"/>
                <a:stretch>
                  <a:fillRect l="-148" r="-148" b="-549"/>
                </a:stretch>
              </a:blipFill>
              <a:ln w="38100"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84042" y="1734711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b="1" dirty="0">
                <a:latin typeface="Gabriola" panose="04040605051002020D02" pitchFamily="82" charset="0"/>
                <a:ea typeface="Calibri" panose="020F0502020204030204" pitchFamily="34" charset="0"/>
              </a:rPr>
              <a:t>القيت الكرة لأعلي عكس الجاذبية الارضية 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0" y="2114274"/>
                <a:ext cx="22809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n w="0"/>
                          <a:effectLst/>
                          <a:latin typeface="Cambria Math" panose="02040503050406030204" pitchFamily="18" charset="0"/>
                          <a:cs typeface="Fanan" pitchFamily="2" charset="-78"/>
                        </a:rPr>
                        <m:t>𝐚</m:t>
                      </m:r>
                      <m:d>
                        <m:dPr>
                          <m:ctrlPr>
                            <a:rPr lang="en-US" b="1" i="1">
                              <a:ln w="0"/>
                              <a:effectLst/>
                              <a:latin typeface="Cambria Math" panose="02040503050406030204" pitchFamily="18" charset="0"/>
                              <a:cs typeface="Fanan" pitchFamily="2" charset="-78"/>
                            </a:rPr>
                          </m:ctrlPr>
                        </m:dPr>
                        <m:e>
                          <m:r>
                            <a:rPr lang="en-US" b="1">
                              <a:ln w="0"/>
                              <a:effectLst/>
                              <a:latin typeface="Cambria Math" panose="02040503050406030204" pitchFamily="18" charset="0"/>
                              <a:cs typeface="Fanan" pitchFamily="2" charset="-78"/>
                            </a:rPr>
                            <m:t>𝐭</m:t>
                          </m:r>
                        </m:e>
                      </m:d>
                      <m:r>
                        <a:rPr lang="en-US" b="1">
                          <a:ln w="0"/>
                          <a:effectLst/>
                          <a:latin typeface="Cambria Math" panose="02040503050406030204" pitchFamily="18" charset="0"/>
                          <a:cs typeface="Fanan" pitchFamily="2" charset="-78"/>
                        </a:rPr>
                        <m:t>=</m:t>
                      </m:r>
                      <m:r>
                        <a:rPr lang="en-US" b="1" i="1" smtClean="0">
                          <a:ln w="0"/>
                          <a:effectLst/>
                          <a:latin typeface="Cambria Math" panose="02040503050406030204" pitchFamily="18" charset="0"/>
                          <a:cs typeface="Fanan" pitchFamily="2" charset="-78"/>
                        </a:rPr>
                        <m:t>−</m:t>
                      </m:r>
                      <m:r>
                        <a:rPr lang="en-US" b="1" i="1">
                          <a:ln w="0"/>
                          <a:effectLst/>
                          <a:latin typeface="Cambria Math" panose="02040503050406030204" pitchFamily="18" charset="0"/>
                          <a:cs typeface="Fanan" pitchFamily="2" charset="-78"/>
                        </a:rPr>
                        <m:t>𝟗</m:t>
                      </m:r>
                      <m:r>
                        <a:rPr lang="en-US" b="1" i="1">
                          <a:ln w="0"/>
                          <a:effectLst/>
                          <a:latin typeface="Cambria Math" panose="02040503050406030204" pitchFamily="18" charset="0"/>
                          <a:cs typeface="Fanan" pitchFamily="2" charset="-78"/>
                        </a:rPr>
                        <m:t>.</m:t>
                      </m:r>
                      <m:r>
                        <a:rPr lang="en-US" b="1" i="1" smtClean="0">
                          <a:ln w="0"/>
                          <a:effectLst/>
                          <a:latin typeface="Cambria Math" panose="02040503050406030204" pitchFamily="18" charset="0"/>
                          <a:cs typeface="Fanan" pitchFamily="2" charset="-78"/>
                        </a:rPr>
                        <m:t>𝟖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274"/>
                <a:ext cx="2280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184779" y="2557259"/>
                <a:ext cx="2315503" cy="49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𝐚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=</m:t>
                    </m:r>
                    <m:r>
                      <a:rPr lang="en-US" b="1" i="1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−</m:t>
                    </m:r>
                    <m:r>
                      <a:rPr lang="en-US" b="1" i="1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𝟗</m:t>
                    </m:r>
                    <m:r>
                      <a:rPr lang="en-US" b="1" i="1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.</m:t>
                    </m:r>
                    <m:r>
                      <a:rPr lang="en-US" b="1" i="1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𝟖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779" y="2557259"/>
                <a:ext cx="2315503" cy="496611"/>
              </a:xfrm>
              <a:prstGeom prst="rect">
                <a:avLst/>
              </a:prstGeom>
              <a:blipFill>
                <a:blip r:embed="rId7"/>
                <a:stretch>
                  <a:fillRect r="-263" b="-731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77638" y="3124786"/>
                <a:ext cx="3117759" cy="412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𝐯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nary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638" y="3124786"/>
                <a:ext cx="3117759" cy="412164"/>
              </a:xfrm>
              <a:prstGeom prst="rect">
                <a:avLst/>
              </a:prstGeom>
              <a:blipFill>
                <a:blip r:embed="rId8"/>
                <a:stretch>
                  <a:fillRect t="-134328" b="-19552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491706" y="3536950"/>
                <a:ext cx="31177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𝐯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706" y="3536950"/>
                <a:ext cx="3117759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5886" y="3977579"/>
                <a:ext cx="17979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86" y="3977579"/>
                <a:ext cx="17979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319178" y="4366945"/>
                <a:ext cx="31177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𝟏𝟔</m:t>
                    </m:r>
                  </m:oMath>
                </a14:m>
                <a:r>
                  <a:rPr lang="en-US" dirty="0"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178" y="4366945"/>
                <a:ext cx="3117759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0" y="4738028"/>
                <a:ext cx="3791943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8028"/>
                <a:ext cx="3791943" cy="375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370935" y="5074312"/>
                <a:ext cx="31177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𝐯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935" y="5074312"/>
                <a:ext cx="3117759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385889" y="5457556"/>
            <a:ext cx="29051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KW" altLang="ar-KW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تصل الكرة الي اعلي ارتفاع عندما </a:t>
            </a:r>
            <a:r>
              <a:rPr kumimoji="0" lang="en-US" altLang="ar-KW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v(t)=0</a:t>
            </a:r>
            <a:endParaRPr kumimoji="0" lang="ar-KW" altLang="ar-K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891" y="5833435"/>
                <a:ext cx="339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1" y="5833435"/>
                <a:ext cx="339018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198407" y="6118108"/>
                <a:ext cx="3390180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407" y="6118108"/>
                <a:ext cx="3390180" cy="610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19841" y="6299263"/>
                <a:ext cx="339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𝟔𝟑𝟐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41" y="6299263"/>
                <a:ext cx="339018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26944" y="1684133"/>
                <a:ext cx="3117759" cy="412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𝐬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4" y="1684133"/>
                <a:ext cx="3117759" cy="412164"/>
              </a:xfrm>
              <a:prstGeom prst="rect">
                <a:avLst/>
              </a:prstGeom>
              <a:blipFill>
                <a:blip r:embed="rId17"/>
                <a:stretch>
                  <a:fillRect t="-132353" r="-781" b="-19117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96288" y="2139471"/>
                <a:ext cx="3117759" cy="412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𝐬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m:rPr>
                            <m:nor/>
                          </m:rPr>
                          <a:rPr lang="ar-KW" dirty="0">
                            <a:effectLst/>
                          </a:rPr>
                          <m:t> 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88" y="2139471"/>
                <a:ext cx="3117759" cy="412164"/>
              </a:xfrm>
              <a:prstGeom prst="rect">
                <a:avLst/>
              </a:prstGeom>
              <a:blipFill>
                <a:blip r:embed="rId18"/>
                <a:stretch>
                  <a:fillRect t="-132353" b="-19117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572000" y="1656272"/>
            <a:ext cx="0" cy="520172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61781" y="2450022"/>
                <a:ext cx="3117759" cy="50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𝐬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baseline="-25000" smtClean="0">
                        <a:effectLst/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ar-KW" dirty="0">
                        <a:effectLst/>
                      </a:rPr>
                      <m:t> 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781" y="2450022"/>
                <a:ext cx="3117759" cy="508537"/>
              </a:xfrm>
              <a:prstGeom prst="rect">
                <a:avLst/>
              </a:prstGeom>
              <a:blipFill>
                <a:blip r:embed="rId19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804913" y="2889970"/>
                <a:ext cx="311775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𝐬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baseline="-25000" smtClean="0">
                        <a:effectLst/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ar-KW" dirty="0">
                        <a:effectLst/>
                      </a:rPr>
                      <m:t> 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13" y="2889970"/>
                <a:ext cx="3117759" cy="375552"/>
              </a:xfrm>
              <a:prstGeom prst="rect">
                <a:avLst/>
              </a:prstGeom>
              <a:blipFill>
                <a:blip r:embed="rId20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18875" y="3295411"/>
                <a:ext cx="17979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𝟏𝟏𝟓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875" y="3295411"/>
                <a:ext cx="179791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80626" y="3623216"/>
                <a:ext cx="424419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𝐬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 i="0" smtClean="0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𝟏𝟔</m:t>
                    </m:r>
                    <m:d>
                      <m:d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baseline="-25000">
                        <a:effectLst/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𝟏𝟏𝟓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6" y="3623216"/>
                <a:ext cx="4244196" cy="375552"/>
              </a:xfrm>
              <a:prstGeom prst="rect">
                <a:avLst/>
              </a:prstGeom>
              <a:blipFill>
                <a:blip r:embed="rId2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347712" y="4106295"/>
                <a:ext cx="424419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𝟏𝟏𝟓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712" y="4106295"/>
                <a:ext cx="4244196" cy="37555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30793" y="4434099"/>
                <a:ext cx="311775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1" i="0" smtClean="0">
                        <a:ln w="0"/>
                        <a:effectLst/>
                        <a:latin typeface="Cambria Math" panose="02040503050406030204" pitchFamily="18" charset="0"/>
                        <a:cs typeface="Fanan" pitchFamily="2" charset="-78"/>
                      </a:rPr>
                      <m:t>𝐬</m:t>
                    </m:r>
                    <m:d>
                      <m:dPr>
                        <m:ctrlPr>
                          <a:rPr lang="en-US" b="1" i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</m:ctrlPr>
                      </m:dPr>
                      <m:e>
                        <m:r>
                          <a:rPr lang="en-US" b="1">
                            <a:ln w="0"/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=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𝟏𝟏𝟓</m:t>
                    </m:r>
                    <m:r>
                      <m:rPr>
                        <m:nor/>
                      </m:rPr>
                      <a:rPr lang="ar-KW" dirty="0">
                        <a:effectLst/>
                      </a:rPr>
                      <m:t> </m:t>
                    </m:r>
                  </m:oMath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93" y="4434099"/>
                <a:ext cx="3117759" cy="375552"/>
              </a:xfrm>
              <a:prstGeom prst="rect">
                <a:avLst/>
              </a:prstGeom>
              <a:blipFill>
                <a:blip r:embed="rId2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569699" y="4853706"/>
            <a:ext cx="30575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KW" altLang="ar-KW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تصل الكرة الي اعلي سطح الارض عندما </a:t>
            </a:r>
            <a:r>
              <a:rPr kumimoji="0" lang="en-US" altLang="ar-KW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s(t)=0</a:t>
            </a:r>
            <a:endParaRPr kumimoji="0" lang="ar-KW" altLang="ar-K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03653" y="5270860"/>
                <a:ext cx="311775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m:rPr>
                          <m:nor/>
                        </m:rP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ar-KW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53" y="5270860"/>
                <a:ext cx="3117759" cy="37555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052779" y="5742228"/>
            <a:ext cx="25527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KW" altLang="ar-KW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باستخدام قانون حل المعادلة </a:t>
            </a:r>
            <a:r>
              <a:rPr kumimoji="0" lang="ar-KW" altLang="ar-KW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التربيعة</a:t>
            </a:r>
            <a:r>
              <a:rPr kumimoji="0" lang="ar-KW" altLang="ar-KW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KW" altLang="ar-K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92734"/>
              </p:ext>
            </p:extLst>
          </p:nvPr>
        </p:nvGraphicFramePr>
        <p:xfrm>
          <a:off x="5002213" y="6219825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00120" imgH="507960" progId="Equation.3">
                  <p:embed/>
                </p:oleObj>
              </mc:Choice>
              <mc:Fallback>
                <p:oleObj name="Equation" r:id="rId26" imgW="24001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002213" y="6219825"/>
                        <a:ext cx="2400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4">
            <a:extLst>
              <a:ext uri="{FF2B5EF4-FFF2-40B4-BE49-F238E27FC236}">
                <a16:creationId xmlns:a16="http://schemas.microsoft.com/office/drawing/2014/main" id="{62D4E4B4-59C5-46C7-ADF2-76A342AD7CBA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B25481BF-07B3-49EE-BEA2-32D650390B22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39" name="Date Placeholder 28">
            <a:extLst>
              <a:ext uri="{FF2B5EF4-FFF2-40B4-BE49-F238E27FC236}">
                <a16:creationId xmlns:a16="http://schemas.microsoft.com/office/drawing/2014/main" id="{ADCC8ED4-29DE-42AD-B77E-FAE07EDADB6F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8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AA6D64E8-22EC-4DA5-BF71-3DFCA28CAB8C}"/>
              </a:ext>
            </a:extLst>
          </p:cNvPr>
          <p:cNvSpPr/>
          <p:nvPr/>
        </p:nvSpPr>
        <p:spPr>
          <a:xfrm>
            <a:off x="3051899" y="3889846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12</a:t>
            </a:fld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نجمة: 6 نقاط 10"/>
              <p:cNvSpPr/>
              <p:nvPr/>
            </p:nvSpPr>
            <p:spPr>
              <a:xfrm>
                <a:off x="2411641" y="4578433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نجمة: 6 نقاط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641" y="4578433"/>
                <a:ext cx="1872000" cy="1656000"/>
              </a:xfrm>
              <a:prstGeom prst="star6">
                <a:avLst/>
              </a:prstGeom>
              <a:blipFill>
                <a:blip r:embed="rId2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379AD046-9680-438D-993D-7C48F9F5480C}"/>
              </a:ext>
            </a:extLst>
          </p:cNvPr>
          <p:cNvSpPr/>
          <p:nvPr/>
        </p:nvSpPr>
        <p:spPr>
          <a:xfrm>
            <a:off x="3051899" y="38912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4DFEA8CB-9D2C-4987-9E7E-359D89C661AB}"/>
              </a:ext>
            </a:extLst>
          </p:cNvPr>
          <p:cNvSpPr/>
          <p:nvPr/>
        </p:nvSpPr>
        <p:spPr>
          <a:xfrm>
            <a:off x="5136775" y="388984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C89DE5A9-1C74-4925-9A02-07E294D2F0A9}"/>
              </a:ext>
            </a:extLst>
          </p:cNvPr>
          <p:cNvSpPr/>
          <p:nvPr/>
        </p:nvSpPr>
        <p:spPr>
          <a:xfrm>
            <a:off x="5238560" y="506847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15AE3D58-E5A5-4A44-AC30-0CD8DDD7567A}"/>
              </a:ext>
            </a:extLst>
          </p:cNvPr>
          <p:cNvSpPr/>
          <p:nvPr/>
        </p:nvSpPr>
        <p:spPr>
          <a:xfrm>
            <a:off x="5136775" y="38912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5CF4C5-D4B3-4089-9A71-4F48AF09C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6" t="23448" r="24428" b="54787"/>
          <a:stretch/>
        </p:blipFill>
        <p:spPr>
          <a:xfrm>
            <a:off x="1190120" y="623567"/>
            <a:ext cx="7596487" cy="2686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34">
            <a:extLst>
              <a:ext uri="{FF2B5EF4-FFF2-40B4-BE49-F238E27FC236}">
                <a16:creationId xmlns:a16="http://schemas.microsoft.com/office/drawing/2014/main" id="{6AA697BA-E530-4F22-9D22-11D819C1A030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10E720F7-28CC-42F8-9D56-368364CE03BD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4" name="Date Placeholder 28">
            <a:extLst>
              <a:ext uri="{FF2B5EF4-FFF2-40B4-BE49-F238E27FC236}">
                <a16:creationId xmlns:a16="http://schemas.microsoft.com/office/drawing/2014/main" id="{4F19EA70-2C47-48B0-921C-F98DE6CFA41C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AA6D64E8-22EC-4DA5-BF71-3DFCA28CAB8C}"/>
              </a:ext>
            </a:extLst>
          </p:cNvPr>
          <p:cNvSpPr/>
          <p:nvPr/>
        </p:nvSpPr>
        <p:spPr>
          <a:xfrm>
            <a:off x="3237299" y="2935690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13</a:t>
            </a:fld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نجمة: 6 نقاط 10"/>
              <p:cNvSpPr/>
              <p:nvPr/>
            </p:nvSpPr>
            <p:spPr>
              <a:xfrm>
                <a:off x="2597041" y="3624277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نجمة: 6 نقاط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1" y="3624277"/>
                <a:ext cx="1872000" cy="1656000"/>
              </a:xfrm>
              <a:prstGeom prst="star6">
                <a:avLst/>
              </a:prstGeom>
              <a:blipFill>
                <a:blip r:embed="rId2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379AD046-9680-438D-993D-7C48F9F5480C}"/>
              </a:ext>
            </a:extLst>
          </p:cNvPr>
          <p:cNvSpPr/>
          <p:nvPr/>
        </p:nvSpPr>
        <p:spPr>
          <a:xfrm>
            <a:off x="3237299" y="293704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4DFEA8CB-9D2C-4987-9E7E-359D89C661AB}"/>
              </a:ext>
            </a:extLst>
          </p:cNvPr>
          <p:cNvSpPr/>
          <p:nvPr/>
        </p:nvSpPr>
        <p:spPr>
          <a:xfrm>
            <a:off x="5322175" y="293569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C89DE5A9-1C74-4925-9A02-07E294D2F0A9}"/>
              </a:ext>
            </a:extLst>
          </p:cNvPr>
          <p:cNvSpPr/>
          <p:nvPr/>
        </p:nvSpPr>
        <p:spPr>
          <a:xfrm>
            <a:off x="5423960" y="411431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15AE3D58-E5A5-4A44-AC30-0CD8DDD7567A}"/>
              </a:ext>
            </a:extLst>
          </p:cNvPr>
          <p:cNvSpPr/>
          <p:nvPr/>
        </p:nvSpPr>
        <p:spPr>
          <a:xfrm>
            <a:off x="5322175" y="293704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6AA697BA-E530-4F22-9D22-11D819C1A030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10E720F7-28CC-42F8-9D56-368364CE03BD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4" name="Date Placeholder 28">
            <a:extLst>
              <a:ext uri="{FF2B5EF4-FFF2-40B4-BE49-F238E27FC236}">
                <a16:creationId xmlns:a16="http://schemas.microsoft.com/office/drawing/2014/main" id="{4F19EA70-2C47-48B0-921C-F98DE6CFA41C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BB444D-5812-4637-AFCC-FB26C0794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13" t="46101" r="24428" b="48096"/>
          <a:stretch/>
        </p:blipFill>
        <p:spPr>
          <a:xfrm>
            <a:off x="2001079" y="988506"/>
            <a:ext cx="6867674" cy="1121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7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14</a:t>
            </a:fld>
            <a:endParaRPr lang="ar-KW" dirty="0"/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6AA697BA-E530-4F22-9D22-11D819C1A030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10E720F7-28CC-42F8-9D56-368364CE03BD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4" name="Date Placeholder 28">
            <a:extLst>
              <a:ext uri="{FF2B5EF4-FFF2-40B4-BE49-F238E27FC236}">
                <a16:creationId xmlns:a16="http://schemas.microsoft.com/office/drawing/2014/main" id="{4F19EA70-2C47-48B0-921C-F98DE6CFA41C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5F50F-5D73-4C35-A3E8-83EFC63D5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9417" t="51563" r="24180" b="42689"/>
          <a:stretch/>
        </p:blipFill>
        <p:spPr>
          <a:xfrm>
            <a:off x="4572000" y="878045"/>
            <a:ext cx="4364461" cy="140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شكل بيضاوي 26">
            <a:extLst>
              <a:ext uri="{FF2B5EF4-FFF2-40B4-BE49-F238E27FC236}">
                <a16:creationId xmlns:a16="http://schemas.microsoft.com/office/drawing/2014/main" id="{CD6ACA70-D135-4557-931D-EE740866DB1F}"/>
              </a:ext>
            </a:extLst>
          </p:cNvPr>
          <p:cNvSpPr/>
          <p:nvPr/>
        </p:nvSpPr>
        <p:spPr>
          <a:xfrm>
            <a:off x="5470779" y="2744546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نجمة: 6 نقاط 39">
                <a:extLst>
                  <a:ext uri="{FF2B5EF4-FFF2-40B4-BE49-F238E27FC236}">
                    <a16:creationId xmlns:a16="http://schemas.microsoft.com/office/drawing/2014/main" id="{7E881286-10AC-4CEF-BD9A-F6B14C8259FF}"/>
                  </a:ext>
                </a:extLst>
              </p:cNvPr>
              <p:cNvSpPr/>
              <p:nvPr/>
            </p:nvSpPr>
            <p:spPr>
              <a:xfrm>
                <a:off x="4822074" y="3429000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نجمة: 6 نقاط 39">
                <a:extLst>
                  <a:ext uri="{FF2B5EF4-FFF2-40B4-BE49-F238E27FC236}">
                    <a16:creationId xmlns:a16="http://schemas.microsoft.com/office/drawing/2014/main" id="{7E881286-10AC-4CEF-BD9A-F6B14C82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74" y="3429000"/>
                <a:ext cx="1872000" cy="1656000"/>
              </a:xfrm>
              <a:prstGeom prst="star6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شكل بيضاوي 40">
            <a:extLst>
              <a:ext uri="{FF2B5EF4-FFF2-40B4-BE49-F238E27FC236}">
                <a16:creationId xmlns:a16="http://schemas.microsoft.com/office/drawing/2014/main" id="{770509AF-B871-434C-9191-EFE8DF299860}"/>
              </a:ext>
            </a:extLst>
          </p:cNvPr>
          <p:cNvSpPr/>
          <p:nvPr/>
        </p:nvSpPr>
        <p:spPr>
          <a:xfrm>
            <a:off x="5470779" y="27459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شكل بيضاوي 41">
            <a:extLst>
              <a:ext uri="{FF2B5EF4-FFF2-40B4-BE49-F238E27FC236}">
                <a16:creationId xmlns:a16="http://schemas.microsoft.com/office/drawing/2014/main" id="{326A8D86-3A64-4D5E-8D2D-9094383D9010}"/>
              </a:ext>
            </a:extLst>
          </p:cNvPr>
          <p:cNvSpPr/>
          <p:nvPr/>
        </p:nvSpPr>
        <p:spPr>
          <a:xfrm>
            <a:off x="3240830" y="283134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ستطيل: زوايا مستديرة 42">
            <a:extLst>
              <a:ext uri="{FF2B5EF4-FFF2-40B4-BE49-F238E27FC236}">
                <a16:creationId xmlns:a16="http://schemas.microsoft.com/office/drawing/2014/main" id="{10B41215-85BB-4B52-A6C6-2913A172AD25}"/>
              </a:ext>
            </a:extLst>
          </p:cNvPr>
          <p:cNvSpPr/>
          <p:nvPr/>
        </p:nvSpPr>
        <p:spPr>
          <a:xfrm>
            <a:off x="2594703" y="4018409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 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20" name="شكل بيضاوي 43">
            <a:extLst>
              <a:ext uri="{FF2B5EF4-FFF2-40B4-BE49-F238E27FC236}">
                <a16:creationId xmlns:a16="http://schemas.microsoft.com/office/drawing/2014/main" id="{B1307124-E6EB-49E9-A511-D1992B921480}"/>
              </a:ext>
            </a:extLst>
          </p:cNvPr>
          <p:cNvSpPr/>
          <p:nvPr/>
        </p:nvSpPr>
        <p:spPr>
          <a:xfrm>
            <a:off x="3240830" y="283270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15</a:t>
            </a:fld>
            <a:endParaRPr lang="ar-KW" dirty="0"/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6AA697BA-E530-4F22-9D22-11D819C1A030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10E720F7-28CC-42F8-9D56-368364CE03BD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4" name="Date Placeholder 28">
            <a:extLst>
              <a:ext uri="{FF2B5EF4-FFF2-40B4-BE49-F238E27FC236}">
                <a16:creationId xmlns:a16="http://schemas.microsoft.com/office/drawing/2014/main" id="{4F19EA70-2C47-48B0-921C-F98DE6CFA41C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شكل بيضاوي 26">
            <a:extLst>
              <a:ext uri="{FF2B5EF4-FFF2-40B4-BE49-F238E27FC236}">
                <a16:creationId xmlns:a16="http://schemas.microsoft.com/office/drawing/2014/main" id="{CD6ACA70-D135-4557-931D-EE740866DB1F}"/>
              </a:ext>
            </a:extLst>
          </p:cNvPr>
          <p:cNvSpPr/>
          <p:nvPr/>
        </p:nvSpPr>
        <p:spPr>
          <a:xfrm>
            <a:off x="5470779" y="2744546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نجمة: 6 نقاط 39">
                <a:extLst>
                  <a:ext uri="{FF2B5EF4-FFF2-40B4-BE49-F238E27FC236}">
                    <a16:creationId xmlns:a16="http://schemas.microsoft.com/office/drawing/2014/main" id="{7E881286-10AC-4CEF-BD9A-F6B14C8259FF}"/>
                  </a:ext>
                </a:extLst>
              </p:cNvPr>
              <p:cNvSpPr/>
              <p:nvPr/>
            </p:nvSpPr>
            <p:spPr>
              <a:xfrm>
                <a:off x="4822074" y="3429000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نجمة: 6 نقاط 39">
                <a:extLst>
                  <a:ext uri="{FF2B5EF4-FFF2-40B4-BE49-F238E27FC236}">
                    <a16:creationId xmlns:a16="http://schemas.microsoft.com/office/drawing/2014/main" id="{7E881286-10AC-4CEF-BD9A-F6B14C82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74" y="3429000"/>
                <a:ext cx="1872000" cy="1656000"/>
              </a:xfrm>
              <a:prstGeom prst="star6">
                <a:avLst/>
              </a:prstGeom>
              <a:blipFill>
                <a:blip r:embed="rId2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شكل بيضاوي 40">
            <a:extLst>
              <a:ext uri="{FF2B5EF4-FFF2-40B4-BE49-F238E27FC236}">
                <a16:creationId xmlns:a16="http://schemas.microsoft.com/office/drawing/2014/main" id="{770509AF-B871-434C-9191-EFE8DF299860}"/>
              </a:ext>
            </a:extLst>
          </p:cNvPr>
          <p:cNvSpPr/>
          <p:nvPr/>
        </p:nvSpPr>
        <p:spPr>
          <a:xfrm>
            <a:off x="5470779" y="27459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شكل بيضاوي 41">
            <a:extLst>
              <a:ext uri="{FF2B5EF4-FFF2-40B4-BE49-F238E27FC236}">
                <a16:creationId xmlns:a16="http://schemas.microsoft.com/office/drawing/2014/main" id="{326A8D86-3A64-4D5E-8D2D-9094383D9010}"/>
              </a:ext>
            </a:extLst>
          </p:cNvPr>
          <p:cNvSpPr/>
          <p:nvPr/>
        </p:nvSpPr>
        <p:spPr>
          <a:xfrm>
            <a:off x="3240830" y="283134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ستطيل: زوايا مستديرة 42">
            <a:extLst>
              <a:ext uri="{FF2B5EF4-FFF2-40B4-BE49-F238E27FC236}">
                <a16:creationId xmlns:a16="http://schemas.microsoft.com/office/drawing/2014/main" id="{10B41215-85BB-4B52-A6C6-2913A172AD25}"/>
              </a:ext>
            </a:extLst>
          </p:cNvPr>
          <p:cNvSpPr/>
          <p:nvPr/>
        </p:nvSpPr>
        <p:spPr>
          <a:xfrm>
            <a:off x="2594703" y="4018409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 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20" name="شكل بيضاوي 43">
            <a:extLst>
              <a:ext uri="{FF2B5EF4-FFF2-40B4-BE49-F238E27FC236}">
                <a16:creationId xmlns:a16="http://schemas.microsoft.com/office/drawing/2014/main" id="{B1307124-E6EB-49E9-A511-D1992B921480}"/>
              </a:ext>
            </a:extLst>
          </p:cNvPr>
          <p:cNvSpPr/>
          <p:nvPr/>
        </p:nvSpPr>
        <p:spPr>
          <a:xfrm>
            <a:off x="3240830" y="283270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E52C3-3F09-47DA-9360-1EB90DFA6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749" t="58285" r="24181" b="35952"/>
          <a:stretch/>
        </p:blipFill>
        <p:spPr>
          <a:xfrm>
            <a:off x="1414823" y="1001475"/>
            <a:ext cx="7566726" cy="867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0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16</a:t>
            </a:fld>
            <a:endParaRPr lang="ar-KW" dirty="0"/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6AA697BA-E530-4F22-9D22-11D819C1A030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10E720F7-28CC-42F8-9D56-368364CE03BD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4" name="Date Placeholder 28">
            <a:extLst>
              <a:ext uri="{FF2B5EF4-FFF2-40B4-BE49-F238E27FC236}">
                <a16:creationId xmlns:a16="http://schemas.microsoft.com/office/drawing/2014/main" id="{4F19EA70-2C47-48B0-921C-F98DE6CFA41C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شكل بيضاوي 26">
            <a:extLst>
              <a:ext uri="{FF2B5EF4-FFF2-40B4-BE49-F238E27FC236}">
                <a16:creationId xmlns:a16="http://schemas.microsoft.com/office/drawing/2014/main" id="{CD6ACA70-D135-4557-931D-EE740866DB1F}"/>
              </a:ext>
            </a:extLst>
          </p:cNvPr>
          <p:cNvSpPr/>
          <p:nvPr/>
        </p:nvSpPr>
        <p:spPr>
          <a:xfrm>
            <a:off x="5378014" y="2280719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نجمة: 6 نقاط 39">
                <a:extLst>
                  <a:ext uri="{FF2B5EF4-FFF2-40B4-BE49-F238E27FC236}">
                    <a16:creationId xmlns:a16="http://schemas.microsoft.com/office/drawing/2014/main" id="{7E881286-10AC-4CEF-BD9A-F6B14C8259FF}"/>
                  </a:ext>
                </a:extLst>
              </p:cNvPr>
              <p:cNvSpPr/>
              <p:nvPr/>
            </p:nvSpPr>
            <p:spPr>
              <a:xfrm>
                <a:off x="4729309" y="2965173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نجمة: 6 نقاط 39">
                <a:extLst>
                  <a:ext uri="{FF2B5EF4-FFF2-40B4-BE49-F238E27FC236}">
                    <a16:creationId xmlns:a16="http://schemas.microsoft.com/office/drawing/2014/main" id="{7E881286-10AC-4CEF-BD9A-F6B14C82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09" y="2965173"/>
                <a:ext cx="1872000" cy="1656000"/>
              </a:xfrm>
              <a:prstGeom prst="star6">
                <a:avLst/>
              </a:prstGeom>
              <a:blipFill>
                <a:blip r:embed="rId2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شكل بيضاوي 40">
            <a:extLst>
              <a:ext uri="{FF2B5EF4-FFF2-40B4-BE49-F238E27FC236}">
                <a16:creationId xmlns:a16="http://schemas.microsoft.com/office/drawing/2014/main" id="{770509AF-B871-434C-9191-EFE8DF299860}"/>
              </a:ext>
            </a:extLst>
          </p:cNvPr>
          <p:cNvSpPr/>
          <p:nvPr/>
        </p:nvSpPr>
        <p:spPr>
          <a:xfrm>
            <a:off x="5378014" y="228207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شكل بيضاوي 41">
            <a:extLst>
              <a:ext uri="{FF2B5EF4-FFF2-40B4-BE49-F238E27FC236}">
                <a16:creationId xmlns:a16="http://schemas.microsoft.com/office/drawing/2014/main" id="{326A8D86-3A64-4D5E-8D2D-9094383D9010}"/>
              </a:ext>
            </a:extLst>
          </p:cNvPr>
          <p:cNvSpPr/>
          <p:nvPr/>
        </p:nvSpPr>
        <p:spPr>
          <a:xfrm>
            <a:off x="3148065" y="236751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ستطيل: زوايا مستديرة 42">
            <a:extLst>
              <a:ext uri="{FF2B5EF4-FFF2-40B4-BE49-F238E27FC236}">
                <a16:creationId xmlns:a16="http://schemas.microsoft.com/office/drawing/2014/main" id="{10B41215-85BB-4B52-A6C6-2913A172AD25}"/>
              </a:ext>
            </a:extLst>
          </p:cNvPr>
          <p:cNvSpPr/>
          <p:nvPr/>
        </p:nvSpPr>
        <p:spPr>
          <a:xfrm>
            <a:off x="2501938" y="3554582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 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20" name="شكل بيضاوي 43">
            <a:extLst>
              <a:ext uri="{FF2B5EF4-FFF2-40B4-BE49-F238E27FC236}">
                <a16:creationId xmlns:a16="http://schemas.microsoft.com/office/drawing/2014/main" id="{B1307124-E6EB-49E9-A511-D1992B921480}"/>
              </a:ext>
            </a:extLst>
          </p:cNvPr>
          <p:cNvSpPr/>
          <p:nvPr/>
        </p:nvSpPr>
        <p:spPr>
          <a:xfrm>
            <a:off x="3148065" y="236887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2FBB5-DD5F-4E0E-952F-B0957651D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05" t="64980" r="24180" b="30225"/>
          <a:stretch/>
        </p:blipFill>
        <p:spPr>
          <a:xfrm>
            <a:off x="795131" y="893436"/>
            <a:ext cx="8239616" cy="633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7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3AE5E58-C0C4-40D0-A7D9-4C3F60FE2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857" t="14555" r="21715" b="58907"/>
          <a:stretch/>
        </p:blipFill>
        <p:spPr>
          <a:xfrm>
            <a:off x="201008" y="548513"/>
            <a:ext cx="8741984" cy="3135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483077A-31B4-4B8B-B0EE-3257F3110207}"/>
              </a:ext>
            </a:extLst>
          </p:cNvPr>
          <p:cNvSpPr/>
          <p:nvPr/>
        </p:nvSpPr>
        <p:spPr>
          <a:xfrm>
            <a:off x="4621790" y="439388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893BB1-8586-46D5-85AF-ABA59BAF1C83}"/>
              </a:ext>
            </a:extLst>
          </p:cNvPr>
          <p:cNvSpPr/>
          <p:nvPr/>
        </p:nvSpPr>
        <p:spPr>
          <a:xfrm>
            <a:off x="608138" y="517714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53658E-B373-4284-AEC7-7DEE4A1C7342}"/>
              </a:ext>
            </a:extLst>
          </p:cNvPr>
          <p:cNvSpPr/>
          <p:nvPr/>
        </p:nvSpPr>
        <p:spPr>
          <a:xfrm>
            <a:off x="0" y="436639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78A87C9-C6D4-43CC-8DDC-C7CD99D3E173}"/>
              </a:ext>
            </a:extLst>
          </p:cNvPr>
          <p:cNvSpPr/>
          <p:nvPr/>
        </p:nvSpPr>
        <p:spPr>
          <a:xfrm>
            <a:off x="4587152" y="522664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326585F0-8DD4-48C6-B073-B00046AE0F31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E065E1F6-C76F-43C5-8DAE-C6EC2DD905FC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7" name="Date Placeholder 28">
            <a:extLst>
              <a:ext uri="{FF2B5EF4-FFF2-40B4-BE49-F238E27FC236}">
                <a16:creationId xmlns:a16="http://schemas.microsoft.com/office/drawing/2014/main" id="{2D8B8950-411A-4CBA-AF99-7169C4593AAA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شكل بيضاوي 26">
            <a:extLst>
              <a:ext uri="{FF2B5EF4-FFF2-40B4-BE49-F238E27FC236}">
                <a16:creationId xmlns:a16="http://schemas.microsoft.com/office/drawing/2014/main" id="{8C871F94-F297-4472-A93C-B659DF8F6CBA}"/>
              </a:ext>
            </a:extLst>
          </p:cNvPr>
          <p:cNvSpPr/>
          <p:nvPr/>
        </p:nvSpPr>
        <p:spPr>
          <a:xfrm>
            <a:off x="4532819" y="4190254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: زوايا مستديرة 27">
                <a:extLst>
                  <a:ext uri="{FF2B5EF4-FFF2-40B4-BE49-F238E27FC236}">
                    <a16:creationId xmlns:a16="http://schemas.microsoft.com/office/drawing/2014/main" id="{6FFAC306-D0D0-4271-A78E-3000CD7519EC}"/>
                  </a:ext>
                </a:extLst>
              </p:cNvPr>
              <p:cNvSpPr/>
              <p:nvPr/>
            </p:nvSpPr>
            <p:spPr>
              <a:xfrm>
                <a:off x="5410626" y="4249187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مستطيل: زوايا مستديرة 27">
                <a:extLst>
                  <a:ext uri="{FF2B5EF4-FFF2-40B4-BE49-F238E27FC236}">
                    <a16:creationId xmlns:a16="http://schemas.microsoft.com/office/drawing/2014/main" id="{6FFAC306-D0D0-4271-A78E-3000CD751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26" y="4249187"/>
                <a:ext cx="1872000" cy="579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شكل بيضاوي 36">
            <a:extLst>
              <a:ext uri="{FF2B5EF4-FFF2-40B4-BE49-F238E27FC236}">
                <a16:creationId xmlns:a16="http://schemas.microsoft.com/office/drawing/2014/main" id="{12BFFC3F-7FAC-4092-AACE-AF8A500948EE}"/>
              </a:ext>
            </a:extLst>
          </p:cNvPr>
          <p:cNvSpPr/>
          <p:nvPr/>
        </p:nvSpPr>
        <p:spPr>
          <a:xfrm>
            <a:off x="4531804" y="419161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شكل بيضاوي 42">
            <a:extLst>
              <a:ext uri="{FF2B5EF4-FFF2-40B4-BE49-F238E27FC236}">
                <a16:creationId xmlns:a16="http://schemas.microsoft.com/office/drawing/2014/main" id="{7B360C50-3649-4CDB-9846-46F44125AFB1}"/>
              </a:ext>
            </a:extLst>
          </p:cNvPr>
          <p:cNvSpPr/>
          <p:nvPr/>
        </p:nvSpPr>
        <p:spPr>
          <a:xfrm>
            <a:off x="563969" y="417555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مستطيل: زوايا مستديرة 43">
            <a:extLst>
              <a:ext uri="{FF2B5EF4-FFF2-40B4-BE49-F238E27FC236}">
                <a16:creationId xmlns:a16="http://schemas.microsoft.com/office/drawing/2014/main" id="{D121ADCD-9085-4F11-89E4-5DD881317C71}"/>
              </a:ext>
            </a:extLst>
          </p:cNvPr>
          <p:cNvSpPr/>
          <p:nvPr/>
        </p:nvSpPr>
        <p:spPr>
          <a:xfrm>
            <a:off x="1562652" y="4199125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26" name="شكل بيضاوي 44">
            <a:extLst>
              <a:ext uri="{FF2B5EF4-FFF2-40B4-BE49-F238E27FC236}">
                <a16:creationId xmlns:a16="http://schemas.microsoft.com/office/drawing/2014/main" id="{561572FA-40B6-45B7-961D-506F4AD5124E}"/>
              </a:ext>
            </a:extLst>
          </p:cNvPr>
          <p:cNvSpPr/>
          <p:nvPr/>
        </p:nvSpPr>
        <p:spPr>
          <a:xfrm>
            <a:off x="563969" y="417690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شكل بيضاوي 47">
            <a:extLst>
              <a:ext uri="{FF2B5EF4-FFF2-40B4-BE49-F238E27FC236}">
                <a16:creationId xmlns:a16="http://schemas.microsoft.com/office/drawing/2014/main" id="{9B544EA0-4F92-4277-91A8-AEE1C12D645B}"/>
              </a:ext>
            </a:extLst>
          </p:cNvPr>
          <p:cNvSpPr/>
          <p:nvPr/>
        </p:nvSpPr>
        <p:spPr>
          <a:xfrm>
            <a:off x="4532819" y="499826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مستطيل: زوايا مستديرة 48">
            <a:extLst>
              <a:ext uri="{FF2B5EF4-FFF2-40B4-BE49-F238E27FC236}">
                <a16:creationId xmlns:a16="http://schemas.microsoft.com/office/drawing/2014/main" id="{64700C9B-A080-47B0-B504-C8F25F176006}"/>
              </a:ext>
            </a:extLst>
          </p:cNvPr>
          <p:cNvSpPr/>
          <p:nvPr/>
        </p:nvSpPr>
        <p:spPr>
          <a:xfrm>
            <a:off x="5463079" y="5025194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29" name="شكل بيضاوي 49">
            <a:extLst>
              <a:ext uri="{FF2B5EF4-FFF2-40B4-BE49-F238E27FC236}">
                <a16:creationId xmlns:a16="http://schemas.microsoft.com/office/drawing/2014/main" id="{0E58D2F2-9221-4800-BFB6-0BC51F0CF2EF}"/>
              </a:ext>
            </a:extLst>
          </p:cNvPr>
          <p:cNvSpPr/>
          <p:nvPr/>
        </p:nvSpPr>
        <p:spPr>
          <a:xfrm>
            <a:off x="4532819" y="499962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شكل بيضاوي 50">
            <a:extLst>
              <a:ext uri="{FF2B5EF4-FFF2-40B4-BE49-F238E27FC236}">
                <a16:creationId xmlns:a16="http://schemas.microsoft.com/office/drawing/2014/main" id="{13237313-4A70-445D-A275-02D3DEE21F80}"/>
              </a:ext>
            </a:extLst>
          </p:cNvPr>
          <p:cNvSpPr/>
          <p:nvPr/>
        </p:nvSpPr>
        <p:spPr>
          <a:xfrm>
            <a:off x="563969" y="500317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مستطيل: زوايا مستديرة 51">
            <a:extLst>
              <a:ext uri="{FF2B5EF4-FFF2-40B4-BE49-F238E27FC236}">
                <a16:creationId xmlns:a16="http://schemas.microsoft.com/office/drawing/2014/main" id="{4206A8F5-784D-4631-9C0F-F6C481C4EA47}"/>
              </a:ext>
            </a:extLst>
          </p:cNvPr>
          <p:cNvSpPr/>
          <p:nvPr/>
        </p:nvSpPr>
        <p:spPr>
          <a:xfrm>
            <a:off x="1579724" y="5031338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2" name="شكل بيضاوي 52">
            <a:extLst>
              <a:ext uri="{FF2B5EF4-FFF2-40B4-BE49-F238E27FC236}">
                <a16:creationId xmlns:a16="http://schemas.microsoft.com/office/drawing/2014/main" id="{7FB9C3DC-8526-4504-9D86-1A5C391E9B21}"/>
              </a:ext>
            </a:extLst>
          </p:cNvPr>
          <p:cNvSpPr/>
          <p:nvPr/>
        </p:nvSpPr>
        <p:spPr>
          <a:xfrm>
            <a:off x="563969" y="500453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6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3AE5E58-C0C4-40D0-A7D9-4C3F60FE2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857" t="41472" r="21715" b="37123"/>
          <a:stretch/>
        </p:blipFill>
        <p:spPr>
          <a:xfrm>
            <a:off x="201008" y="668515"/>
            <a:ext cx="8741984" cy="2528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34">
            <a:extLst>
              <a:ext uri="{FF2B5EF4-FFF2-40B4-BE49-F238E27FC236}">
                <a16:creationId xmlns:a16="http://schemas.microsoft.com/office/drawing/2014/main" id="{32D56740-0CCF-4FCE-9989-50DFDFD0B3DA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72D5F09F-C915-4A8C-A1BB-0009E410FC09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7" name="Date Placeholder 28">
            <a:extLst>
              <a:ext uri="{FF2B5EF4-FFF2-40B4-BE49-F238E27FC236}">
                <a16:creationId xmlns:a16="http://schemas.microsoft.com/office/drawing/2014/main" id="{362A563F-84BE-499C-8823-C51B2F5746C3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شكل بيضاوي 47">
            <a:extLst>
              <a:ext uri="{FF2B5EF4-FFF2-40B4-BE49-F238E27FC236}">
                <a16:creationId xmlns:a16="http://schemas.microsoft.com/office/drawing/2014/main" id="{D170E307-1388-4B6B-827E-C9152AFD6053}"/>
              </a:ext>
            </a:extLst>
          </p:cNvPr>
          <p:cNvSpPr/>
          <p:nvPr/>
        </p:nvSpPr>
        <p:spPr>
          <a:xfrm>
            <a:off x="4563718" y="471182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مستطيل: زوايا مستديرة 48">
            <a:extLst>
              <a:ext uri="{FF2B5EF4-FFF2-40B4-BE49-F238E27FC236}">
                <a16:creationId xmlns:a16="http://schemas.microsoft.com/office/drawing/2014/main" id="{A2946FEF-33FD-4FD1-A9D1-D0CBE43B44BA}"/>
              </a:ext>
            </a:extLst>
          </p:cNvPr>
          <p:cNvSpPr/>
          <p:nvPr/>
        </p:nvSpPr>
        <p:spPr>
          <a:xfrm>
            <a:off x="5578929" y="4674861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29" name="شكل بيضاوي 49">
            <a:extLst>
              <a:ext uri="{FF2B5EF4-FFF2-40B4-BE49-F238E27FC236}">
                <a16:creationId xmlns:a16="http://schemas.microsoft.com/office/drawing/2014/main" id="{4572518C-9FE9-43DB-8D37-CFBB9038C65C}"/>
              </a:ext>
            </a:extLst>
          </p:cNvPr>
          <p:cNvSpPr/>
          <p:nvPr/>
        </p:nvSpPr>
        <p:spPr>
          <a:xfrm>
            <a:off x="4563718" y="471318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شكل بيضاوي 50">
            <a:extLst>
              <a:ext uri="{FF2B5EF4-FFF2-40B4-BE49-F238E27FC236}">
                <a16:creationId xmlns:a16="http://schemas.microsoft.com/office/drawing/2014/main" id="{ABECCD8E-09A4-4B66-B857-FFE008B25A18}"/>
              </a:ext>
            </a:extLst>
          </p:cNvPr>
          <p:cNvSpPr/>
          <p:nvPr/>
        </p:nvSpPr>
        <p:spPr>
          <a:xfrm>
            <a:off x="576564" y="467350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مستطيل: زوايا مستديرة 51">
            <a:extLst>
              <a:ext uri="{FF2B5EF4-FFF2-40B4-BE49-F238E27FC236}">
                <a16:creationId xmlns:a16="http://schemas.microsoft.com/office/drawing/2014/main" id="{83DFE2B2-D57E-46EF-9CFE-DC8DBF215AB9}"/>
              </a:ext>
            </a:extLst>
          </p:cNvPr>
          <p:cNvSpPr/>
          <p:nvPr/>
        </p:nvSpPr>
        <p:spPr>
          <a:xfrm>
            <a:off x="1767723" y="4674861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2" name="شكل بيضاوي 52">
            <a:extLst>
              <a:ext uri="{FF2B5EF4-FFF2-40B4-BE49-F238E27FC236}">
                <a16:creationId xmlns:a16="http://schemas.microsoft.com/office/drawing/2014/main" id="{F8C31849-A51E-492A-B01D-A37195F30F3E}"/>
              </a:ext>
            </a:extLst>
          </p:cNvPr>
          <p:cNvSpPr/>
          <p:nvPr/>
        </p:nvSpPr>
        <p:spPr>
          <a:xfrm>
            <a:off x="576564" y="467486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E828B5C4-F1E2-4039-952E-3A103336FF32}"/>
              </a:ext>
            </a:extLst>
          </p:cNvPr>
          <p:cNvSpPr/>
          <p:nvPr/>
        </p:nvSpPr>
        <p:spPr>
          <a:xfrm>
            <a:off x="735119" y="3726224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ستطيل: زوايا مستديرة 27">
                <a:extLst>
                  <a:ext uri="{FF2B5EF4-FFF2-40B4-BE49-F238E27FC236}">
                    <a16:creationId xmlns:a16="http://schemas.microsoft.com/office/drawing/2014/main" id="{25B393C9-BFC6-441E-991A-09679DEAA895}"/>
                  </a:ext>
                </a:extLst>
              </p:cNvPr>
              <p:cNvSpPr/>
              <p:nvPr/>
            </p:nvSpPr>
            <p:spPr>
              <a:xfrm>
                <a:off x="1648453" y="3694497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مستطيل: زوايا مستديرة 27">
                <a:extLst>
                  <a:ext uri="{FF2B5EF4-FFF2-40B4-BE49-F238E27FC236}">
                    <a16:creationId xmlns:a16="http://schemas.microsoft.com/office/drawing/2014/main" id="{25B393C9-BFC6-441E-991A-09679DEAA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53" y="3694497"/>
                <a:ext cx="1872000" cy="579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شكل بيضاوي 36">
            <a:extLst>
              <a:ext uri="{FF2B5EF4-FFF2-40B4-BE49-F238E27FC236}">
                <a16:creationId xmlns:a16="http://schemas.microsoft.com/office/drawing/2014/main" id="{B6466C62-1ADE-4965-B7CB-5DE2D9CA9DB0}"/>
              </a:ext>
            </a:extLst>
          </p:cNvPr>
          <p:cNvSpPr/>
          <p:nvPr/>
        </p:nvSpPr>
        <p:spPr>
          <a:xfrm>
            <a:off x="747167" y="372758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46">
            <a:extLst>
              <a:ext uri="{FF2B5EF4-FFF2-40B4-BE49-F238E27FC236}">
                <a16:creationId xmlns:a16="http://schemas.microsoft.com/office/drawing/2014/main" id="{FDDC7208-F300-46E4-9E7C-4E774DC1D7BB}"/>
              </a:ext>
            </a:extLst>
          </p:cNvPr>
          <p:cNvSpPr/>
          <p:nvPr/>
        </p:nvSpPr>
        <p:spPr>
          <a:xfrm>
            <a:off x="4572000" y="371529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47">
            <a:extLst>
              <a:ext uri="{FF2B5EF4-FFF2-40B4-BE49-F238E27FC236}">
                <a16:creationId xmlns:a16="http://schemas.microsoft.com/office/drawing/2014/main" id="{24E81C5C-7A1B-46E7-8267-7629B6BF3A33}"/>
              </a:ext>
            </a:extLst>
          </p:cNvPr>
          <p:cNvSpPr/>
          <p:nvPr/>
        </p:nvSpPr>
        <p:spPr>
          <a:xfrm>
            <a:off x="5491235" y="3747378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49">
            <a:extLst>
              <a:ext uri="{FF2B5EF4-FFF2-40B4-BE49-F238E27FC236}">
                <a16:creationId xmlns:a16="http://schemas.microsoft.com/office/drawing/2014/main" id="{85338B65-333B-4512-A31F-09BA90947FA0}"/>
              </a:ext>
            </a:extLst>
          </p:cNvPr>
          <p:cNvSpPr/>
          <p:nvPr/>
        </p:nvSpPr>
        <p:spPr>
          <a:xfrm>
            <a:off x="4572000" y="371664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9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3AE5E58-C0C4-40D0-A7D9-4C3F60FE2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857" t="62988" r="21715" b="15008"/>
          <a:stretch/>
        </p:blipFill>
        <p:spPr>
          <a:xfrm>
            <a:off x="296557" y="692695"/>
            <a:ext cx="8741984" cy="2599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483077A-31B4-4B8B-B0EE-3257F3110207}"/>
              </a:ext>
            </a:extLst>
          </p:cNvPr>
          <p:cNvSpPr/>
          <p:nvPr/>
        </p:nvSpPr>
        <p:spPr>
          <a:xfrm>
            <a:off x="4667549" y="233825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893BB1-8586-46D5-85AF-ABA59BAF1C83}"/>
              </a:ext>
            </a:extLst>
          </p:cNvPr>
          <p:cNvSpPr/>
          <p:nvPr/>
        </p:nvSpPr>
        <p:spPr>
          <a:xfrm>
            <a:off x="650869" y="316121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53658E-B373-4284-AEC7-7DEE4A1C7342}"/>
              </a:ext>
            </a:extLst>
          </p:cNvPr>
          <p:cNvSpPr/>
          <p:nvPr/>
        </p:nvSpPr>
        <p:spPr>
          <a:xfrm>
            <a:off x="676995" y="2328450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78A87C9-C6D4-43CC-8DDC-C7CD99D3E173}"/>
              </a:ext>
            </a:extLst>
          </p:cNvPr>
          <p:cNvSpPr/>
          <p:nvPr/>
        </p:nvSpPr>
        <p:spPr>
          <a:xfrm>
            <a:off x="4632911" y="317101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3AEDF169-A04D-4118-AFAF-7E36CC7DD28E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971D09DE-A5A4-4AA6-B3C1-95560476CE8C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7" name="Date Placeholder 28">
            <a:extLst>
              <a:ext uri="{FF2B5EF4-FFF2-40B4-BE49-F238E27FC236}">
                <a16:creationId xmlns:a16="http://schemas.microsoft.com/office/drawing/2014/main" id="{D8296E84-47BD-445E-9DAF-11E4A139711F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شكل بيضاوي 52">
            <a:extLst>
              <a:ext uri="{FF2B5EF4-FFF2-40B4-BE49-F238E27FC236}">
                <a16:creationId xmlns:a16="http://schemas.microsoft.com/office/drawing/2014/main" id="{5D22291C-1A93-4F6D-9921-EDAAA2D74C5E}"/>
              </a:ext>
            </a:extLst>
          </p:cNvPr>
          <p:cNvSpPr/>
          <p:nvPr/>
        </p:nvSpPr>
        <p:spPr>
          <a:xfrm>
            <a:off x="454373" y="375027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ستطيل: زوايا مستديرة 53">
            <a:extLst>
              <a:ext uri="{FF2B5EF4-FFF2-40B4-BE49-F238E27FC236}">
                <a16:creationId xmlns:a16="http://schemas.microsoft.com/office/drawing/2014/main" id="{97F33C39-68DB-44FF-823B-8F0C55659002}"/>
              </a:ext>
            </a:extLst>
          </p:cNvPr>
          <p:cNvSpPr/>
          <p:nvPr/>
        </p:nvSpPr>
        <p:spPr>
          <a:xfrm>
            <a:off x="1461723" y="3750279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20" name="شكل بيضاوي 54">
            <a:extLst>
              <a:ext uri="{FF2B5EF4-FFF2-40B4-BE49-F238E27FC236}">
                <a16:creationId xmlns:a16="http://schemas.microsoft.com/office/drawing/2014/main" id="{2E33785F-05AA-48BB-880A-AF6C296964B3}"/>
              </a:ext>
            </a:extLst>
          </p:cNvPr>
          <p:cNvSpPr/>
          <p:nvPr/>
        </p:nvSpPr>
        <p:spPr>
          <a:xfrm>
            <a:off x="454373" y="375163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شكل بيضاوي 55">
            <a:extLst>
              <a:ext uri="{FF2B5EF4-FFF2-40B4-BE49-F238E27FC236}">
                <a16:creationId xmlns:a16="http://schemas.microsoft.com/office/drawing/2014/main" id="{0BD00B66-7C7A-4765-B26C-E70D91297DAB}"/>
              </a:ext>
            </a:extLst>
          </p:cNvPr>
          <p:cNvSpPr/>
          <p:nvPr/>
        </p:nvSpPr>
        <p:spPr>
          <a:xfrm>
            <a:off x="5062581" y="3728657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مستطيل: زوايا مستديرة 56">
            <a:extLst>
              <a:ext uri="{FF2B5EF4-FFF2-40B4-BE49-F238E27FC236}">
                <a16:creationId xmlns:a16="http://schemas.microsoft.com/office/drawing/2014/main" id="{ED7E38B4-8531-4B21-9794-D65B2CDB333F}"/>
              </a:ext>
            </a:extLst>
          </p:cNvPr>
          <p:cNvSpPr/>
          <p:nvPr/>
        </p:nvSpPr>
        <p:spPr>
          <a:xfrm>
            <a:off x="6159912" y="375356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24" name="شكل بيضاوي 57">
            <a:extLst>
              <a:ext uri="{FF2B5EF4-FFF2-40B4-BE49-F238E27FC236}">
                <a16:creationId xmlns:a16="http://schemas.microsoft.com/office/drawing/2014/main" id="{080C529A-B7EF-4117-A05D-BF25D73725A6}"/>
              </a:ext>
            </a:extLst>
          </p:cNvPr>
          <p:cNvSpPr/>
          <p:nvPr/>
        </p:nvSpPr>
        <p:spPr>
          <a:xfrm>
            <a:off x="5062581" y="373001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شكل بيضاوي 49">
            <a:extLst>
              <a:ext uri="{FF2B5EF4-FFF2-40B4-BE49-F238E27FC236}">
                <a16:creationId xmlns:a16="http://schemas.microsoft.com/office/drawing/2014/main" id="{59318DA3-6072-4F44-9F61-D1FDD9D84CC8}"/>
              </a:ext>
            </a:extLst>
          </p:cNvPr>
          <p:cNvSpPr/>
          <p:nvPr/>
        </p:nvSpPr>
        <p:spPr>
          <a:xfrm>
            <a:off x="515242" y="479539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ستطيل: زوايا مستديرة 50">
                <a:extLst>
                  <a:ext uri="{FF2B5EF4-FFF2-40B4-BE49-F238E27FC236}">
                    <a16:creationId xmlns:a16="http://schemas.microsoft.com/office/drawing/2014/main" id="{798C537D-122B-4FE4-98BF-D4262A1A55E8}"/>
                  </a:ext>
                </a:extLst>
              </p:cNvPr>
              <p:cNvSpPr/>
              <p:nvPr/>
            </p:nvSpPr>
            <p:spPr>
              <a:xfrm>
                <a:off x="1461723" y="4795393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مستطيل: زوايا مستديرة 50">
                <a:extLst>
                  <a:ext uri="{FF2B5EF4-FFF2-40B4-BE49-F238E27FC236}">
                    <a16:creationId xmlns:a16="http://schemas.microsoft.com/office/drawing/2014/main" id="{798C537D-122B-4FE4-98BF-D4262A1A5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23" y="4795393"/>
                <a:ext cx="1872000" cy="6948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شكل بيضاوي 51">
            <a:extLst>
              <a:ext uri="{FF2B5EF4-FFF2-40B4-BE49-F238E27FC236}">
                <a16:creationId xmlns:a16="http://schemas.microsoft.com/office/drawing/2014/main" id="{32A4379A-8C9C-486F-9C3C-89CE1D874792}"/>
              </a:ext>
            </a:extLst>
          </p:cNvPr>
          <p:cNvSpPr/>
          <p:nvPr/>
        </p:nvSpPr>
        <p:spPr>
          <a:xfrm>
            <a:off x="527290" y="479675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شكل بيضاوي 58">
            <a:extLst>
              <a:ext uri="{FF2B5EF4-FFF2-40B4-BE49-F238E27FC236}">
                <a16:creationId xmlns:a16="http://schemas.microsoft.com/office/drawing/2014/main" id="{A8480936-0804-4EA7-8157-28B0C4D1CDFF}"/>
              </a:ext>
            </a:extLst>
          </p:cNvPr>
          <p:cNvSpPr/>
          <p:nvPr/>
        </p:nvSpPr>
        <p:spPr>
          <a:xfrm>
            <a:off x="5062581" y="479539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مستطيل: زوايا مستديرة 59">
            <a:extLst>
              <a:ext uri="{FF2B5EF4-FFF2-40B4-BE49-F238E27FC236}">
                <a16:creationId xmlns:a16="http://schemas.microsoft.com/office/drawing/2014/main" id="{42718820-2BA5-4226-98CD-B25C5F2F7B9B}"/>
              </a:ext>
            </a:extLst>
          </p:cNvPr>
          <p:cNvSpPr/>
          <p:nvPr/>
        </p:nvSpPr>
        <p:spPr>
          <a:xfrm>
            <a:off x="5993204" y="4751301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2" name="شكل بيضاوي 60">
            <a:extLst>
              <a:ext uri="{FF2B5EF4-FFF2-40B4-BE49-F238E27FC236}">
                <a16:creationId xmlns:a16="http://schemas.microsoft.com/office/drawing/2014/main" id="{5EE374F0-E034-44DE-944B-5F280DA55964}"/>
              </a:ext>
            </a:extLst>
          </p:cNvPr>
          <p:cNvSpPr/>
          <p:nvPr/>
        </p:nvSpPr>
        <p:spPr>
          <a:xfrm>
            <a:off x="5062581" y="479675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39573E-C27A-4B60-8B87-05858DC11310}"/>
              </a:ext>
            </a:extLst>
          </p:cNvPr>
          <p:cNvSpPr/>
          <p:nvPr/>
        </p:nvSpPr>
        <p:spPr>
          <a:xfrm>
            <a:off x="324739" y="1342404"/>
            <a:ext cx="8673981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( 5 – 1 )</a:t>
            </a:r>
            <a:endParaRPr lang="ar-KW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EG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التكامل غير المحدد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3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A8B966-9066-43C5-9222-6BAC8FC50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00" t="28275" r="35347" b="48174"/>
          <a:stretch/>
        </p:blipFill>
        <p:spPr>
          <a:xfrm>
            <a:off x="193009" y="927462"/>
            <a:ext cx="8741986" cy="260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E9FB230-7935-44F4-A509-BF7404FE2A8B}"/>
              </a:ext>
            </a:extLst>
          </p:cNvPr>
          <p:cNvSpPr/>
          <p:nvPr/>
        </p:nvSpPr>
        <p:spPr>
          <a:xfrm>
            <a:off x="5973835" y="184521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A21C4D-DAEF-4030-BA83-E24E83ED13DD}"/>
              </a:ext>
            </a:extLst>
          </p:cNvPr>
          <p:cNvSpPr/>
          <p:nvPr/>
        </p:nvSpPr>
        <p:spPr>
          <a:xfrm>
            <a:off x="1225634" y="268777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C0357A-9983-4609-BCBA-9E74E4698421}"/>
              </a:ext>
            </a:extLst>
          </p:cNvPr>
          <p:cNvSpPr/>
          <p:nvPr/>
        </p:nvSpPr>
        <p:spPr>
          <a:xfrm>
            <a:off x="1251760" y="185501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13D037-BDF9-4693-B7B1-73EC16C5FC13}"/>
              </a:ext>
            </a:extLst>
          </p:cNvPr>
          <p:cNvSpPr/>
          <p:nvPr/>
        </p:nvSpPr>
        <p:spPr>
          <a:xfrm>
            <a:off x="5939197" y="267797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C520EAD6-E1FD-4502-B84E-E7B522EDB7FD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DAF5A5AE-44F6-4353-BD35-40AD3F4E509D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5" name="Date Placeholder 28">
            <a:extLst>
              <a:ext uri="{FF2B5EF4-FFF2-40B4-BE49-F238E27FC236}">
                <a16:creationId xmlns:a16="http://schemas.microsoft.com/office/drawing/2014/main" id="{70D023B9-F3CC-45F5-A07E-B6D7C393158E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شكل بيضاوي 52">
            <a:extLst>
              <a:ext uri="{FF2B5EF4-FFF2-40B4-BE49-F238E27FC236}">
                <a16:creationId xmlns:a16="http://schemas.microsoft.com/office/drawing/2014/main" id="{0DC7D457-83AF-4B8B-9A36-26F97422CF5C}"/>
              </a:ext>
            </a:extLst>
          </p:cNvPr>
          <p:cNvSpPr/>
          <p:nvPr/>
        </p:nvSpPr>
        <p:spPr>
          <a:xfrm>
            <a:off x="454373" y="375027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مستطيل: زوايا مستديرة 53">
            <a:extLst>
              <a:ext uri="{FF2B5EF4-FFF2-40B4-BE49-F238E27FC236}">
                <a16:creationId xmlns:a16="http://schemas.microsoft.com/office/drawing/2014/main" id="{8C60B821-F09D-4308-ADA7-D3806F86E24D}"/>
              </a:ext>
            </a:extLst>
          </p:cNvPr>
          <p:cNvSpPr/>
          <p:nvPr/>
        </p:nvSpPr>
        <p:spPr>
          <a:xfrm>
            <a:off x="1461723" y="3750279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8" name="شكل بيضاوي 54">
            <a:extLst>
              <a:ext uri="{FF2B5EF4-FFF2-40B4-BE49-F238E27FC236}">
                <a16:creationId xmlns:a16="http://schemas.microsoft.com/office/drawing/2014/main" id="{281CE5AD-133E-4FC5-AF18-A318772E1D77}"/>
              </a:ext>
            </a:extLst>
          </p:cNvPr>
          <p:cNvSpPr/>
          <p:nvPr/>
        </p:nvSpPr>
        <p:spPr>
          <a:xfrm>
            <a:off x="454373" y="375163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شكل بيضاوي 55">
            <a:extLst>
              <a:ext uri="{FF2B5EF4-FFF2-40B4-BE49-F238E27FC236}">
                <a16:creationId xmlns:a16="http://schemas.microsoft.com/office/drawing/2014/main" id="{CBEAA92B-E3B9-4AC2-A213-0F091DC66A34}"/>
              </a:ext>
            </a:extLst>
          </p:cNvPr>
          <p:cNvSpPr/>
          <p:nvPr/>
        </p:nvSpPr>
        <p:spPr>
          <a:xfrm>
            <a:off x="5062581" y="3728657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مستطيل: زوايا مستديرة 56">
            <a:extLst>
              <a:ext uri="{FF2B5EF4-FFF2-40B4-BE49-F238E27FC236}">
                <a16:creationId xmlns:a16="http://schemas.microsoft.com/office/drawing/2014/main" id="{63D29517-AE8A-4333-AD2C-FD332B440EAE}"/>
              </a:ext>
            </a:extLst>
          </p:cNvPr>
          <p:cNvSpPr/>
          <p:nvPr/>
        </p:nvSpPr>
        <p:spPr>
          <a:xfrm>
            <a:off x="6159912" y="375356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1" name="شكل بيضاوي 57">
            <a:extLst>
              <a:ext uri="{FF2B5EF4-FFF2-40B4-BE49-F238E27FC236}">
                <a16:creationId xmlns:a16="http://schemas.microsoft.com/office/drawing/2014/main" id="{B42E473A-32CA-42BE-A2AA-3502B68F71DD}"/>
              </a:ext>
            </a:extLst>
          </p:cNvPr>
          <p:cNvSpPr/>
          <p:nvPr/>
        </p:nvSpPr>
        <p:spPr>
          <a:xfrm>
            <a:off x="5062581" y="373001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شكل بيضاوي 49">
            <a:extLst>
              <a:ext uri="{FF2B5EF4-FFF2-40B4-BE49-F238E27FC236}">
                <a16:creationId xmlns:a16="http://schemas.microsoft.com/office/drawing/2014/main" id="{1A16369F-0101-4888-B580-700A2F76B5CD}"/>
              </a:ext>
            </a:extLst>
          </p:cNvPr>
          <p:cNvSpPr/>
          <p:nvPr/>
        </p:nvSpPr>
        <p:spPr>
          <a:xfrm>
            <a:off x="515242" y="479539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ستطيل: زوايا مستديرة 50">
                <a:extLst>
                  <a:ext uri="{FF2B5EF4-FFF2-40B4-BE49-F238E27FC236}">
                    <a16:creationId xmlns:a16="http://schemas.microsoft.com/office/drawing/2014/main" id="{8864E067-E8AE-440F-8C62-2E6C6F708D7A}"/>
                  </a:ext>
                </a:extLst>
              </p:cNvPr>
              <p:cNvSpPr/>
              <p:nvPr/>
            </p:nvSpPr>
            <p:spPr>
              <a:xfrm>
                <a:off x="1461723" y="4795393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مستطيل: زوايا مستديرة 50">
                <a:extLst>
                  <a:ext uri="{FF2B5EF4-FFF2-40B4-BE49-F238E27FC236}">
                    <a16:creationId xmlns:a16="http://schemas.microsoft.com/office/drawing/2014/main" id="{8864E067-E8AE-440F-8C62-2E6C6F708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23" y="4795393"/>
                <a:ext cx="1872000" cy="6948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شكل بيضاوي 51">
            <a:extLst>
              <a:ext uri="{FF2B5EF4-FFF2-40B4-BE49-F238E27FC236}">
                <a16:creationId xmlns:a16="http://schemas.microsoft.com/office/drawing/2014/main" id="{EC041D23-1A62-4066-A4BA-96FC705E612C}"/>
              </a:ext>
            </a:extLst>
          </p:cNvPr>
          <p:cNvSpPr/>
          <p:nvPr/>
        </p:nvSpPr>
        <p:spPr>
          <a:xfrm>
            <a:off x="527290" y="479675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شكل بيضاوي 58">
            <a:extLst>
              <a:ext uri="{FF2B5EF4-FFF2-40B4-BE49-F238E27FC236}">
                <a16:creationId xmlns:a16="http://schemas.microsoft.com/office/drawing/2014/main" id="{C9D9322B-DFEA-4589-99D4-82FEBD895574}"/>
              </a:ext>
            </a:extLst>
          </p:cNvPr>
          <p:cNvSpPr/>
          <p:nvPr/>
        </p:nvSpPr>
        <p:spPr>
          <a:xfrm>
            <a:off x="5062581" y="479539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مستطيل: زوايا مستديرة 59">
            <a:extLst>
              <a:ext uri="{FF2B5EF4-FFF2-40B4-BE49-F238E27FC236}">
                <a16:creationId xmlns:a16="http://schemas.microsoft.com/office/drawing/2014/main" id="{FB1A8868-CF08-49D4-945A-9920869FE651}"/>
              </a:ext>
            </a:extLst>
          </p:cNvPr>
          <p:cNvSpPr/>
          <p:nvPr/>
        </p:nvSpPr>
        <p:spPr>
          <a:xfrm>
            <a:off x="5993204" y="4751301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7" name="شكل بيضاوي 60">
            <a:extLst>
              <a:ext uri="{FF2B5EF4-FFF2-40B4-BE49-F238E27FC236}">
                <a16:creationId xmlns:a16="http://schemas.microsoft.com/office/drawing/2014/main" id="{9B46267F-C7EF-485A-A69A-888CEE92000A}"/>
              </a:ext>
            </a:extLst>
          </p:cNvPr>
          <p:cNvSpPr/>
          <p:nvPr/>
        </p:nvSpPr>
        <p:spPr>
          <a:xfrm>
            <a:off x="5062581" y="479675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A8B966-9066-43C5-9222-6BAC8FC50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00" t="50852" r="35347" b="27515"/>
          <a:stretch/>
        </p:blipFill>
        <p:spPr>
          <a:xfrm>
            <a:off x="201007" y="597712"/>
            <a:ext cx="8741986" cy="2397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E9FB230-7935-44F4-A509-BF7404FE2A8B}"/>
              </a:ext>
            </a:extLst>
          </p:cNvPr>
          <p:cNvSpPr/>
          <p:nvPr/>
        </p:nvSpPr>
        <p:spPr>
          <a:xfrm>
            <a:off x="5973835" y="184521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A21C4D-DAEF-4030-BA83-E24E83ED13DD}"/>
              </a:ext>
            </a:extLst>
          </p:cNvPr>
          <p:cNvSpPr/>
          <p:nvPr/>
        </p:nvSpPr>
        <p:spPr>
          <a:xfrm>
            <a:off x="1395453" y="267471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C0357A-9983-4609-BCBA-9E74E4698421}"/>
              </a:ext>
            </a:extLst>
          </p:cNvPr>
          <p:cNvSpPr/>
          <p:nvPr/>
        </p:nvSpPr>
        <p:spPr>
          <a:xfrm>
            <a:off x="1421579" y="184195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13D037-BDF9-4693-B7B1-73EC16C5FC13}"/>
              </a:ext>
            </a:extLst>
          </p:cNvPr>
          <p:cNvSpPr/>
          <p:nvPr/>
        </p:nvSpPr>
        <p:spPr>
          <a:xfrm>
            <a:off x="5939197" y="267797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ED644599-89BE-44E1-B333-DF277C8B5713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70CCEEBF-9CBE-462B-908D-C25AEA670BC6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5" name="Date Placeholder 28">
            <a:extLst>
              <a:ext uri="{FF2B5EF4-FFF2-40B4-BE49-F238E27FC236}">
                <a16:creationId xmlns:a16="http://schemas.microsoft.com/office/drawing/2014/main" id="{7BE06D13-22DF-49D7-AE4B-704A10CD959C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شكل بيضاوي 47">
            <a:extLst>
              <a:ext uri="{FF2B5EF4-FFF2-40B4-BE49-F238E27FC236}">
                <a16:creationId xmlns:a16="http://schemas.microsoft.com/office/drawing/2014/main" id="{47D327BA-6E50-4E9C-AF6D-7372D2FBA7D2}"/>
              </a:ext>
            </a:extLst>
          </p:cNvPr>
          <p:cNvSpPr/>
          <p:nvPr/>
        </p:nvSpPr>
        <p:spPr>
          <a:xfrm>
            <a:off x="4563718" y="471182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: زوايا مستديرة 48">
            <a:extLst>
              <a:ext uri="{FF2B5EF4-FFF2-40B4-BE49-F238E27FC236}">
                <a16:creationId xmlns:a16="http://schemas.microsoft.com/office/drawing/2014/main" id="{CF0F8FD0-B241-4DD7-B6BE-B2BF4AA84928}"/>
              </a:ext>
            </a:extLst>
          </p:cNvPr>
          <p:cNvSpPr/>
          <p:nvPr/>
        </p:nvSpPr>
        <p:spPr>
          <a:xfrm>
            <a:off x="5578929" y="4674861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27" name="شكل بيضاوي 49">
            <a:extLst>
              <a:ext uri="{FF2B5EF4-FFF2-40B4-BE49-F238E27FC236}">
                <a16:creationId xmlns:a16="http://schemas.microsoft.com/office/drawing/2014/main" id="{0AC4C3A6-57D3-4E61-8F45-8E02A075189F}"/>
              </a:ext>
            </a:extLst>
          </p:cNvPr>
          <p:cNvSpPr/>
          <p:nvPr/>
        </p:nvSpPr>
        <p:spPr>
          <a:xfrm>
            <a:off x="4563718" y="471318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شكل بيضاوي 50">
            <a:extLst>
              <a:ext uri="{FF2B5EF4-FFF2-40B4-BE49-F238E27FC236}">
                <a16:creationId xmlns:a16="http://schemas.microsoft.com/office/drawing/2014/main" id="{88B95FB0-4CCB-496D-9ADC-F56416B95BC0}"/>
              </a:ext>
            </a:extLst>
          </p:cNvPr>
          <p:cNvSpPr/>
          <p:nvPr/>
        </p:nvSpPr>
        <p:spPr>
          <a:xfrm>
            <a:off x="680372" y="467350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مستطيل: زوايا مستديرة 51">
            <a:extLst>
              <a:ext uri="{FF2B5EF4-FFF2-40B4-BE49-F238E27FC236}">
                <a16:creationId xmlns:a16="http://schemas.microsoft.com/office/drawing/2014/main" id="{EEA88CFB-E64F-4119-BFE0-6A8832FBE959}"/>
              </a:ext>
            </a:extLst>
          </p:cNvPr>
          <p:cNvSpPr/>
          <p:nvPr/>
        </p:nvSpPr>
        <p:spPr>
          <a:xfrm>
            <a:off x="1767723" y="4674861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0" name="شكل بيضاوي 52">
            <a:extLst>
              <a:ext uri="{FF2B5EF4-FFF2-40B4-BE49-F238E27FC236}">
                <a16:creationId xmlns:a16="http://schemas.microsoft.com/office/drawing/2014/main" id="{DB634700-FA8C-4883-A09C-098C7137A092}"/>
              </a:ext>
            </a:extLst>
          </p:cNvPr>
          <p:cNvSpPr/>
          <p:nvPr/>
        </p:nvSpPr>
        <p:spPr>
          <a:xfrm>
            <a:off x="680372" y="467486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شكل بيضاوي 26">
            <a:extLst>
              <a:ext uri="{FF2B5EF4-FFF2-40B4-BE49-F238E27FC236}">
                <a16:creationId xmlns:a16="http://schemas.microsoft.com/office/drawing/2014/main" id="{2A8C3D3F-0DE9-4E33-B42D-74FD05443784}"/>
              </a:ext>
            </a:extLst>
          </p:cNvPr>
          <p:cNvSpPr/>
          <p:nvPr/>
        </p:nvSpPr>
        <p:spPr>
          <a:xfrm>
            <a:off x="735119" y="3726224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ستطيل: زوايا مستديرة 27">
                <a:extLst>
                  <a:ext uri="{FF2B5EF4-FFF2-40B4-BE49-F238E27FC236}">
                    <a16:creationId xmlns:a16="http://schemas.microsoft.com/office/drawing/2014/main" id="{8C214A01-A777-4619-AC52-8176042536FF}"/>
                  </a:ext>
                </a:extLst>
              </p:cNvPr>
              <p:cNvSpPr/>
              <p:nvPr/>
            </p:nvSpPr>
            <p:spPr>
              <a:xfrm>
                <a:off x="1648453" y="3694497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مستطيل: زوايا مستديرة 27">
                <a:extLst>
                  <a:ext uri="{FF2B5EF4-FFF2-40B4-BE49-F238E27FC236}">
                    <a16:creationId xmlns:a16="http://schemas.microsoft.com/office/drawing/2014/main" id="{8C214A01-A777-4619-AC52-817604253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53" y="3694497"/>
                <a:ext cx="1872000" cy="579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شكل بيضاوي 36">
            <a:extLst>
              <a:ext uri="{FF2B5EF4-FFF2-40B4-BE49-F238E27FC236}">
                <a16:creationId xmlns:a16="http://schemas.microsoft.com/office/drawing/2014/main" id="{5CB04D8C-5080-4807-ADB2-21A2275C4811}"/>
              </a:ext>
            </a:extLst>
          </p:cNvPr>
          <p:cNvSpPr/>
          <p:nvPr/>
        </p:nvSpPr>
        <p:spPr>
          <a:xfrm>
            <a:off x="747167" y="372758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شكل بيضاوي 46">
            <a:extLst>
              <a:ext uri="{FF2B5EF4-FFF2-40B4-BE49-F238E27FC236}">
                <a16:creationId xmlns:a16="http://schemas.microsoft.com/office/drawing/2014/main" id="{65F0D631-4137-43E4-B3A5-1227B1AA4544}"/>
              </a:ext>
            </a:extLst>
          </p:cNvPr>
          <p:cNvSpPr/>
          <p:nvPr/>
        </p:nvSpPr>
        <p:spPr>
          <a:xfrm>
            <a:off x="4572000" y="371529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مستطيل: زوايا مستديرة 47">
            <a:extLst>
              <a:ext uri="{FF2B5EF4-FFF2-40B4-BE49-F238E27FC236}">
                <a16:creationId xmlns:a16="http://schemas.microsoft.com/office/drawing/2014/main" id="{980A5907-DD46-42BE-9B98-5C9180175623}"/>
              </a:ext>
            </a:extLst>
          </p:cNvPr>
          <p:cNvSpPr/>
          <p:nvPr/>
        </p:nvSpPr>
        <p:spPr>
          <a:xfrm>
            <a:off x="5491235" y="3747378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6" name="شكل بيضاوي 49">
            <a:extLst>
              <a:ext uri="{FF2B5EF4-FFF2-40B4-BE49-F238E27FC236}">
                <a16:creationId xmlns:a16="http://schemas.microsoft.com/office/drawing/2014/main" id="{8CFE8984-F9DA-4860-AE18-91846C17D720}"/>
              </a:ext>
            </a:extLst>
          </p:cNvPr>
          <p:cNvSpPr/>
          <p:nvPr/>
        </p:nvSpPr>
        <p:spPr>
          <a:xfrm>
            <a:off x="4572000" y="371664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6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5186D5-37FD-4DF0-972A-D17BE6A0B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000" t="26243" r="38286" b="47900"/>
          <a:stretch/>
        </p:blipFill>
        <p:spPr>
          <a:xfrm>
            <a:off x="179946" y="875211"/>
            <a:ext cx="8650545" cy="2553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73A14EB-A910-4025-B546-3F1CBEC2F556}"/>
              </a:ext>
            </a:extLst>
          </p:cNvPr>
          <p:cNvSpPr/>
          <p:nvPr/>
        </p:nvSpPr>
        <p:spPr>
          <a:xfrm>
            <a:off x="5999961" y="206728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A5D941-A826-4F1F-8825-D88EE4F447D6}"/>
              </a:ext>
            </a:extLst>
          </p:cNvPr>
          <p:cNvSpPr/>
          <p:nvPr/>
        </p:nvSpPr>
        <p:spPr>
          <a:xfrm>
            <a:off x="885998" y="2922910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B05AFF-900C-4E58-9503-D912C815B00F}"/>
              </a:ext>
            </a:extLst>
          </p:cNvPr>
          <p:cNvSpPr/>
          <p:nvPr/>
        </p:nvSpPr>
        <p:spPr>
          <a:xfrm>
            <a:off x="912124" y="209014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EF7079-FFA5-4FCA-BAA3-80D59CB06355}"/>
              </a:ext>
            </a:extLst>
          </p:cNvPr>
          <p:cNvSpPr/>
          <p:nvPr/>
        </p:nvSpPr>
        <p:spPr>
          <a:xfrm>
            <a:off x="5965323" y="290004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7901B39F-9841-4687-8930-FCFC73EE7BB5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13B04200-416E-4D2B-9FCB-D5F5F2121499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7" name="Date Placeholder 28">
            <a:extLst>
              <a:ext uri="{FF2B5EF4-FFF2-40B4-BE49-F238E27FC236}">
                <a16:creationId xmlns:a16="http://schemas.microsoft.com/office/drawing/2014/main" id="{331D4EDB-E201-444D-B246-A4B9A0EB380E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899392-E567-48EF-ABA7-21544A488088}"/>
              </a:ext>
            </a:extLst>
          </p:cNvPr>
          <p:cNvSpPr/>
          <p:nvPr/>
        </p:nvSpPr>
        <p:spPr>
          <a:xfrm>
            <a:off x="4899650" y="439961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66214E-66F3-4DAF-BA59-3A50E291D44E}"/>
              </a:ext>
            </a:extLst>
          </p:cNvPr>
          <p:cNvSpPr/>
          <p:nvPr/>
        </p:nvSpPr>
        <p:spPr>
          <a:xfrm>
            <a:off x="885998" y="518286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A40017-B540-457E-81CB-8773B15F90B6}"/>
              </a:ext>
            </a:extLst>
          </p:cNvPr>
          <p:cNvSpPr/>
          <p:nvPr/>
        </p:nvSpPr>
        <p:spPr>
          <a:xfrm>
            <a:off x="4865012" y="523237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شكل بيضاوي 26">
            <a:extLst>
              <a:ext uri="{FF2B5EF4-FFF2-40B4-BE49-F238E27FC236}">
                <a16:creationId xmlns:a16="http://schemas.microsoft.com/office/drawing/2014/main" id="{2CD12AF8-85E6-4C2F-BFB8-879C6232EC93}"/>
              </a:ext>
            </a:extLst>
          </p:cNvPr>
          <p:cNvSpPr/>
          <p:nvPr/>
        </p:nvSpPr>
        <p:spPr>
          <a:xfrm>
            <a:off x="4810679" y="4195980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: زوايا مستديرة 27">
                <a:extLst>
                  <a:ext uri="{FF2B5EF4-FFF2-40B4-BE49-F238E27FC236}">
                    <a16:creationId xmlns:a16="http://schemas.microsoft.com/office/drawing/2014/main" id="{EBF7EBA2-DE59-4190-B203-01A5ECA10BA0}"/>
                  </a:ext>
                </a:extLst>
              </p:cNvPr>
              <p:cNvSpPr/>
              <p:nvPr/>
            </p:nvSpPr>
            <p:spPr>
              <a:xfrm>
                <a:off x="5688486" y="4254913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مستطيل: زوايا مستديرة 27">
                <a:extLst>
                  <a:ext uri="{FF2B5EF4-FFF2-40B4-BE49-F238E27FC236}">
                    <a16:creationId xmlns:a16="http://schemas.microsoft.com/office/drawing/2014/main" id="{EBF7EBA2-DE59-4190-B203-01A5ECA10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86" y="4254913"/>
                <a:ext cx="1872000" cy="579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شكل بيضاوي 36">
            <a:extLst>
              <a:ext uri="{FF2B5EF4-FFF2-40B4-BE49-F238E27FC236}">
                <a16:creationId xmlns:a16="http://schemas.microsoft.com/office/drawing/2014/main" id="{631E1F97-5A83-4C50-AEF5-45D9FDC83FB8}"/>
              </a:ext>
            </a:extLst>
          </p:cNvPr>
          <p:cNvSpPr/>
          <p:nvPr/>
        </p:nvSpPr>
        <p:spPr>
          <a:xfrm>
            <a:off x="4809664" y="419733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شكل بيضاوي 42">
            <a:extLst>
              <a:ext uri="{FF2B5EF4-FFF2-40B4-BE49-F238E27FC236}">
                <a16:creationId xmlns:a16="http://schemas.microsoft.com/office/drawing/2014/main" id="{C6F5A2E7-4F26-49F9-8FBC-D26ED2546729}"/>
              </a:ext>
            </a:extLst>
          </p:cNvPr>
          <p:cNvSpPr/>
          <p:nvPr/>
        </p:nvSpPr>
        <p:spPr>
          <a:xfrm>
            <a:off x="841829" y="418127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مستطيل: زوايا مستديرة 43">
            <a:extLst>
              <a:ext uri="{FF2B5EF4-FFF2-40B4-BE49-F238E27FC236}">
                <a16:creationId xmlns:a16="http://schemas.microsoft.com/office/drawing/2014/main" id="{79794D79-11BE-47F2-BDAC-960464541001}"/>
              </a:ext>
            </a:extLst>
          </p:cNvPr>
          <p:cNvSpPr/>
          <p:nvPr/>
        </p:nvSpPr>
        <p:spPr>
          <a:xfrm>
            <a:off x="1840512" y="4204851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3" name="شكل بيضاوي 44">
            <a:extLst>
              <a:ext uri="{FF2B5EF4-FFF2-40B4-BE49-F238E27FC236}">
                <a16:creationId xmlns:a16="http://schemas.microsoft.com/office/drawing/2014/main" id="{D4ADAF1F-65A0-45DA-AA1B-14E0B7EBCB8C}"/>
              </a:ext>
            </a:extLst>
          </p:cNvPr>
          <p:cNvSpPr/>
          <p:nvPr/>
        </p:nvSpPr>
        <p:spPr>
          <a:xfrm>
            <a:off x="841829" y="418263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شكل بيضاوي 47">
            <a:extLst>
              <a:ext uri="{FF2B5EF4-FFF2-40B4-BE49-F238E27FC236}">
                <a16:creationId xmlns:a16="http://schemas.microsoft.com/office/drawing/2014/main" id="{7647E37B-787D-4378-BC96-B56FDAF1D27F}"/>
              </a:ext>
            </a:extLst>
          </p:cNvPr>
          <p:cNvSpPr/>
          <p:nvPr/>
        </p:nvSpPr>
        <p:spPr>
          <a:xfrm>
            <a:off x="4810679" y="5003987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مستطيل: زوايا مستديرة 48">
            <a:extLst>
              <a:ext uri="{FF2B5EF4-FFF2-40B4-BE49-F238E27FC236}">
                <a16:creationId xmlns:a16="http://schemas.microsoft.com/office/drawing/2014/main" id="{8661F8CE-7C97-4E7D-A753-5357EDC92500}"/>
              </a:ext>
            </a:extLst>
          </p:cNvPr>
          <p:cNvSpPr/>
          <p:nvPr/>
        </p:nvSpPr>
        <p:spPr>
          <a:xfrm>
            <a:off x="5740939" y="5030920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6" name="شكل بيضاوي 49">
            <a:extLst>
              <a:ext uri="{FF2B5EF4-FFF2-40B4-BE49-F238E27FC236}">
                <a16:creationId xmlns:a16="http://schemas.microsoft.com/office/drawing/2014/main" id="{71499078-0FA4-41F9-B0E5-965E4174C8C6}"/>
              </a:ext>
            </a:extLst>
          </p:cNvPr>
          <p:cNvSpPr/>
          <p:nvPr/>
        </p:nvSpPr>
        <p:spPr>
          <a:xfrm>
            <a:off x="4810679" y="500534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شكل بيضاوي 50">
            <a:extLst>
              <a:ext uri="{FF2B5EF4-FFF2-40B4-BE49-F238E27FC236}">
                <a16:creationId xmlns:a16="http://schemas.microsoft.com/office/drawing/2014/main" id="{17553C33-89C4-49F2-B777-7F9C7BA5A8DF}"/>
              </a:ext>
            </a:extLst>
          </p:cNvPr>
          <p:cNvSpPr/>
          <p:nvPr/>
        </p:nvSpPr>
        <p:spPr>
          <a:xfrm>
            <a:off x="841829" y="500890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مستطيل: زوايا مستديرة 51">
            <a:extLst>
              <a:ext uri="{FF2B5EF4-FFF2-40B4-BE49-F238E27FC236}">
                <a16:creationId xmlns:a16="http://schemas.microsoft.com/office/drawing/2014/main" id="{758A481E-73ED-4EB0-B736-B4238D008ED5}"/>
              </a:ext>
            </a:extLst>
          </p:cNvPr>
          <p:cNvSpPr/>
          <p:nvPr/>
        </p:nvSpPr>
        <p:spPr>
          <a:xfrm>
            <a:off x="1857584" y="5037064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9" name="شكل بيضاوي 52">
            <a:extLst>
              <a:ext uri="{FF2B5EF4-FFF2-40B4-BE49-F238E27FC236}">
                <a16:creationId xmlns:a16="http://schemas.microsoft.com/office/drawing/2014/main" id="{E131715C-4C10-4056-89B9-C6FE0E4599CF}"/>
              </a:ext>
            </a:extLst>
          </p:cNvPr>
          <p:cNvSpPr/>
          <p:nvPr/>
        </p:nvSpPr>
        <p:spPr>
          <a:xfrm>
            <a:off x="841829" y="501026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3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5186D5-37FD-4DF0-972A-D17BE6A0B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960" t="52789" r="39326" b="21354"/>
          <a:stretch/>
        </p:blipFill>
        <p:spPr>
          <a:xfrm>
            <a:off x="246727" y="983161"/>
            <a:ext cx="8650545" cy="2553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73A14EB-A910-4025-B546-3F1CBEC2F556}"/>
              </a:ext>
            </a:extLst>
          </p:cNvPr>
          <p:cNvSpPr/>
          <p:nvPr/>
        </p:nvSpPr>
        <p:spPr>
          <a:xfrm>
            <a:off x="6261218" y="170152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A5D941-A826-4F1F-8825-D88EE4F447D6}"/>
              </a:ext>
            </a:extLst>
          </p:cNvPr>
          <p:cNvSpPr/>
          <p:nvPr/>
        </p:nvSpPr>
        <p:spPr>
          <a:xfrm>
            <a:off x="1134195" y="232201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15880E-9380-4C27-98DC-A76AB15BC82B}"/>
              </a:ext>
            </a:extLst>
          </p:cNvPr>
          <p:cNvSpPr/>
          <p:nvPr/>
        </p:nvSpPr>
        <p:spPr>
          <a:xfrm>
            <a:off x="6239644" y="1691724"/>
            <a:ext cx="535577" cy="535577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A7F1E3-BBB4-4ACD-933B-9B0B9BCB8EB3}"/>
              </a:ext>
            </a:extLst>
          </p:cNvPr>
          <p:cNvSpPr/>
          <p:nvPr/>
        </p:nvSpPr>
        <p:spPr>
          <a:xfrm>
            <a:off x="1147259" y="2312212"/>
            <a:ext cx="535577" cy="535577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B05AFF-900C-4E58-9503-D912C815B00F}"/>
              </a:ext>
            </a:extLst>
          </p:cNvPr>
          <p:cNvSpPr/>
          <p:nvPr/>
        </p:nvSpPr>
        <p:spPr>
          <a:xfrm>
            <a:off x="1147258" y="172438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47157F-223F-4CEC-8E36-30892B9445C0}"/>
              </a:ext>
            </a:extLst>
          </p:cNvPr>
          <p:cNvSpPr/>
          <p:nvPr/>
        </p:nvSpPr>
        <p:spPr>
          <a:xfrm>
            <a:off x="1160322" y="1714585"/>
            <a:ext cx="535577" cy="535577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EF7079-FFA5-4FCA-BAA3-80D59CB06355}"/>
              </a:ext>
            </a:extLst>
          </p:cNvPr>
          <p:cNvSpPr/>
          <p:nvPr/>
        </p:nvSpPr>
        <p:spPr>
          <a:xfrm>
            <a:off x="6226580" y="2338340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FE1FC6-1401-4C80-B50A-A64A5D575478}"/>
              </a:ext>
            </a:extLst>
          </p:cNvPr>
          <p:cNvSpPr/>
          <p:nvPr/>
        </p:nvSpPr>
        <p:spPr>
          <a:xfrm>
            <a:off x="6239644" y="2328540"/>
            <a:ext cx="535577" cy="53557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0438DB60-7A82-44F1-AE07-13AEFB153573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B00B9512-29BE-42EE-AFB2-5AE4B1F1A861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7" name="Date Placeholder 28">
            <a:extLst>
              <a:ext uri="{FF2B5EF4-FFF2-40B4-BE49-F238E27FC236}">
                <a16:creationId xmlns:a16="http://schemas.microsoft.com/office/drawing/2014/main" id="{9DB0887A-6213-44E6-BFA1-578E096557B4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EC57206-9E94-4649-A56D-92C4D192F6C3}"/>
              </a:ext>
            </a:extLst>
          </p:cNvPr>
          <p:cNvSpPr/>
          <p:nvPr/>
        </p:nvSpPr>
        <p:spPr>
          <a:xfrm>
            <a:off x="4994710" y="530384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3601DEB-51A7-460E-81A9-3B53F720D595}"/>
              </a:ext>
            </a:extLst>
          </p:cNvPr>
          <p:cNvSpPr/>
          <p:nvPr/>
        </p:nvSpPr>
        <p:spPr>
          <a:xfrm>
            <a:off x="1160322" y="523653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B1BC830-E143-44AB-8E66-B5F61F6F822E}"/>
              </a:ext>
            </a:extLst>
          </p:cNvPr>
          <p:cNvSpPr/>
          <p:nvPr/>
        </p:nvSpPr>
        <p:spPr>
          <a:xfrm>
            <a:off x="4364073" y="353710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3" name="شكل بيضاوي 26">
            <a:extLst>
              <a:ext uri="{FF2B5EF4-FFF2-40B4-BE49-F238E27FC236}">
                <a16:creationId xmlns:a16="http://schemas.microsoft.com/office/drawing/2014/main" id="{BAF0E9CE-F6A9-4F5A-ACC4-E1D0FF420FED}"/>
              </a:ext>
            </a:extLst>
          </p:cNvPr>
          <p:cNvSpPr/>
          <p:nvPr/>
        </p:nvSpPr>
        <p:spPr>
          <a:xfrm>
            <a:off x="4905739" y="510021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ستطيل: زوايا مستديرة 27">
                <a:extLst>
                  <a:ext uri="{FF2B5EF4-FFF2-40B4-BE49-F238E27FC236}">
                    <a16:creationId xmlns:a16="http://schemas.microsoft.com/office/drawing/2014/main" id="{E5C89B7E-75B5-4011-87BC-4C4A9353238C}"/>
                  </a:ext>
                </a:extLst>
              </p:cNvPr>
              <p:cNvSpPr/>
              <p:nvPr/>
            </p:nvSpPr>
            <p:spPr>
              <a:xfrm>
                <a:off x="5783546" y="5159146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مستطيل: زوايا مستديرة 27">
                <a:extLst>
                  <a:ext uri="{FF2B5EF4-FFF2-40B4-BE49-F238E27FC236}">
                    <a16:creationId xmlns:a16="http://schemas.microsoft.com/office/drawing/2014/main" id="{E5C89B7E-75B5-4011-87BC-4C4A93532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546" y="5159146"/>
                <a:ext cx="1872000" cy="579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شكل بيضاوي 36">
            <a:extLst>
              <a:ext uri="{FF2B5EF4-FFF2-40B4-BE49-F238E27FC236}">
                <a16:creationId xmlns:a16="http://schemas.microsoft.com/office/drawing/2014/main" id="{54F2AE52-54F9-46B9-AD2F-F69C5354D693}"/>
              </a:ext>
            </a:extLst>
          </p:cNvPr>
          <p:cNvSpPr/>
          <p:nvPr/>
        </p:nvSpPr>
        <p:spPr>
          <a:xfrm>
            <a:off x="4904724" y="510157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شكل بيضاوي 42">
            <a:extLst>
              <a:ext uri="{FF2B5EF4-FFF2-40B4-BE49-F238E27FC236}">
                <a16:creationId xmlns:a16="http://schemas.microsoft.com/office/drawing/2014/main" id="{F3D177AB-E64C-4AF5-9B11-89F652A332A2}"/>
              </a:ext>
            </a:extLst>
          </p:cNvPr>
          <p:cNvSpPr/>
          <p:nvPr/>
        </p:nvSpPr>
        <p:spPr>
          <a:xfrm>
            <a:off x="1116153" y="423494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مستطيل: زوايا مستديرة 43">
            <a:extLst>
              <a:ext uri="{FF2B5EF4-FFF2-40B4-BE49-F238E27FC236}">
                <a16:creationId xmlns:a16="http://schemas.microsoft.com/office/drawing/2014/main" id="{4C64447F-71AE-43E8-93B3-04E8D2043F31}"/>
              </a:ext>
            </a:extLst>
          </p:cNvPr>
          <p:cNvSpPr/>
          <p:nvPr/>
        </p:nvSpPr>
        <p:spPr>
          <a:xfrm>
            <a:off x="2114836" y="4258517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8" name="شكل بيضاوي 44">
            <a:extLst>
              <a:ext uri="{FF2B5EF4-FFF2-40B4-BE49-F238E27FC236}">
                <a16:creationId xmlns:a16="http://schemas.microsoft.com/office/drawing/2014/main" id="{D914E0D6-FCEC-48B3-B990-98ACB55FBB35}"/>
              </a:ext>
            </a:extLst>
          </p:cNvPr>
          <p:cNvSpPr/>
          <p:nvPr/>
        </p:nvSpPr>
        <p:spPr>
          <a:xfrm>
            <a:off x="1116153" y="423630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شكل بيضاوي 47">
            <a:extLst>
              <a:ext uri="{FF2B5EF4-FFF2-40B4-BE49-F238E27FC236}">
                <a16:creationId xmlns:a16="http://schemas.microsoft.com/office/drawing/2014/main" id="{A6B7A5FA-98ED-469C-8792-D9D554310673}"/>
              </a:ext>
            </a:extLst>
          </p:cNvPr>
          <p:cNvSpPr/>
          <p:nvPr/>
        </p:nvSpPr>
        <p:spPr>
          <a:xfrm>
            <a:off x="4920588" y="419644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8">
            <a:extLst>
              <a:ext uri="{FF2B5EF4-FFF2-40B4-BE49-F238E27FC236}">
                <a16:creationId xmlns:a16="http://schemas.microsoft.com/office/drawing/2014/main" id="{641A9846-BCD9-48D8-A7E8-4F04A1037CA1}"/>
              </a:ext>
            </a:extLst>
          </p:cNvPr>
          <p:cNvSpPr/>
          <p:nvPr/>
        </p:nvSpPr>
        <p:spPr>
          <a:xfrm>
            <a:off x="5850848" y="4223373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1" name="شكل بيضاوي 49">
            <a:extLst>
              <a:ext uri="{FF2B5EF4-FFF2-40B4-BE49-F238E27FC236}">
                <a16:creationId xmlns:a16="http://schemas.microsoft.com/office/drawing/2014/main" id="{F78A6D12-9D16-4AE4-85EB-FD314B460B79}"/>
              </a:ext>
            </a:extLst>
          </p:cNvPr>
          <p:cNvSpPr/>
          <p:nvPr/>
        </p:nvSpPr>
        <p:spPr>
          <a:xfrm>
            <a:off x="4920588" y="419779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شكل بيضاوي 50">
            <a:extLst>
              <a:ext uri="{FF2B5EF4-FFF2-40B4-BE49-F238E27FC236}">
                <a16:creationId xmlns:a16="http://schemas.microsoft.com/office/drawing/2014/main" id="{D5A8753B-3AC5-4C0A-99D2-631F6FD5FA72}"/>
              </a:ext>
            </a:extLst>
          </p:cNvPr>
          <p:cNvSpPr/>
          <p:nvPr/>
        </p:nvSpPr>
        <p:spPr>
          <a:xfrm>
            <a:off x="1116153" y="506256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مستطيل: زوايا مستديرة 51">
            <a:extLst>
              <a:ext uri="{FF2B5EF4-FFF2-40B4-BE49-F238E27FC236}">
                <a16:creationId xmlns:a16="http://schemas.microsoft.com/office/drawing/2014/main" id="{FD84362B-5C02-4BB4-9E86-D284C4F69815}"/>
              </a:ext>
            </a:extLst>
          </p:cNvPr>
          <p:cNvSpPr/>
          <p:nvPr/>
        </p:nvSpPr>
        <p:spPr>
          <a:xfrm>
            <a:off x="2131908" y="5090730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4" name="شكل بيضاوي 52">
            <a:extLst>
              <a:ext uri="{FF2B5EF4-FFF2-40B4-BE49-F238E27FC236}">
                <a16:creationId xmlns:a16="http://schemas.microsoft.com/office/drawing/2014/main" id="{CB04C641-B67A-4CDD-8933-1C413F330F06}"/>
              </a:ext>
            </a:extLst>
          </p:cNvPr>
          <p:cNvSpPr/>
          <p:nvPr/>
        </p:nvSpPr>
        <p:spPr>
          <a:xfrm>
            <a:off x="1116153" y="506392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2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2" grpId="0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652294" y="608166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𝟏</m:t>
                        </m:r>
                      </m:oMath>
                    </m:oMathPara>
                  </a14:m>
                  <a:endParaRPr lang="ar-KW" i="1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6585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351692" y="597917"/>
                <a:ext cx="8248844" cy="846322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1" anchor="ctr"/>
              <a:lstStyle/>
              <a:p>
                <a:pPr algn="ctr"/>
                <a:r>
                  <a:rPr lang="ar-KW" sz="2000" b="1" i="1" dirty="0">
                    <a:ln w="0"/>
                    <a:solidFill>
                      <a:schemeClr val="tx1"/>
                    </a:solidFill>
                    <a:effectLst/>
                    <a:cs typeface="Fanan" pitchFamily="2" charset="-78"/>
                  </a:rPr>
                  <a:t>اثبت أن: -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ar-KW" sz="2000" b="1" i="1" dirty="0">
                    <a:ln w="0"/>
                    <a:solidFill>
                      <a:schemeClr val="tx1"/>
                    </a:solidFill>
                    <a:effectLst/>
                    <a:cs typeface="Fanan" pitchFamily="2" charset="-78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  <m:d>
                          <m:d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GB" sz="2000" b="1" i="1" dirty="0">
                  <a:ln w="0"/>
                  <a:solidFill>
                    <a:schemeClr val="tx1"/>
                  </a:solidFill>
                  <a:effectLst/>
                  <a:cs typeface="Fanan" pitchFamily="2" charset="-78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692" y="597917"/>
                <a:ext cx="8248844" cy="84632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0802" y="3493932"/>
                <a:ext cx="3671198" cy="489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ar-KW" sz="2400" b="1" i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الدالة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ar-KW" sz="2400" b="1" i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مشتقة عكسية للدالة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2" y="3493932"/>
                <a:ext cx="3671198" cy="489749"/>
              </a:xfrm>
              <a:prstGeom prst="rect">
                <a:avLst/>
              </a:prstGeom>
              <a:blipFill>
                <a:blip r:embed="rId5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72CDF9-2F1A-4099-9EDA-9A0D178AAC42}"/>
                  </a:ext>
                </a:extLst>
              </p:cNvPr>
              <p:cNvSpPr/>
              <p:nvPr/>
            </p:nvSpPr>
            <p:spPr>
              <a:xfrm>
                <a:off x="1018912" y="1994196"/>
                <a:ext cx="3434978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K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72CDF9-2F1A-4099-9EDA-9A0D178AA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12" y="1994196"/>
                <a:ext cx="3434978" cy="468975"/>
              </a:xfrm>
              <a:prstGeom prst="rect">
                <a:avLst/>
              </a:prstGeom>
              <a:blipFill>
                <a:blip r:embed="rId6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DC8BA5-F6B1-4711-9C5F-38B6422C59BA}"/>
                  </a:ext>
                </a:extLst>
              </p:cNvPr>
              <p:cNvSpPr/>
              <p:nvPr/>
            </p:nvSpPr>
            <p:spPr>
              <a:xfrm>
                <a:off x="900802" y="2719875"/>
                <a:ext cx="307853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K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DC8BA5-F6B1-4711-9C5F-38B6422C5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2" y="2719875"/>
                <a:ext cx="3078535" cy="468975"/>
              </a:xfrm>
              <a:prstGeom prst="rect">
                <a:avLst/>
              </a:prstGeom>
              <a:blipFill>
                <a:blip r:embed="rId7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B9251C-A4BB-45D2-9A0B-E8DD677801A5}"/>
                  </a:ext>
                </a:extLst>
              </p:cNvPr>
              <p:cNvSpPr/>
              <p:nvPr/>
            </p:nvSpPr>
            <p:spPr>
              <a:xfrm>
                <a:off x="3815188" y="2764308"/>
                <a:ext cx="11918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i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B9251C-A4BB-45D2-9A0B-E8DD67780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88" y="2764308"/>
                <a:ext cx="1191865" cy="461665"/>
              </a:xfrm>
              <a:prstGeom prst="rect">
                <a:avLst/>
              </a:prstGeom>
              <a:blipFill>
                <a:blip r:embed="rId8"/>
                <a:stretch>
                  <a:fillRect r="-51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34">
            <a:extLst>
              <a:ext uri="{FF2B5EF4-FFF2-40B4-BE49-F238E27FC236}">
                <a16:creationId xmlns:a16="http://schemas.microsoft.com/office/drawing/2014/main" id="{CA38AA62-0FFD-4C5D-90A3-1E59EDB2258E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i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9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8932F7FD-3B9E-4CF9-9BD6-0F7464F89A14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i="1" dirty="0">
                <a:cs typeface="Arial" pitchFamily="34" charset="0"/>
              </a:rPr>
              <a:t>التكامل غير المحدد  </a:t>
            </a:r>
            <a:r>
              <a:rPr lang="ar-AE" b="1" i="1" dirty="0">
                <a:cs typeface="Arial" pitchFamily="34" charset="0"/>
              </a:rPr>
              <a:t>( </a:t>
            </a:r>
            <a:r>
              <a:rPr lang="en-US" b="1" i="1" dirty="0">
                <a:cs typeface="Arial" pitchFamily="34" charset="0"/>
              </a:rPr>
              <a:t>5-1</a:t>
            </a:r>
            <a:r>
              <a:rPr lang="ar-AE" b="1" i="1" dirty="0">
                <a:cs typeface="Arial" pitchFamily="34" charset="0"/>
              </a:rPr>
              <a:t>) </a:t>
            </a:r>
            <a:r>
              <a:rPr lang="en-AE" b="1" i="1" dirty="0">
                <a:cs typeface="Arial" pitchFamily="34" charset="0"/>
              </a:rPr>
              <a:t> </a:t>
            </a:r>
            <a:r>
              <a:rPr lang="ar-AE" b="1" i="1" dirty="0">
                <a:cs typeface="Arial" pitchFamily="34" charset="0"/>
              </a:rPr>
              <a:t> </a:t>
            </a: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67D435EF-776C-4EBA-AFFB-8D292D7F9FBF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6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171232" y="609993"/>
                <a:ext cx="6861142" cy="497637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1" anchor="ctr"/>
              <a:lstStyle/>
              <a:p>
                <a:pPr algn="ctr"/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cs typeface="Fanan" pitchFamily="2" charset="-78"/>
                  </a:rPr>
                  <a:t>في التمارين من ( 2 – 3 ) تحقق من أن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cs typeface="Fanan" pitchFamily="2" charset="-78"/>
                  </a:rPr>
                  <a:t>  هي مشتقة عكسية للدالة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KW" b="1" dirty="0">
                    <a:ln w="0"/>
                    <a:solidFill>
                      <a:schemeClr val="tx1"/>
                    </a:solidFill>
                    <a:effectLst/>
                    <a:cs typeface="Fanan" pitchFamily="2" charset="-78"/>
                  </a:rPr>
                  <a:t> حيث : - </a:t>
                </a:r>
                <a:endParaRPr lang="en-GB" b="1" dirty="0">
                  <a:ln w="0"/>
                  <a:solidFill>
                    <a:schemeClr val="tx1"/>
                  </a:solidFill>
                  <a:effectLst/>
                  <a:cs typeface="Fanan" pitchFamily="2" charset="-78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1232" y="609993"/>
                <a:ext cx="6861142" cy="497637"/>
              </a:xfrm>
              <a:prstGeom prst="roundRect">
                <a:avLst/>
              </a:prstGeom>
              <a:blipFill>
                <a:blip r:embed="rId3"/>
                <a:stretch>
                  <a:fillRect b="-2273"/>
                </a:stretch>
              </a:blipFill>
              <a:ln w="38100"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91630" y="1112179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𝟐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6585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b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094" y="971057"/>
                <a:ext cx="838841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,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" y="971057"/>
                <a:ext cx="8388412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4219" y="1721742"/>
                <a:ext cx="297331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ar-K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9" y="1721742"/>
                <a:ext cx="2973313" cy="47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23131" y="1716257"/>
                <a:ext cx="1013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ar-KW" sz="2400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131" y="1716257"/>
                <a:ext cx="1013996" cy="461665"/>
              </a:xfrm>
              <a:prstGeom prst="rect">
                <a:avLst/>
              </a:prstGeom>
              <a:blipFill>
                <a:blip r:embed="rId17"/>
                <a:stretch>
                  <a:fillRect l="-7831" t="-10667" b="-30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09334" y="3536950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𝟑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36585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b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954118" y="3222665"/>
                <a:ext cx="8086438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4118" y="3222665"/>
                <a:ext cx="8086438" cy="99790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4400" y="3973215"/>
                <a:ext cx="4437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00" y="3973215"/>
                <a:ext cx="4437600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193300" y="4679449"/>
                <a:ext cx="4437600" cy="723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300" y="4679449"/>
                <a:ext cx="4437600" cy="72308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607471" y="5297268"/>
                <a:ext cx="4437600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7471" y="5297268"/>
                <a:ext cx="4437600" cy="99790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0527" y="6271877"/>
                <a:ext cx="2225844" cy="490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7" y="6271877"/>
                <a:ext cx="2225844" cy="49051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34">
            <a:extLst>
              <a:ext uri="{FF2B5EF4-FFF2-40B4-BE49-F238E27FC236}">
                <a16:creationId xmlns:a16="http://schemas.microsoft.com/office/drawing/2014/main" id="{75AE2EE3-77FB-464F-A456-BC6D42FA64B3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5">
            <a:extLst>
              <a:ext uri="{FF2B5EF4-FFF2-40B4-BE49-F238E27FC236}">
                <a16:creationId xmlns:a16="http://schemas.microsoft.com/office/drawing/2014/main" id="{FF25C34D-D669-48EF-BA33-4ADEEC8FB7E2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28" name="Date Placeholder 28">
            <a:extLst>
              <a:ext uri="{FF2B5EF4-FFF2-40B4-BE49-F238E27FC236}">
                <a16:creationId xmlns:a16="http://schemas.microsoft.com/office/drawing/2014/main" id="{EC1681F8-13B5-44BF-96A2-CDC5D7EDF010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C564DA7-8F0C-43E8-8916-5F27ED328004}"/>
                  </a:ext>
                </a:extLst>
              </p:cNvPr>
              <p:cNvSpPr/>
              <p:nvPr/>
            </p:nvSpPr>
            <p:spPr>
              <a:xfrm>
                <a:off x="3026433" y="6298477"/>
                <a:ext cx="3671198" cy="489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ar-KW" sz="2400" b="1" i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الدالة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ar-KW" sz="2400" b="1" i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مشتقة عكسية للدالة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C564DA7-8F0C-43E8-8916-5F27ED328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433" y="6298477"/>
                <a:ext cx="3671198" cy="489749"/>
              </a:xfrm>
              <a:prstGeom prst="rect">
                <a:avLst/>
              </a:prstGeom>
              <a:blipFill>
                <a:blip r:embed="rId25"/>
                <a:stretch>
                  <a:fillRect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A14AC5-C91B-4B98-8142-6A3CA7305124}"/>
                  </a:ext>
                </a:extLst>
              </p:cNvPr>
              <p:cNvSpPr/>
              <p:nvPr/>
            </p:nvSpPr>
            <p:spPr>
              <a:xfrm>
                <a:off x="1253502" y="2405749"/>
                <a:ext cx="3671198" cy="489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ar-KW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ar-KW" sz="2400" b="1" i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الدالة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ar-KW" sz="2400" b="1" i="1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مشتقة عكسية للدالة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A14AC5-C91B-4B98-8142-6A3CA7305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02" y="2405749"/>
                <a:ext cx="3671198" cy="489749"/>
              </a:xfrm>
              <a:prstGeom prst="rect">
                <a:avLst/>
              </a:prstGeom>
              <a:blipFill>
                <a:blip r:embed="rId26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12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3" grpId="0"/>
      <p:bldP spid="18" grpId="0"/>
      <p:bldP spid="12" grpId="0"/>
      <p:bldP spid="19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023652" y="533687"/>
            <a:ext cx="4332187" cy="49763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 anchor="ctr"/>
          <a:lstStyle/>
          <a:p>
            <a:r>
              <a:rPr lang="ar-KW" sz="2400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( 4 – 14 ) احسب التكامل: - </a:t>
            </a:r>
            <a:endParaRPr lang="en-GB" sz="2400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350" y="1397599"/>
            <a:ext cx="326141" cy="461665"/>
            <a:chOff x="6766139" y="3728393"/>
            <a:chExt cx="32614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𝟒</m:t>
                        </m:r>
                      </m:oMath>
                    </m:oMathPara>
                  </a14:m>
                  <a:endParaRPr lang="ar-KW" sz="24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6818" r="-4090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2400" b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9946" y="1095800"/>
                <a:ext cx="3143638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6" y="1095800"/>
                <a:ext cx="3143638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cxnSpLocks/>
          </p:cNvCxnSpPr>
          <p:nvPr/>
        </p:nvCxnSpPr>
        <p:spPr>
          <a:xfrm>
            <a:off x="4572000" y="1247686"/>
            <a:ext cx="0" cy="56103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0" y="3536950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010659" y="1440731"/>
            <a:ext cx="326141" cy="461665"/>
            <a:chOff x="6766139" y="3728393"/>
            <a:chExt cx="32614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𝟓</m:t>
                        </m:r>
                      </m:oMath>
                    </m:oMathPara>
                  </a14:m>
                  <a:endParaRPr lang="ar-KW" sz="24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9091" r="-43182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2400" b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97274" y="1176564"/>
                <a:ext cx="3143638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74" y="1176564"/>
                <a:ext cx="3143638" cy="1061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319548" y="2025381"/>
                <a:ext cx="242752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2400" b="1" i="1" dirty="0">
                  <a:solidFill>
                    <a:schemeClr val="tx1"/>
                  </a:solidFill>
                  <a:effectLst/>
                  <a:latin typeface="Cambira math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548" y="2025381"/>
                <a:ext cx="24275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01831" y="3826641"/>
            <a:ext cx="326141" cy="461665"/>
            <a:chOff x="6766139" y="3728393"/>
            <a:chExt cx="32614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𝟔</m:t>
                        </m:r>
                      </m:oMath>
                    </m:oMathPara>
                  </a14:m>
                  <a:endParaRPr lang="ar-KW" sz="24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6818" r="-4090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2400" b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0497" y="3562961"/>
                <a:ext cx="1865523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7" y="3562961"/>
                <a:ext cx="1865523" cy="10610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12368" y="4476982"/>
                <a:ext cx="1643653" cy="63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68" y="4476982"/>
                <a:ext cx="1643653" cy="6392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993407" y="3708795"/>
            <a:ext cx="326141" cy="461665"/>
            <a:chOff x="6766139" y="3728393"/>
            <a:chExt cx="32614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𝟕</m:t>
                        </m:r>
                      </m:oMath>
                    </m:oMathPara>
                  </a14:m>
                  <a:endParaRPr lang="ar-KW" sz="24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139" y="3728393"/>
                  <a:ext cx="269626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4545" r="-43182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2400" b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135709" y="3515418"/>
                <a:ext cx="2522536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09" y="3515418"/>
                <a:ext cx="2522536" cy="10610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10659" y="4402951"/>
                <a:ext cx="3087859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659" y="4402951"/>
                <a:ext cx="3087859" cy="10610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35709" y="5196422"/>
                <a:ext cx="252253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09" y="5196422"/>
                <a:ext cx="252253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A6F2646-86BD-4850-9150-1EB622F27F84}"/>
                  </a:ext>
                </a:extLst>
              </p:cNvPr>
              <p:cNvSpPr/>
              <p:nvPr/>
            </p:nvSpPr>
            <p:spPr>
              <a:xfrm>
                <a:off x="579741" y="1776923"/>
                <a:ext cx="2396589" cy="866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A6F2646-86BD-4850-9150-1EB622F27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1" y="1776923"/>
                <a:ext cx="2396589" cy="8661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550F5B-DCD7-4ECF-A2F6-E9A58A0460F4}"/>
                  </a:ext>
                </a:extLst>
              </p:cNvPr>
              <p:cNvSpPr/>
              <p:nvPr/>
            </p:nvSpPr>
            <p:spPr>
              <a:xfrm>
                <a:off x="566873" y="2525989"/>
                <a:ext cx="2396589" cy="866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550F5B-DCD7-4ECF-A2F6-E9A58A046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73" y="2525989"/>
                <a:ext cx="2396589" cy="8661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34">
            <a:extLst>
              <a:ext uri="{FF2B5EF4-FFF2-40B4-BE49-F238E27FC236}">
                <a16:creationId xmlns:a16="http://schemas.microsoft.com/office/drawing/2014/main" id="{3DDCE4B5-78F8-478F-B981-ED1E84E7B0C5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35">
            <a:extLst>
              <a:ext uri="{FF2B5EF4-FFF2-40B4-BE49-F238E27FC236}">
                <a16:creationId xmlns:a16="http://schemas.microsoft.com/office/drawing/2014/main" id="{21A7A350-3A5A-4CAC-9C8B-BDDA3EC29568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49" name="Date Placeholder 28">
            <a:extLst>
              <a:ext uri="{FF2B5EF4-FFF2-40B4-BE49-F238E27FC236}">
                <a16:creationId xmlns:a16="http://schemas.microsoft.com/office/drawing/2014/main" id="{FDAC8793-ADEA-4AC3-8A0B-456171275B69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1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9" grpId="0"/>
      <p:bldP spid="30" grpId="0"/>
      <p:bldP spid="34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340632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4828" y="586033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𝟖</m:t>
                        </m:r>
                      </m:oMath>
                    </m:oMathPara>
                  </a14:m>
                  <a:endParaRPr lang="ar-KW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7530" y="423010"/>
                <a:ext cx="2246491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30" y="423010"/>
                <a:ext cx="2246491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5" y="1204282"/>
            <a:ext cx="1791688" cy="572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802" y="1187659"/>
            <a:ext cx="2365166" cy="658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4" y="1906079"/>
            <a:ext cx="215265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123" y="2542007"/>
            <a:ext cx="1876425" cy="79057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449902" y="1155940"/>
            <a:ext cx="379562" cy="2932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41608" y="1587260"/>
            <a:ext cx="379562" cy="2932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651937" y="698177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𝟗</m:t>
                        </m:r>
                      </m:oMath>
                    </m:oMathPara>
                  </a14:m>
                  <a:endParaRPr lang="ar-KW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6585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72000" y="492021"/>
                <a:ext cx="2996991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2021"/>
                <a:ext cx="2996991" cy="8188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408098" y="1190761"/>
                <a:ext cx="2996991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98" y="1190761"/>
                <a:ext cx="2996991" cy="8188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9072" y="2010763"/>
            <a:ext cx="2114550" cy="714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71953" y="3717226"/>
            <a:ext cx="382938" cy="369332"/>
            <a:chOff x="6709342" y="3737019"/>
            <a:chExt cx="38293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709342" y="3737019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𝟏𝟎</m:t>
                        </m:r>
                      </m:oMath>
                    </m:oMathPara>
                  </a14:m>
                  <a:endParaRPr lang="ar-KW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342" y="3737019"/>
                  <a:ext cx="248786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92683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-149524" y="3536950"/>
                <a:ext cx="2996991" cy="847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24" y="3536950"/>
                <a:ext cx="2996991" cy="8474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348" y="4344659"/>
            <a:ext cx="2200544" cy="5723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1334" y="5003320"/>
            <a:ext cx="2113292" cy="6670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6058" y="5671957"/>
            <a:ext cx="160020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1462" y="6327835"/>
            <a:ext cx="1581150" cy="53016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821591" y="3648214"/>
            <a:ext cx="382938" cy="369332"/>
            <a:chOff x="6709342" y="3737019"/>
            <a:chExt cx="38293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709342" y="3737019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𝟏𝟏</m:t>
                        </m:r>
                      </m:oMath>
                    </m:oMathPara>
                  </a14:m>
                  <a:endParaRPr lang="ar-KW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342" y="3737019"/>
                  <a:ext cx="248786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92683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500114" y="3467938"/>
                <a:ext cx="2996991" cy="847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14" y="3467938"/>
                <a:ext cx="2996991" cy="8474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01707" y="4140798"/>
                <a:ext cx="2996991" cy="847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07" y="4140798"/>
                <a:ext cx="2996991" cy="84747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31660" y="4088921"/>
            <a:ext cx="1581150" cy="8208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28097" y="4942307"/>
            <a:ext cx="1885950" cy="561975"/>
          </a:xfrm>
          <a:prstGeom prst="rect">
            <a:avLst/>
          </a:prstGeom>
        </p:spPr>
      </p:pic>
      <p:sp>
        <p:nvSpPr>
          <p:cNvPr id="45" name="TextBox 34">
            <a:extLst>
              <a:ext uri="{FF2B5EF4-FFF2-40B4-BE49-F238E27FC236}">
                <a16:creationId xmlns:a16="http://schemas.microsoft.com/office/drawing/2014/main" id="{BAFAB26E-0470-4366-A504-C3F00E3CD1D9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ED855632-735B-463A-A51A-48F4FD54FAFD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47" name="Date Placeholder 28">
            <a:extLst>
              <a:ext uri="{FF2B5EF4-FFF2-40B4-BE49-F238E27FC236}">
                <a16:creationId xmlns:a16="http://schemas.microsoft.com/office/drawing/2014/main" id="{699E248F-41CC-489D-998A-C11312F7837D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2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30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35369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892" y="628969"/>
            <a:ext cx="389350" cy="400110"/>
            <a:chOff x="6702930" y="3737019"/>
            <a:chExt cx="389350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02930" y="3737019"/>
                  <a:ext cx="2551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𝟏𝟐</m:t>
                        </m:r>
                      </m:oMath>
                    </m:oMathPara>
                  </a14:m>
                  <a:endParaRPr lang="ar-KW" sz="2000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930" y="3737019"/>
                  <a:ext cx="25519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9047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296173" y="448693"/>
                <a:ext cx="2996991" cy="89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ysClr val="windowText" lastClr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000" b="1" i="1">
                          <a:solidFill>
                            <a:sysClr val="windowText" lastClr="000000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000" b="1" dirty="0">
                  <a:solidFill>
                    <a:sysClr val="windowText" lastClr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173" y="448693"/>
                <a:ext cx="2996991" cy="899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96" y="1283953"/>
            <a:ext cx="2132438" cy="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13" y="2140788"/>
            <a:ext cx="1895475" cy="609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87065" y="723860"/>
            <a:ext cx="389350" cy="400110"/>
            <a:chOff x="6702930" y="3737019"/>
            <a:chExt cx="389350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702930" y="3737019"/>
                  <a:ext cx="2551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𝟏𝟑</m:t>
                        </m:r>
                      </m:oMath>
                    </m:oMathPara>
                  </a14:m>
                  <a:endParaRPr lang="ar-KW" sz="2000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930" y="3737019"/>
                  <a:ext cx="255198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88095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48933" y="457089"/>
                <a:ext cx="2996991" cy="95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ysClr val="windowText" lastClr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2000" b="1" i="1">
                          <a:solidFill>
                            <a:sysClr val="windowText" lastClr="000000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000" b="1" dirty="0">
                  <a:solidFill>
                    <a:sysClr val="windowText" lastClr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933" y="457089"/>
                <a:ext cx="2996991" cy="956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52090" y="4382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65459"/>
              </p:ext>
            </p:extLst>
          </p:nvPr>
        </p:nvGraphicFramePr>
        <p:xfrm>
          <a:off x="5089428" y="1369163"/>
          <a:ext cx="1798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80800" imgH="393480" progId="Equation.3">
                  <p:embed/>
                </p:oleObj>
              </mc:Choice>
              <mc:Fallback>
                <p:oleObj name="Equation" r:id="rId9" imgW="11808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428" y="1369163"/>
                        <a:ext cx="17986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52090" y="4982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720613"/>
              </p:ext>
            </p:extLst>
          </p:nvPr>
        </p:nvGraphicFramePr>
        <p:xfrm>
          <a:off x="5031388" y="2061201"/>
          <a:ext cx="19399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85720" imgH="482400" progId="Equation.3">
                  <p:embed/>
                </p:oleObj>
              </mc:Choice>
              <mc:Fallback>
                <p:oleObj name="Equation" r:id="rId11" imgW="14857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388" y="2061201"/>
                        <a:ext cx="19399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53888"/>
              </p:ext>
            </p:extLst>
          </p:nvPr>
        </p:nvGraphicFramePr>
        <p:xfrm>
          <a:off x="5031388" y="2820995"/>
          <a:ext cx="16779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34960" imgH="419040" progId="Equation.3">
                  <p:embed/>
                </p:oleObj>
              </mc:Choice>
              <mc:Fallback>
                <p:oleObj name="Equation" r:id="rId13" imgW="14349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388" y="2820995"/>
                        <a:ext cx="167798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3526" y="3696277"/>
            <a:ext cx="382939" cy="400110"/>
            <a:chOff x="6709341" y="3737019"/>
            <a:chExt cx="382939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709341" y="3737019"/>
                  <a:ext cx="32915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𝟏𝟒</m:t>
                        </m:r>
                      </m:oMath>
                    </m:oMathPara>
                  </a14:m>
                  <a:endParaRPr lang="ar-KW" sz="2000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341" y="3737019"/>
                  <a:ext cx="329155" cy="400110"/>
                </a:xfrm>
                <a:prstGeom prst="rect">
                  <a:avLst/>
                </a:prstGeom>
                <a:blipFill>
                  <a:blip r:embed="rId15"/>
                  <a:stretch>
                    <a:fillRect r="-46296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8263" y="3624873"/>
                <a:ext cx="2996991" cy="561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ysClr val="windowText" lastClr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b="1" i="1" smtClean="0">
                              <a:solidFill>
                                <a:sysClr val="windowText" lastClr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lang="en-US" sz="2000" b="1" i="1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r>
                        <a:rPr lang="en-US" sz="2000" b="1" i="1" smtClean="0">
                          <a:solidFill>
                            <a:sysClr val="windowText" lastClr="000000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000" b="1" dirty="0">
                  <a:solidFill>
                    <a:sysClr val="windowText" lastClr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3" y="3624873"/>
                <a:ext cx="2996991" cy="5613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45763"/>
              </p:ext>
            </p:extLst>
          </p:nvPr>
        </p:nvGraphicFramePr>
        <p:xfrm>
          <a:off x="415925" y="4189413"/>
          <a:ext cx="15652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18960" imgH="495000" progId="Equation.3">
                  <p:embed/>
                </p:oleObj>
              </mc:Choice>
              <mc:Fallback>
                <p:oleObj name="Equation" r:id="rId17" imgW="1218960" imgH="495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4189413"/>
                        <a:ext cx="1565275" cy="64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8959269" y="2952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 sz="2000" b="1"/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9486807" y="512808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 sz="2000" b="1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149822"/>
              </p:ext>
            </p:extLst>
          </p:nvPr>
        </p:nvGraphicFramePr>
        <p:xfrm>
          <a:off x="384786" y="5007708"/>
          <a:ext cx="172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33440" imgH="558720" progId="Equation.3">
                  <p:embed/>
                </p:oleObj>
              </mc:Choice>
              <mc:Fallback>
                <p:oleObj name="Equation" r:id="rId19" imgW="1333440" imgH="558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86" y="5007708"/>
                        <a:ext cx="17272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9486807" y="5690059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 sz="2000" b="1"/>
          </a:p>
        </p:txBody>
      </p:sp>
      <p:sp>
        <p:nvSpPr>
          <p:cNvPr id="38" name="TextBox 34">
            <a:extLst>
              <a:ext uri="{FF2B5EF4-FFF2-40B4-BE49-F238E27FC236}">
                <a16:creationId xmlns:a16="http://schemas.microsoft.com/office/drawing/2014/main" id="{B0D31754-F8DF-44A6-8A6E-FC7141E019AC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FBC17C2F-51C8-4723-BED3-315C8CA450A7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40" name="Date Placeholder 28">
            <a:extLst>
              <a:ext uri="{FF2B5EF4-FFF2-40B4-BE49-F238E27FC236}">
                <a16:creationId xmlns:a16="http://schemas.microsoft.com/office/drawing/2014/main" id="{30AA1CEF-4C83-4CF6-8857-B6F9C7B26621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6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30306" y="663475"/>
            <a:ext cx="382939" cy="369332"/>
            <a:chOff x="6709341" y="3737019"/>
            <a:chExt cx="38293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𝟏𝟓</m:t>
                        </m:r>
                      </m:oMath>
                    </m:oMathPara>
                  </a14:m>
                  <a:endParaRPr lang="ar-KW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6296" b="-333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330756" y="597917"/>
                <a:ext cx="8045492" cy="497637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1" anchor="ctr"/>
              <a:lstStyle/>
              <a:p>
                <a:pPr algn="ctr"/>
                <a:r>
                  <a:rPr lang="ar-KW" sz="24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إذا كان : -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</m:nary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24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وكان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ar-KW" sz="24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 , فأوجد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KW" sz="24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.</a:t>
                </a:r>
                <a:r>
                  <a:rPr lang="en-US" sz="2400" b="1" dirty="0">
                    <a:effectLst/>
                  </a:rPr>
                  <a:t> </a:t>
                </a:r>
                <a:endParaRPr lang="en-GB" sz="2400" b="1" dirty="0">
                  <a:ln w="0"/>
                  <a:solidFill>
                    <a:schemeClr val="tx1"/>
                  </a:solidFill>
                  <a:effectLst/>
                  <a:latin typeface="Arial" pitchFamily="34" charset="0"/>
                  <a:cs typeface="Fanan" pitchFamily="2" charset="-78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756" y="597917"/>
                <a:ext cx="8045492" cy="497637"/>
              </a:xfrm>
              <a:prstGeom prst="roundRect">
                <a:avLst/>
              </a:prstGeom>
              <a:blipFill>
                <a:blip r:embed="rId4"/>
                <a:stretch>
                  <a:fillRect l="-1584" t="-4545" r="-2489" b="-15909"/>
                </a:stretch>
              </a:blipFill>
              <a:ln w="38100"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6268" y="1283355"/>
                <a:ext cx="3574569" cy="538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</m:nary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2400" b="1" dirty="0">
                    <a:ln w="0"/>
                    <a:effectLst/>
                    <a:latin typeface="Arial" pitchFamily="34" charset="0"/>
                    <a:cs typeface="Fanan" pitchFamily="2" charset="-78"/>
                  </a:rPr>
                  <a:t> </a:t>
                </a:r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8" y="1283355"/>
                <a:ext cx="3574569" cy="538096"/>
              </a:xfrm>
              <a:prstGeom prst="rect">
                <a:avLst/>
              </a:prstGeom>
              <a:blipFill>
                <a:blip r:embed="rId5"/>
                <a:stretch>
                  <a:fillRect l="-1877" t="-4545" b="-1590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1265" y="1872393"/>
                <a:ext cx="305869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5" y="1872393"/>
                <a:ext cx="3058697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4697" y="2438766"/>
                <a:ext cx="17388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97" y="2438766"/>
                <a:ext cx="173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2197" y="2918315"/>
                <a:ext cx="4380720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97" y="2918315"/>
                <a:ext cx="4380720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98778" y="3450554"/>
                <a:ext cx="37919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778" y="3450554"/>
                <a:ext cx="37919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3873" y="3895132"/>
                <a:ext cx="37919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3" y="3895132"/>
                <a:ext cx="379194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4468" y="4356797"/>
                <a:ext cx="305869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8" y="4356797"/>
                <a:ext cx="3058697" cy="470000"/>
              </a:xfrm>
              <a:prstGeom prst="rect">
                <a:avLst/>
              </a:prstGeom>
              <a:blipFill>
                <a:blip r:embed="rId11"/>
                <a:stretch>
                  <a:fillRect r="-59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34">
            <a:extLst>
              <a:ext uri="{FF2B5EF4-FFF2-40B4-BE49-F238E27FC236}">
                <a16:creationId xmlns:a16="http://schemas.microsoft.com/office/drawing/2014/main" id="{F7B5D49B-3A70-41F1-9FC0-84B28F93E593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335AF2-4511-49C9-A706-D5435965B9E7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9" name="Date Placeholder 28">
            <a:extLst>
              <a:ext uri="{FF2B5EF4-FFF2-40B4-BE49-F238E27FC236}">
                <a16:creationId xmlns:a16="http://schemas.microsoft.com/office/drawing/2014/main" id="{909606AB-D07E-4028-89DE-550703558EE2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8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30306" y="663475"/>
            <a:ext cx="382939" cy="369332"/>
            <a:chOff x="6709341" y="3737019"/>
            <a:chExt cx="38293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16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341" y="3737019"/>
                  <a:ext cx="32915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6296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179946" y="597917"/>
                <a:ext cx="8196302" cy="497637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1" anchor="ctr"/>
              <a:lstStyle/>
              <a:p>
                <a:pPr algn="ctr"/>
                <a:r>
                  <a:rPr lang="ar-KW" sz="20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إذا كان : -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</m:nary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20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وكان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KW" sz="20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 , فأوجد 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KW" sz="2000" b="1" dirty="0">
                    <a:ln w="0"/>
                    <a:solidFill>
                      <a:schemeClr val="tx1"/>
                    </a:solidFill>
                    <a:effectLst/>
                    <a:latin typeface="Arial" pitchFamily="34" charset="0"/>
                    <a:cs typeface="Fanan" pitchFamily="2" charset="-78"/>
                  </a:rPr>
                  <a:t> .</a:t>
                </a:r>
                <a:r>
                  <a:rPr lang="en-US" sz="2000" b="1" dirty="0">
                    <a:effectLst/>
                  </a:rPr>
                  <a:t> </a:t>
                </a:r>
                <a:endParaRPr lang="en-GB" sz="2000" b="1" dirty="0">
                  <a:ln w="0"/>
                  <a:solidFill>
                    <a:schemeClr val="tx1"/>
                  </a:solidFill>
                  <a:effectLst/>
                  <a:latin typeface="Arial" pitchFamily="34" charset="0"/>
                  <a:cs typeface="Fanan" pitchFamily="2" charset="-78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46" y="597917"/>
                <a:ext cx="8196302" cy="497637"/>
              </a:xfrm>
              <a:prstGeom prst="roundRect">
                <a:avLst/>
              </a:prstGeom>
              <a:blipFill>
                <a:blip r:embed="rId4"/>
                <a:stretch>
                  <a:fillRect t="-107955" b="-159091"/>
                </a:stretch>
              </a:blipFill>
              <a:ln w="38100"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0725" y="1205243"/>
                <a:ext cx="4302909" cy="538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</m:nary>
                    <m:r>
                      <a:rPr lang="en-US" sz="2400" b="1" i="1">
                        <a:effectLst/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2400" b="1" dirty="0">
                    <a:ln w="0"/>
                    <a:effectLst/>
                    <a:latin typeface="Arial" pitchFamily="34" charset="0"/>
                    <a:cs typeface="Fanan" pitchFamily="2" charset="-78"/>
                  </a:rPr>
                  <a:t> </a:t>
                </a:r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5" y="1205243"/>
                <a:ext cx="4302909" cy="538096"/>
              </a:xfrm>
              <a:prstGeom prst="rect">
                <a:avLst/>
              </a:prstGeom>
              <a:blipFill>
                <a:blip r:embed="rId5"/>
                <a:stretch>
                  <a:fillRect l="-1133" t="-4545" b="-1590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2662" y="1777335"/>
                <a:ext cx="4335160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2" y="1777335"/>
                <a:ext cx="4335160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7884" y="2299379"/>
                <a:ext cx="22054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84" y="2299379"/>
                <a:ext cx="220542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3975" y="2831165"/>
                <a:ext cx="670495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5" y="2831165"/>
                <a:ext cx="6704959" cy="470000"/>
              </a:xfrm>
              <a:prstGeom prst="rect">
                <a:avLst/>
              </a:prstGeom>
              <a:blipFill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3820" y="3371286"/>
                <a:ext cx="37919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0" y="3371286"/>
                <a:ext cx="37919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443" y="3905771"/>
                <a:ext cx="19594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3" y="3905771"/>
                <a:ext cx="19594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0725" y="4440256"/>
                <a:ext cx="4568161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sz="24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5" y="4440256"/>
                <a:ext cx="4568161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34">
            <a:extLst>
              <a:ext uri="{FF2B5EF4-FFF2-40B4-BE49-F238E27FC236}">
                <a16:creationId xmlns:a16="http://schemas.microsoft.com/office/drawing/2014/main" id="{5F245824-991C-4D68-BA88-B28BD9B9502F}"/>
              </a:ext>
            </a:extLst>
          </p:cNvPr>
          <p:cNvSpPr txBox="1"/>
          <p:nvPr/>
        </p:nvSpPr>
        <p:spPr>
          <a:xfrm>
            <a:off x="21723" y="4926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كراسة التمارين 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3E513A3-1129-45D6-A484-1C247BF209B8}"/>
              </a:ext>
            </a:extLst>
          </p:cNvPr>
          <p:cNvSpPr txBox="1"/>
          <p:nvPr/>
        </p:nvSpPr>
        <p:spPr>
          <a:xfrm>
            <a:off x="6106861" y="3772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b="1" dirty="0">
                <a:cs typeface="Arial" pitchFamily="34" charset="0"/>
              </a:rPr>
              <a:t>التكامل غير المحدد  </a:t>
            </a:r>
            <a:r>
              <a:rPr lang="ar-AE" b="1" dirty="0">
                <a:cs typeface="Arial" pitchFamily="34" charset="0"/>
              </a:rPr>
              <a:t>( </a:t>
            </a:r>
            <a:r>
              <a:rPr lang="en-US" b="1" dirty="0">
                <a:cs typeface="Arial" pitchFamily="34" charset="0"/>
              </a:rPr>
              <a:t>5-1</a:t>
            </a:r>
            <a:r>
              <a:rPr lang="ar-AE" b="1" dirty="0">
                <a:cs typeface="Arial" pitchFamily="34" charset="0"/>
              </a:rPr>
              <a:t>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9" name="Date Placeholder 28">
            <a:extLst>
              <a:ext uri="{FF2B5EF4-FFF2-40B4-BE49-F238E27FC236}">
                <a16:creationId xmlns:a16="http://schemas.microsoft.com/office/drawing/2014/main" id="{F1404367-177A-491E-9188-BE9348837948}"/>
              </a:ext>
            </a:extLst>
          </p:cNvPr>
          <p:cNvSpPr txBox="1">
            <a:spLocks/>
          </p:cNvSpPr>
          <p:nvPr/>
        </p:nvSpPr>
        <p:spPr>
          <a:xfrm>
            <a:off x="2901723" y="4926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3684B4-C690-4693-BD1D-FEDF6CE4CCBD}"/>
</file>

<file path=customXml/itemProps2.xml><?xml version="1.0" encoding="utf-8"?>
<ds:datastoreItem xmlns:ds="http://schemas.openxmlformats.org/officeDocument/2006/customXml" ds:itemID="{3EAB6CAC-50C1-4215-9DDE-3876B0E0701E}"/>
</file>

<file path=customXml/itemProps3.xml><?xml version="1.0" encoding="utf-8"?>
<ds:datastoreItem xmlns:ds="http://schemas.openxmlformats.org/officeDocument/2006/customXml" ds:itemID="{A52D9483-D860-4ECC-B82C-01A7950F8B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3553</TotalTime>
  <Words>1129</Words>
  <Application>Microsoft Office PowerPoint</Application>
  <PresentationFormat>On-screen Show (4:3)</PresentationFormat>
  <Paragraphs>260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Cambira math</vt:lpstr>
      <vt:lpstr>Cambria Math</vt:lpstr>
      <vt:lpstr>Gabriola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ELASER</dc:creator>
  <cp:lastModifiedBy>يحيي محمد علي نصر</cp:lastModifiedBy>
  <cp:revision>341</cp:revision>
  <dcterms:created xsi:type="dcterms:W3CDTF">2015-01-30T14:44:27Z</dcterms:created>
  <dcterms:modified xsi:type="dcterms:W3CDTF">2021-03-21T13:58:01Z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