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434" r:id="rId3"/>
    <p:sldId id="589" r:id="rId4"/>
    <p:sldId id="590" r:id="rId5"/>
    <p:sldId id="592" r:id="rId6"/>
    <p:sldId id="258" r:id="rId7"/>
    <p:sldId id="256" r:id="rId8"/>
    <p:sldId id="257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3957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185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712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8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35465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6835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7228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3256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396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0512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7645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865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F312-E8F6-4FAE-AAD4-1E95A63B48DC}" type="datetimeFigureOut">
              <a:rPr lang="ar-KW" smtClean="0"/>
              <a:t>10/01/1441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166F-5AE9-4AB4-89FF-205126862C8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4099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457EC701-07A8-48A0-BDA1-19971D1E114F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 rtl="1"/>
              <a:t>10/01/1441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9BAB4E4-4AC6-4840-8F97-7E1545563AB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708337"/>
            <a:ext cx="7250806" cy="4456089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962" y="708337"/>
            <a:ext cx="3822812" cy="388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5481770"/>
            <a:ext cx="106379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98426" y="1543987"/>
            <a:ext cx="3357797" cy="677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reads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527" y="2325974"/>
            <a:ext cx="3357797" cy="677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did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9527" y="3090472"/>
            <a:ext cx="3357797" cy="677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ate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21633" y="3854970"/>
            <a:ext cx="3357797" cy="677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watched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9527" y="4591987"/>
            <a:ext cx="3357797" cy="677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don’t like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10196" y="5356485"/>
            <a:ext cx="3357797" cy="677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cooks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81790" y="6093502"/>
            <a:ext cx="3357797" cy="677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writes</a:t>
            </a:r>
            <a:endParaRPr lang="ar-K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9722" y="771994"/>
            <a:ext cx="6535712" cy="427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You don’t know the answer. </a:t>
            </a:r>
            <a:endParaRPr lang="ar-KW" sz="105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722" y="1199214"/>
            <a:ext cx="6535712" cy="427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Do you know the answer?</a:t>
            </a:r>
            <a:endParaRPr lang="ar-KW" sz="105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9722" y="2053654"/>
            <a:ext cx="6535712" cy="427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You don’t know the answer. </a:t>
            </a:r>
            <a:endParaRPr lang="ar-KW" sz="105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722" y="2480874"/>
            <a:ext cx="6535712" cy="427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What time did he have breakfast? </a:t>
            </a:r>
            <a:endParaRPr lang="ar-KW" sz="105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151" y="3335314"/>
            <a:ext cx="6698107" cy="4796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Some school girls wear uniforms. </a:t>
            </a:r>
            <a:endParaRPr lang="ar-KW" sz="105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7151" y="3814996"/>
            <a:ext cx="6848010" cy="427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some school girls wear? </a:t>
            </a:r>
            <a:endParaRPr lang="ar-KW" sz="105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7151" y="4669436"/>
            <a:ext cx="6535712" cy="427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He cut his hair. </a:t>
            </a:r>
            <a:endParaRPr lang="ar-KW" sz="105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151" y="5070427"/>
            <a:ext cx="6535712" cy="4272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He didn’t cut his hair. </a:t>
            </a:r>
            <a:endParaRPr lang="ar-KW" sz="105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150" y="5951096"/>
            <a:ext cx="7162803" cy="4403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She doesn’t do her homework every day.</a:t>
            </a:r>
            <a:endParaRPr lang="ar-KW" sz="105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149" y="6391432"/>
            <a:ext cx="7162803" cy="4141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Does she do her homework every day?</a:t>
            </a:r>
            <a:endParaRPr lang="ar-KW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107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36478"/>
            <a:ext cx="11382233" cy="642809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1534" y="3572302"/>
            <a:ext cx="7192370" cy="1752600"/>
          </a:xfrm>
        </p:spPr>
        <p:txBody>
          <a:bodyPr>
            <a:normAutofit/>
          </a:bodyPr>
          <a:lstStyle/>
          <a:p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 Charming Font Superexpanded" panose="00000400000000000000" pitchFamily="2" charset="0"/>
              </a:rPr>
              <a:t>Present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4295" y="423229"/>
            <a:ext cx="578216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F31511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 Charming Font Expanded" panose="00000400000000000000" pitchFamily="2" charset="0"/>
                <a:ea typeface="+mn-ea"/>
                <a:cs typeface="ACS  Yaqout Extra Bold" pitchFamily="2" charset="-78"/>
              </a:rPr>
              <a:t>Teach_me_Plz</a:t>
            </a:r>
            <a:endParaRPr kumimoji="0" lang="en-US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F31511"/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A Charming Font Expanded" panose="00000400000000000000" pitchFamily="2" charset="0"/>
              <a:ea typeface="+mn-ea"/>
              <a:cs typeface="ACS  Yaqout Extra Bold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31511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 Charming Font Expanded" panose="00000400000000000000" pitchFamily="2" charset="0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31511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 Charming Font Expanded" panose="00000400000000000000" pitchFamily="2" charset="0"/>
                <a:ea typeface="+mn-ea"/>
                <a:cs typeface="ACS  Yaqout Extra Bold" pitchFamily="2" charset="-78"/>
              </a:rPr>
              <a:t>Mr. Mohamed Hassan</a:t>
            </a:r>
          </a:p>
        </p:txBody>
      </p:sp>
    </p:spTree>
    <p:extLst>
      <p:ext uri="{BB962C8B-B14F-4D97-AF65-F5344CB8AC3E}">
        <p14:creationId xmlns:p14="http://schemas.microsoft.com/office/powerpoint/2010/main" val="15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272955"/>
            <a:ext cx="11546006" cy="6373505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777922" y="2583407"/>
            <a:ext cx="10972800" cy="17526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00FF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 Charming Font Superexpanded" panose="00000400000000000000" pitchFamily="2" charset="0"/>
                <a:ea typeface="+mn-ea"/>
                <a:cs typeface="+mn-cs"/>
              </a:rPr>
              <a:t>The New Syllabus Based On Competences</a:t>
            </a:r>
          </a:p>
        </p:txBody>
      </p:sp>
    </p:spTree>
    <p:extLst>
      <p:ext uri="{BB962C8B-B14F-4D97-AF65-F5344CB8AC3E}">
        <p14:creationId xmlns:p14="http://schemas.microsoft.com/office/powerpoint/2010/main" val="11889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204717"/>
            <a:ext cx="11750723" cy="6523630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1228300" y="409174"/>
            <a:ext cx="7274254" cy="13784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 Charming Font Superexpanded" panose="00000400000000000000" pitchFamily="2" charset="0"/>
                <a:ea typeface="+mn-ea"/>
                <a:cs typeface="+mn-cs"/>
              </a:rPr>
              <a:t>Module One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228299" y="5150917"/>
            <a:ext cx="7274255" cy="15023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 Charming Font Superexpanded" panose="00000400000000000000" pitchFamily="2" charset="0"/>
                <a:ea typeface="+mn-ea"/>
                <a:cs typeface="+mn-cs"/>
              </a:rPr>
              <a:t>Explorers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228300" y="3601662"/>
            <a:ext cx="7274254" cy="1296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 Charming Font Superexpanded" panose="00000400000000000000" pitchFamily="2" charset="0"/>
                <a:ea typeface="+mn-ea"/>
                <a:cs typeface="+mn-cs"/>
              </a:rPr>
              <a:t>Unit One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228301" y="2131674"/>
            <a:ext cx="7274253" cy="10922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 Charming Font Superexpanded" panose="00000400000000000000" pitchFamily="2" charset="0"/>
                <a:ea typeface="+mn-ea"/>
                <a:cs typeface="+mn-cs"/>
              </a:rPr>
              <a:t> Explorations</a:t>
            </a:r>
          </a:p>
        </p:txBody>
      </p:sp>
    </p:spTree>
    <p:extLst>
      <p:ext uri="{BB962C8B-B14F-4D97-AF65-F5344CB8AC3E}">
        <p14:creationId xmlns:p14="http://schemas.microsoft.com/office/powerpoint/2010/main" val="10080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uiExpand="1" build="p" animBg="1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17905" cy="136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4105"/>
            <a:ext cx="12192000" cy="54938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58007" y="0"/>
            <a:ext cx="1533993" cy="1169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17364" y="4781862"/>
            <a:ext cx="68954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17364" y="2337216"/>
            <a:ext cx="68954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2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17364" y="3559539"/>
            <a:ext cx="68954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3</a:t>
            </a:r>
            <a:endParaRPr lang="ar-K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658007" y="0"/>
            <a:ext cx="1533993" cy="1169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64905" y="1437806"/>
            <a:ext cx="352268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Look for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64905" y="2488366"/>
            <a:ext cx="352268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Link 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64905" y="4558259"/>
            <a:ext cx="352268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quit - stop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64905" y="5626307"/>
            <a:ext cx="352268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inconstant </a:t>
            </a:r>
            <a:endParaRPr lang="ar-K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34518" y="3038006"/>
            <a:ext cx="11317574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4800" b="1" dirty="0">
                <a:solidFill>
                  <a:srgbClr val="FF0000"/>
                </a:solidFill>
              </a:rPr>
              <a:t>We enjoyed our journey in the wilderness.</a:t>
            </a:r>
            <a:endParaRPr lang="ar-KW" sz="1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4518" y="4359639"/>
            <a:ext cx="11317574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 will organize an expedition to the North Pole.</a:t>
            </a:r>
            <a:endParaRPr lang="ar-KW" sz="1050" b="1" dirty="0">
              <a:solidFill>
                <a:srgbClr val="FF0000"/>
              </a:solidFill>
              <a:latin typeface="Aharoni" panose="02010803020104030203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4518" y="5681272"/>
            <a:ext cx="11317574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4800" b="1" dirty="0">
                <a:solidFill>
                  <a:srgbClr val="FF0000"/>
                </a:solidFill>
              </a:rPr>
              <a:t>I can’t walk on cracked ice. </a:t>
            </a:r>
            <a:endParaRPr lang="ar-KW" sz="1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58007" y="0"/>
            <a:ext cx="1533993" cy="1169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</a:t>
            </a:r>
            <a:endParaRPr lang="ar-K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7213" y="1913744"/>
            <a:ext cx="11644858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4800" b="1" dirty="0">
                <a:solidFill>
                  <a:srgbClr val="FF0000"/>
                </a:solidFill>
              </a:rPr>
              <a:t>You can ask the science teacher.</a:t>
            </a:r>
            <a:endParaRPr lang="ar-KW" sz="16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7212" y="3827488"/>
            <a:ext cx="11644859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4800" b="1" dirty="0">
                <a:solidFill>
                  <a:srgbClr val="FF0000"/>
                </a:solidFill>
              </a:rPr>
              <a:t>It is a fantastic idea.</a:t>
            </a:r>
            <a:endParaRPr lang="ar-KW" sz="16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7211" y="5741232"/>
            <a:ext cx="11644859" cy="781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4800" b="1" dirty="0">
                <a:solidFill>
                  <a:srgbClr val="FF0000"/>
                </a:solidFill>
              </a:rPr>
              <a:t>Be careful!  / It is dangerous.</a:t>
            </a:r>
            <a:endParaRPr lang="ar-KW" sz="1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58007" y="0"/>
            <a:ext cx="1533993" cy="1169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9</a:t>
            </a:r>
            <a:endParaRPr lang="ar-KW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0658007" y="0"/>
            <a:ext cx="1533993" cy="11692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10</a:t>
            </a:r>
            <a:endParaRPr lang="ar-KW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644" y="4616970"/>
            <a:ext cx="5186597" cy="5408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What does Sara do?</a:t>
            </a:r>
            <a:endParaRPr lang="ar-KW" sz="12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644" y="5157865"/>
            <a:ext cx="5186597" cy="5408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Where does she live?</a:t>
            </a:r>
            <a:endParaRPr lang="ar-KW" sz="12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9644" y="5703757"/>
            <a:ext cx="6535712" cy="5408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What does she eat for breakfast?</a:t>
            </a:r>
            <a:endParaRPr lang="ar-KW" sz="11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644" y="6239655"/>
            <a:ext cx="6925458" cy="5408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How many children does she have?</a:t>
            </a:r>
            <a:endParaRPr lang="ar-KW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182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 Charming Font Expanded</vt:lpstr>
      <vt:lpstr>A Charming Font Superexpanded</vt:lpstr>
      <vt:lpstr>Aharoni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dell</cp:lastModifiedBy>
  <cp:revision>15</cp:revision>
  <dcterms:created xsi:type="dcterms:W3CDTF">2019-09-04T08:35:55Z</dcterms:created>
  <dcterms:modified xsi:type="dcterms:W3CDTF">2019-09-09T09:30:21Z</dcterms:modified>
</cp:coreProperties>
</file>