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60C"/>
    <a:srgbClr val="EB5E57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8276" b="103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300707"/>
            <a:ext cx="9144000" cy="1009847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الفلسفة ؟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2554" y="5216770"/>
            <a:ext cx="10172590" cy="150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ar-K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50000"/>
              </a:lnSpc>
            </a:pPr>
            <a:r>
              <a:rPr lang="ar-K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2731" y="384676"/>
            <a:ext cx="8015539" cy="211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يروى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طاليس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الفيلسوف العجوز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كان يسير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بجوار جدار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تجلس عليه </a:t>
            </a: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فتاة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رافعاً راسه إلى السماء يتأملها ، فإذا به يقع في حفرة من الماء ، فأضحك ذلك المنظر </a:t>
            </a: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الفتاة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610" y="2768747"/>
            <a:ext cx="7910431" cy="210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ولعلها معذورة ، لأنها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تعرف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طاليس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كما يعرفه أهل مدينته (ملطية) ولا تقدر ولعه بتأمل النجوم والتنبؤ باحوال الملاحة في البحار ، ولعلها سمعت أهل مدينتها ينادوته بالفيلسوف أو يتحدثون عن شهرته ومنزلته في المدينة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611" y="5563858"/>
            <a:ext cx="7910431" cy="1003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ar-K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ومع ذلك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 كبر سنه وعلمه وشهرته لم تمنع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الفتاة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من أن تطلق ضحكاتها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5" y="3381775"/>
            <a:ext cx="2227918" cy="2984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299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3267776"/>
            <a:ext cx="2675839" cy="3590224"/>
          </a:xfrm>
          <a:prstGeom prst="rect">
            <a:avLst/>
          </a:prstGeom>
        </p:spPr>
      </p:pic>
      <p:sp>
        <p:nvSpPr>
          <p:cNvPr id="4" name="Folded Corner 1"/>
          <p:cNvSpPr/>
          <p:nvPr/>
        </p:nvSpPr>
        <p:spPr>
          <a:xfrm>
            <a:off x="157655" y="572019"/>
            <a:ext cx="8954815" cy="568933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: ناقش زملائك في القصة السابقة من خلال استعانتك الاسئلة التالية :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arenR"/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الذي ترمز إليه هذه القصة ؟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arenR"/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ضحك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الفتاة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سلوك أخلاقي ؟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arenR"/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تدرك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الفتاة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أهمية النجوم وعلاقتها بالملاحة والبحار وأحوال المناخ ؟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arenR"/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من واجب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الفتاة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أن تعرف ذلك ؟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arenR"/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ضع عنواناً مناسباً للقصة السابقة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arenR"/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تقريراً مبسطاً من صفحة واحدة عن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الفيلسوف طاليس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298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58" y="294835"/>
            <a:ext cx="1106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يربط الناس</a:t>
            </a:r>
            <a:r>
              <a:rPr lang="en-US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مفهوم الفلسفة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5813020" y="-2109741"/>
            <a:ext cx="576469" cy="7047615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7048" y="1796888"/>
            <a:ext cx="3696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بالأساطير والحكماء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والعصور القديمة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9496" y="3380207"/>
            <a:ext cx="3231183" cy="224676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كأنما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تظهر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مظهر شيخ كبير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ذو لحية بيضاء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يتكئ على عصا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يصدر الحكم  والأمثال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624775" y="2766728"/>
            <a:ext cx="0" cy="27432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248" y="1818058"/>
            <a:ext cx="5559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بذلك الرجل الملازم لبرجه العاجي والمتجه ببصره وبصيرته إلى :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2386778" y="1406437"/>
            <a:ext cx="381336" cy="3196097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77446" y="3004485"/>
            <a:ext cx="0" cy="19066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15457" y="3278912"/>
            <a:ext cx="237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وراء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1339" y="3338703"/>
            <a:ext cx="237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فوق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43" y="3338703"/>
            <a:ext cx="190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في الباطن والأعماق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19" y="4292810"/>
            <a:ext cx="5559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بعيداً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الواقع العلمي الملموس</a:t>
            </a: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ويصدر عنه كلاماً قد يثير الفكر والشعور أحياناً ، ولكنه كلام عقيم ولا جدوى منه مجرد تمنيات عقلية ورؤى نفسية وأخلاقية </a:t>
            </a: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تتصل  بالواقع</a:t>
            </a:r>
            <a:r>
              <a:rPr lang="ar-KW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27723"/>
          <a:stretch/>
        </p:blipFill>
        <p:spPr>
          <a:xfrm>
            <a:off x="10223307" y="2813817"/>
            <a:ext cx="1797393" cy="29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8" grpId="0" animBg="1"/>
      <p:bldP spid="11" grpId="0"/>
      <p:bldP spid="14" grpId="0" animBg="1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6" y="4334355"/>
            <a:ext cx="9832119" cy="25236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7558" y="2711574"/>
            <a:ext cx="6547945" cy="1371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بالتفكير والعمليات العقلية </a:t>
            </a:r>
          </a:p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وطرح لمشكلات والبحث عن الحقيقة </a:t>
            </a:r>
            <a:endParaRPr lang="en-US" sz="32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xplosion: 8 Points 21"/>
          <p:cNvSpPr/>
          <p:nvPr/>
        </p:nvSpPr>
        <p:spPr>
          <a:xfrm>
            <a:off x="7199586" y="357352"/>
            <a:ext cx="4309242" cy="2522482"/>
          </a:xfrm>
          <a:prstGeom prst="irregularSeal1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قلة </a:t>
            </a:r>
          </a:p>
          <a:p>
            <a:pPr algn="ctr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الناس 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567558" y="439110"/>
            <a:ext cx="6547945" cy="11052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تقرن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الفلسفة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Down Arrow 41"/>
          <p:cNvSpPr/>
          <p:nvPr/>
        </p:nvSpPr>
        <p:spPr>
          <a:xfrm>
            <a:off x="3566405" y="1544350"/>
            <a:ext cx="550249" cy="116722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84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5"/>
          <p:cNvSpPr/>
          <p:nvPr/>
        </p:nvSpPr>
        <p:spPr>
          <a:xfrm>
            <a:off x="551736" y="663767"/>
            <a:ext cx="8937336" cy="2082800"/>
          </a:xfrm>
          <a:prstGeom prst="round2Diag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ar-KW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لأنها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تعرف طاليس كما يعرفه أهل مدينته (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ملطية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ولا تقدر ولعه بتأمل النجوم والتنبؤ باحوال الملاحة في البحار ، ولعلها سمعت أهل مدينتها ينادوته بالفيلسوف أو يتحدثون عن شهرته ومنزلته في المدينة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737" y="2814689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بعد قراءة الفقرة السابقة ، أجيبي عن الأسئلة التالية :</a:t>
            </a:r>
            <a:endParaRPr lang="ar-KW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82" t="26515" r="33149" b="21734"/>
          <a:stretch/>
        </p:blipFill>
        <p:spPr>
          <a:xfrm>
            <a:off x="9652149" y="663766"/>
            <a:ext cx="1906905" cy="2082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51737" y="3610550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( 1 ) من هو صاحب الصورة ؟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736" y="4406411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( 2 ) من أي مدينة هو ؟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736" y="5202272"/>
            <a:ext cx="11007317" cy="7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( 3 ) بماذا هو مشهور في مدينته ( ملطية ) ؟ </a:t>
            </a:r>
          </a:p>
        </p:txBody>
      </p:sp>
    </p:spTree>
    <p:extLst>
      <p:ext uri="{BB962C8B-B14F-4D97-AF65-F5344CB8AC3E}">
        <p14:creationId xmlns:p14="http://schemas.microsoft.com/office/powerpoint/2010/main" val="3533460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( 34 )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514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 : أكمل العبارات التالية بما يناسبها :</a:t>
            </a:r>
            <a:endParaRPr lang="en-US" sz="32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rtl="1">
              <a:lnSpc>
                <a:spcPct val="100000"/>
              </a:lnSpc>
              <a:buFont typeface="+mj-lt"/>
              <a:buAutoNum type="arabicParenR" startAt="5"/>
            </a:pPr>
            <a:r>
              <a:rPr lang="ar-KW" sz="3200" b="1" dirty="0">
                <a:solidFill>
                  <a:schemeClr val="dk1"/>
                </a:solidFill>
              </a:rPr>
              <a:t>فيلسوف من مدينة ملطية ، كان مولعا بتأمل النجوم والتنبؤ بأحوال الملاحة والبحار يسمى ...................... .</a:t>
            </a:r>
            <a:endParaRPr lang="en-US" sz="3200" b="1" dirty="0">
              <a:solidFill>
                <a:schemeClr val="dk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5220" y="3249537"/>
            <a:ext cx="2590800" cy="504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طاليس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</a:t>
            </a:r>
            <a:r>
              <a:rPr lang="ar-KW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( 35 </a:t>
            </a: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1025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رابعاً : ضع 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 العبارة الصحيحة وعلامة ( </a:t>
            </a:r>
            <a:r>
              <a:rPr lang="en-US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</a:t>
            </a:r>
            <a:r>
              <a:rPr lang="ar-KW" sz="3000" b="1" u="sng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أمام العبارة غير الصحيحة :</a:t>
            </a:r>
            <a:endParaRPr lang="en-US" sz="3000" b="1" u="sng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rtl="1">
              <a:lnSpc>
                <a:spcPct val="100000"/>
              </a:lnSpc>
              <a:buFont typeface="+mj-lt"/>
              <a:buAutoNum type="arabicParenR" startAt="4"/>
            </a:pPr>
            <a:r>
              <a:rPr lang="ar-KW" sz="3200" b="1" dirty="0"/>
              <a:t>قليل من الناس من يقرن الفلسفة بالتفكير والعمليات العقلية وطرح المشكلات .	            											(	  )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16798" y="3117421"/>
            <a:ext cx="788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398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ما الفلسفة ؟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19</cp:revision>
  <dcterms:created xsi:type="dcterms:W3CDTF">2016-10-15T20:13:50Z</dcterms:created>
  <dcterms:modified xsi:type="dcterms:W3CDTF">2019-11-01T16:38:56Z</dcterms:modified>
</cp:coreProperties>
</file>