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3" r:id="rId6"/>
    <p:sldId id="264" r:id="rId7"/>
    <p:sldId id="265" r:id="rId8"/>
    <p:sldId id="266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D36F8B"/>
    <a:srgbClr val="F8CBAD"/>
    <a:srgbClr val="B11D29"/>
    <a:srgbClr val="B7AA44"/>
    <a:srgbClr val="EDB4AD"/>
    <a:srgbClr val="5F5F47"/>
    <a:srgbClr val="F9D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7" autoAdjust="0"/>
    <p:restoredTop sz="94660"/>
  </p:normalViewPr>
  <p:slideViewPr>
    <p:cSldViewPr snapToGrid="0">
      <p:cViewPr varScale="1">
        <p:scale>
          <a:sx n="81" d="100"/>
          <a:sy n="81" d="100"/>
        </p:scale>
        <p:origin x="-9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8"/>
          <a:stretch/>
        </p:blipFill>
        <p:spPr>
          <a:xfrm>
            <a:off x="6716110" y="0"/>
            <a:ext cx="5475890" cy="687873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32"/>
          <a:stretch/>
        </p:blipFill>
        <p:spPr>
          <a:xfrm>
            <a:off x="0" y="0"/>
            <a:ext cx="4456386" cy="687873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r="55132"/>
          <a:stretch/>
        </p:blipFill>
        <p:spPr>
          <a:xfrm>
            <a:off x="4456386" y="0"/>
            <a:ext cx="2259724" cy="687873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5" t="28802" r="55132" b="35908"/>
          <a:stretch/>
        </p:blipFill>
        <p:spPr>
          <a:xfrm>
            <a:off x="1355833" y="2133600"/>
            <a:ext cx="3184636" cy="24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66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18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16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4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55667" y="0"/>
            <a:ext cx="17867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10206" y="0"/>
            <a:ext cx="114352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6F8B"/>
          </a:solidFill>
          <a:ln>
            <a:solidFill>
              <a:srgbClr val="D36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855667" y="0"/>
            <a:ext cx="17867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10206" y="0"/>
            <a:ext cx="114352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9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855667" y="0"/>
            <a:ext cx="17867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0206" y="0"/>
            <a:ext cx="114352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1855667" y="0"/>
            <a:ext cx="17867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10206" y="0"/>
            <a:ext cx="1143525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4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098A2-1CE6-4212-81E6-B3BC0651467E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625E-C6D1-49EF-90C0-C318D5DDF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7" Type="http://schemas.openxmlformats.org/officeDocument/2006/relationships/image" Target="../media/image10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tmp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42" y="1466054"/>
            <a:ext cx="4022259" cy="185642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1" y="3100591"/>
            <a:ext cx="7451148" cy="2174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4353" y="4945924"/>
            <a:ext cx="9343293" cy="13740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إعداد المعلمات :</a:t>
            </a:r>
          </a:p>
          <a:p>
            <a:pPr algn="ctr" rtl="1">
              <a:lnSpc>
                <a:spcPct val="120000"/>
              </a:lnSpc>
            </a:pP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 / فضة المطيري      أ / منى المرشاد     أ / أنفال الوعلان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630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155317" y="2749672"/>
            <a:ext cx="3749040" cy="731520"/>
          </a:xfrm>
          <a:prstGeom prst="plaqu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(ب) الاتجاه المطلق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E:\fppt\template\arrows\arrow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7133" y="1846383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fppt\template\arrows\arrow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3210296" y="1846384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fppt\template\arrows\arrow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97134" y="3606280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:\fppt\template\arrows\arrow6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3296962" y="3606279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3146" y="0"/>
            <a:ext cx="5311454" cy="17922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FF0000"/>
                </a:solidFill>
              </a:rPr>
              <a:t>اذا لم تكن </a:t>
            </a:r>
            <a:r>
              <a:rPr lang="ar-KW" sz="2800" b="1" dirty="0">
                <a:solidFill>
                  <a:schemeClr val="tx1"/>
                </a:solidFill>
              </a:rPr>
              <a:t>هنالك </a:t>
            </a:r>
            <a:r>
              <a:rPr lang="ar-KW" sz="2800" b="1" dirty="0">
                <a:solidFill>
                  <a:srgbClr val="C00000"/>
                </a:solidFill>
              </a:rPr>
              <a:t>مبادئ مطلقه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لا يمكن </a:t>
            </a:r>
            <a:r>
              <a:rPr lang="ar-KW" sz="2800" b="1" dirty="0">
                <a:solidFill>
                  <a:schemeClr val="tx1"/>
                </a:solidFill>
              </a:rPr>
              <a:t>للفرد </a:t>
            </a:r>
            <a:r>
              <a:rPr lang="ar-KW" sz="2800" b="1" dirty="0">
                <a:solidFill>
                  <a:srgbClr val="C00000"/>
                </a:solidFill>
              </a:rPr>
              <a:t>المفاضلة</a:t>
            </a:r>
            <a:r>
              <a:rPr lang="ar-KW" sz="2800" b="1" dirty="0">
                <a:solidFill>
                  <a:schemeClr val="tx1"/>
                </a:solidFill>
              </a:rPr>
              <a:t> بين القيم الأخلاقية وتحديد الخير و الشر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43145" y="4438617"/>
            <a:ext cx="5311455" cy="21936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لا يرتبط </a:t>
            </a:r>
            <a:r>
              <a:rPr lang="ar-KW" sz="2800" b="1" dirty="0">
                <a:solidFill>
                  <a:schemeClr val="tx1"/>
                </a:solidFill>
              </a:rPr>
              <a:t>الانسان </a:t>
            </a:r>
            <a:r>
              <a:rPr lang="ar-KW" sz="2800" b="1" dirty="0">
                <a:solidFill>
                  <a:srgbClr val="C00000"/>
                </a:solidFill>
              </a:rPr>
              <a:t>بالأخلاق</a:t>
            </a:r>
            <a:r>
              <a:rPr lang="ar-KW" sz="2800" b="1" dirty="0">
                <a:solidFill>
                  <a:schemeClr val="tx1"/>
                </a:solidFill>
              </a:rPr>
              <a:t> الاجتماعية </a:t>
            </a:r>
            <a:r>
              <a:rPr lang="ar-KW" sz="2800" b="1" dirty="0">
                <a:solidFill>
                  <a:srgbClr val="C00000"/>
                </a:solidFill>
              </a:rPr>
              <a:t>الخاصة</a:t>
            </a:r>
            <a:r>
              <a:rPr lang="ar-KW" sz="2800" b="1" dirty="0">
                <a:solidFill>
                  <a:schemeClr val="tx1"/>
                </a:solidFill>
              </a:rPr>
              <a:t> فقط انما بالأخلاق الانسانية </a:t>
            </a:r>
            <a:r>
              <a:rPr lang="ar-KW" sz="2800" b="1" dirty="0">
                <a:solidFill>
                  <a:srgbClr val="C00000"/>
                </a:solidFill>
              </a:rPr>
              <a:t>عامه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مثلاً : </a:t>
            </a:r>
            <a:r>
              <a:rPr lang="ar-KW" sz="2800" b="1" dirty="0">
                <a:solidFill>
                  <a:schemeClr val="tx1"/>
                </a:solidFill>
              </a:rPr>
              <a:t>قيم حقوق الانسان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1758" y="0"/>
            <a:ext cx="5311454" cy="179224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القيم الأخلاقية </a:t>
            </a:r>
            <a:r>
              <a:rPr lang="ar-KW" sz="2800" b="1" dirty="0">
                <a:solidFill>
                  <a:schemeClr val="tx1"/>
                </a:solidFill>
              </a:rPr>
              <a:t>فطرية وثابته وصالحه لكل زمان ومكان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757" y="4564738"/>
            <a:ext cx="5311455" cy="219364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كل </a:t>
            </a:r>
            <a:r>
              <a:rPr lang="ar-KW" sz="2800" b="1" dirty="0">
                <a:solidFill>
                  <a:srgbClr val="C00000"/>
                </a:solidFill>
              </a:rPr>
              <a:t>نظام اخلاقي </a:t>
            </a:r>
            <a:r>
              <a:rPr lang="ar-KW" sz="2800" b="1" dirty="0">
                <a:solidFill>
                  <a:schemeClr val="tx1"/>
                </a:solidFill>
              </a:rPr>
              <a:t>يعتقد في نفسه انه </a:t>
            </a:r>
            <a:r>
              <a:rPr lang="ar-KW" sz="2800" b="1" dirty="0">
                <a:solidFill>
                  <a:srgbClr val="C00000"/>
                </a:solidFill>
              </a:rPr>
              <a:t>يمثل الحقيقة الأخلاقية المطلقة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وهذا يعني ان كل النظام اخلاقي </a:t>
            </a:r>
            <a:r>
              <a:rPr lang="ar-KW" sz="2800" b="1" dirty="0">
                <a:solidFill>
                  <a:srgbClr val="C00000"/>
                </a:solidFill>
              </a:rPr>
              <a:t>يتضمن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C00000"/>
                </a:solidFill>
              </a:rPr>
              <a:t>وصايا أخلاقية مطلقه</a:t>
            </a:r>
          </a:p>
        </p:txBody>
      </p:sp>
    </p:spTree>
    <p:extLst>
      <p:ext uri="{BB962C8B-B14F-4D97-AF65-F5344CB8AC3E}">
        <p14:creationId xmlns:p14="http://schemas.microsoft.com/office/powerpoint/2010/main" val="131642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721" y="3963247"/>
            <a:ext cx="7451148" cy="2174795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16" y="1658814"/>
            <a:ext cx="5088957" cy="230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/>
        </p:nvSpPr>
        <p:spPr>
          <a:xfrm>
            <a:off x="283780" y="157655"/>
            <a:ext cx="11235560" cy="756745"/>
          </a:xfrm>
          <a:prstGeom prst="round2DiagRect">
            <a:avLst/>
          </a:prstGeom>
          <a:solidFill>
            <a:srgbClr val="8FAADC"/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حل تقويم الكتاب ( ص : 88 )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: Diagonal Corners Rounded 2"/>
          <p:cNvSpPr/>
          <p:nvPr/>
        </p:nvSpPr>
        <p:spPr>
          <a:xfrm>
            <a:off x="283780" y="1066800"/>
            <a:ext cx="11235560" cy="75674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ثانياً : عرف المفاهيم التالية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Diagonal Corners Rounded 3"/>
          <p:cNvSpPr/>
          <p:nvPr/>
        </p:nvSpPr>
        <p:spPr>
          <a:xfrm>
            <a:off x="283780" y="1975945"/>
            <a:ext cx="11235560" cy="756745"/>
          </a:xfrm>
          <a:prstGeom prst="round2DiagRect">
            <a:avLst/>
          </a:prstGeom>
          <a:noFill/>
          <a:ln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الأخلاق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0164" y="3172985"/>
            <a:ext cx="11029176" cy="720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002060"/>
                </a:solidFill>
              </a:rPr>
              <a:t>تطلق على </a:t>
            </a:r>
            <a:r>
              <a:rPr lang="ar-KW" sz="2800" b="1" dirty="0">
                <a:solidFill>
                  <a:srgbClr val="C00000"/>
                </a:solidFill>
              </a:rPr>
              <a:t>سلوك الفرد </a:t>
            </a:r>
            <a:r>
              <a:rPr lang="ar-KW" sz="2800" b="1" dirty="0">
                <a:solidFill>
                  <a:srgbClr val="002060"/>
                </a:solidFill>
              </a:rPr>
              <a:t>الذي يتفق مع عادات و تقاليد وقوانين مجتمعه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164" y="4325240"/>
            <a:ext cx="11029176" cy="720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الأخلاق لغة </a:t>
            </a:r>
            <a:r>
              <a:rPr lang="ar-KW" sz="2800" b="1" dirty="0">
                <a:solidFill>
                  <a:srgbClr val="002060"/>
                </a:solidFill>
              </a:rPr>
              <a:t>السجايا والشيم </a:t>
            </a:r>
            <a:r>
              <a:rPr lang="ar-KW" sz="2800" b="1" dirty="0">
                <a:solidFill>
                  <a:srgbClr val="C00000"/>
                </a:solidFill>
              </a:rPr>
              <a:t>ومفردها</a:t>
            </a:r>
            <a:r>
              <a:rPr lang="ar-KW" sz="2800" b="1" dirty="0">
                <a:solidFill>
                  <a:schemeClr val="tx1"/>
                </a:solidFill>
              </a:rPr>
              <a:t> </a:t>
            </a:r>
            <a:r>
              <a:rPr lang="ar-KW" sz="2800" b="1" dirty="0">
                <a:solidFill>
                  <a:srgbClr val="002060"/>
                </a:solidFill>
              </a:rPr>
              <a:t>الخُلق</a:t>
            </a:r>
            <a:endParaRPr lang="en-GB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186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83" y="801495"/>
            <a:ext cx="3087004" cy="2266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22" y="3140594"/>
            <a:ext cx="3069365" cy="20815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1" y="3140594"/>
            <a:ext cx="2910604" cy="20815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1" y="801495"/>
            <a:ext cx="2910604" cy="22667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9" y="801495"/>
            <a:ext cx="3307504" cy="22579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9" y="3140594"/>
            <a:ext cx="3307504" cy="20638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92027" y="881008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1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078079" y="87106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2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057125" y="87106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3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0292027" y="320013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4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7078079" y="3190200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5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057125" y="3190200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6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15614" y="-8046"/>
            <a:ext cx="11634128" cy="720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عزيزي المتعلم ، لاحظ الصور ثم ناقش زملائك بالأسئلة التي تليها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355" y="5303292"/>
            <a:ext cx="11078645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1- ما الذي تعبر عنه الصور ؟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355" y="6023292"/>
            <a:ext cx="1140635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2- </a:t>
            </a:r>
            <a:r>
              <a:rPr lang="ar-KW" sz="3200" b="1" dirty="0"/>
              <a:t>ما الذي يدفع </a:t>
            </a:r>
            <a:r>
              <a:rPr lang="ar-KW" sz="3200" b="1" dirty="0">
                <a:solidFill>
                  <a:srgbClr val="C00000"/>
                </a:solidFill>
              </a:rPr>
              <a:t>الناس</a:t>
            </a:r>
            <a:r>
              <a:rPr lang="ar-KW" sz="3200" b="1" dirty="0"/>
              <a:t> لفعل الخير او الشر ؟</a:t>
            </a:r>
          </a:p>
        </p:txBody>
      </p:sp>
    </p:spTree>
    <p:extLst>
      <p:ext uri="{BB962C8B-B14F-4D97-AF65-F5344CB8AC3E}">
        <p14:creationId xmlns:p14="http://schemas.microsoft.com/office/powerpoint/2010/main" val="2209363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383" y="801495"/>
            <a:ext cx="3087004" cy="22667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022" y="3140594"/>
            <a:ext cx="3069365" cy="20815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1" y="3140594"/>
            <a:ext cx="2910604" cy="20815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11" y="801495"/>
            <a:ext cx="2910604" cy="2266743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9" y="801495"/>
            <a:ext cx="3307504" cy="225792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39" y="3140594"/>
            <a:ext cx="3307504" cy="20638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292027" y="881008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1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7078079" y="87106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2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4057125" y="87106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3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0292027" y="3200139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4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7078079" y="3190200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5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4057125" y="3190200"/>
            <a:ext cx="407504" cy="5120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/>
              <a:t>6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>
            <a:off x="115614" y="-8046"/>
            <a:ext cx="11634128" cy="720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عزيزي المتعلم ، لاحظ الصور ثم ناقش زملائك بالأسئلة التي تليها :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3382" y="6106470"/>
            <a:ext cx="1140635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4- </a:t>
            </a:r>
            <a:r>
              <a:rPr lang="ar-KW" sz="3200" b="1" dirty="0"/>
              <a:t>باعتقادك هل </a:t>
            </a:r>
            <a:r>
              <a:rPr lang="ar-KW" sz="3200" b="1" dirty="0">
                <a:solidFill>
                  <a:srgbClr val="C00000"/>
                </a:solidFill>
              </a:rPr>
              <a:t>يولد الانسان </a:t>
            </a:r>
            <a:r>
              <a:rPr lang="ar-KW" sz="3200" b="1" dirty="0"/>
              <a:t>خيراً ام شريراً ؟ ام </a:t>
            </a:r>
            <a:r>
              <a:rPr lang="ar-KW" sz="3200" b="1" dirty="0">
                <a:solidFill>
                  <a:srgbClr val="C00000"/>
                </a:solidFill>
              </a:rPr>
              <a:t>يجمع</a:t>
            </a:r>
            <a:r>
              <a:rPr lang="ar-KW" sz="3200" b="1" dirty="0"/>
              <a:t> بين الصفتين ؟ </a:t>
            </a:r>
            <a:r>
              <a:rPr lang="ar-KW" sz="3200" b="1" dirty="0">
                <a:solidFill>
                  <a:srgbClr val="C00000"/>
                </a:solidFill>
              </a:rPr>
              <a:t>ولماذا</a:t>
            </a:r>
            <a:r>
              <a:rPr lang="ar-KW" sz="3200" b="1" dirty="0"/>
              <a:t>؟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3383" y="5324488"/>
            <a:ext cx="11406359" cy="72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3- </a:t>
            </a:r>
            <a:r>
              <a:rPr lang="ar-KW" sz="3200" b="1" dirty="0"/>
              <a:t>لماذا </a:t>
            </a:r>
            <a:r>
              <a:rPr lang="ar-KW" sz="3200" b="1" dirty="0">
                <a:solidFill>
                  <a:srgbClr val="C00000"/>
                </a:solidFill>
              </a:rPr>
              <a:t>يتطوع</a:t>
            </a:r>
            <a:r>
              <a:rPr lang="ar-KW" sz="3200" b="1" dirty="0"/>
              <a:t> بعض </a:t>
            </a:r>
            <a:r>
              <a:rPr lang="ar-KW" sz="3200" b="1" dirty="0">
                <a:solidFill>
                  <a:srgbClr val="C00000"/>
                </a:solidFill>
              </a:rPr>
              <a:t>الناس</a:t>
            </a:r>
            <a:r>
              <a:rPr lang="ar-KW" sz="3200" b="1" dirty="0"/>
              <a:t> للقيام بالأعمال الخيرية ؟</a:t>
            </a:r>
          </a:p>
        </p:txBody>
      </p:sp>
    </p:spTree>
    <p:extLst>
      <p:ext uri="{BB962C8B-B14F-4D97-AF65-F5344CB8AC3E}">
        <p14:creationId xmlns:p14="http://schemas.microsoft.com/office/powerpoint/2010/main" val="2646932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498"/>
          <p:cNvSpPr>
            <a:spLocks noEditPoints="1"/>
          </p:cNvSpPr>
          <p:nvPr/>
        </p:nvSpPr>
        <p:spPr bwMode="auto">
          <a:xfrm>
            <a:off x="398504" y="2679741"/>
            <a:ext cx="3248582" cy="1904321"/>
          </a:xfrm>
          <a:custGeom>
            <a:avLst/>
            <a:gdLst>
              <a:gd name="T0" fmla="*/ 297 w 597"/>
              <a:gd name="T1" fmla="*/ 4 h 394"/>
              <a:gd name="T2" fmla="*/ 255 w 597"/>
              <a:gd name="T3" fmla="*/ 9 h 394"/>
              <a:gd name="T4" fmla="*/ 197 w 597"/>
              <a:gd name="T5" fmla="*/ 23 h 394"/>
              <a:gd name="T6" fmla="*/ 116 w 597"/>
              <a:gd name="T7" fmla="*/ 28 h 394"/>
              <a:gd name="T8" fmla="*/ 75 w 597"/>
              <a:gd name="T9" fmla="*/ 36 h 394"/>
              <a:gd name="T10" fmla="*/ 75 w 597"/>
              <a:gd name="T11" fmla="*/ 36 h 394"/>
              <a:gd name="T12" fmla="*/ 76 w 597"/>
              <a:gd name="T13" fmla="*/ 33 h 394"/>
              <a:gd name="T14" fmla="*/ 76 w 597"/>
              <a:gd name="T15" fmla="*/ 33 h 394"/>
              <a:gd name="T16" fmla="*/ 75 w 597"/>
              <a:gd name="T17" fmla="*/ 34 h 394"/>
              <a:gd name="T18" fmla="*/ 76 w 597"/>
              <a:gd name="T19" fmla="*/ 41 h 394"/>
              <a:gd name="T20" fmla="*/ 74 w 597"/>
              <a:gd name="T21" fmla="*/ 34 h 394"/>
              <a:gd name="T22" fmla="*/ 74 w 597"/>
              <a:gd name="T23" fmla="*/ 35 h 394"/>
              <a:gd name="T24" fmla="*/ 73 w 597"/>
              <a:gd name="T25" fmla="*/ 39 h 394"/>
              <a:gd name="T26" fmla="*/ 72 w 597"/>
              <a:gd name="T27" fmla="*/ 43 h 394"/>
              <a:gd name="T28" fmla="*/ 149 w 597"/>
              <a:gd name="T29" fmla="*/ 32 h 394"/>
              <a:gd name="T30" fmla="*/ 76 w 597"/>
              <a:gd name="T31" fmla="*/ 38 h 394"/>
              <a:gd name="T32" fmla="*/ 74 w 597"/>
              <a:gd name="T33" fmla="*/ 34 h 394"/>
              <a:gd name="T34" fmla="*/ 73 w 597"/>
              <a:gd name="T35" fmla="*/ 35 h 394"/>
              <a:gd name="T36" fmla="*/ 71 w 597"/>
              <a:gd name="T37" fmla="*/ 35 h 394"/>
              <a:gd name="T38" fmla="*/ 561 w 597"/>
              <a:gd name="T39" fmla="*/ 42 h 394"/>
              <a:gd name="T40" fmla="*/ 449 w 597"/>
              <a:gd name="T41" fmla="*/ 1 h 394"/>
              <a:gd name="T42" fmla="*/ 307 w 597"/>
              <a:gd name="T43" fmla="*/ 4 h 394"/>
              <a:gd name="T44" fmla="*/ 238 w 597"/>
              <a:gd name="T45" fmla="*/ 10 h 394"/>
              <a:gd name="T46" fmla="*/ 189 w 597"/>
              <a:gd name="T47" fmla="*/ 17 h 394"/>
              <a:gd name="T48" fmla="*/ 123 w 597"/>
              <a:gd name="T49" fmla="*/ 26 h 394"/>
              <a:gd name="T50" fmla="*/ 144 w 597"/>
              <a:gd name="T51" fmla="*/ 24 h 394"/>
              <a:gd name="T52" fmla="*/ 125 w 597"/>
              <a:gd name="T53" fmla="*/ 27 h 394"/>
              <a:gd name="T54" fmla="*/ 210 w 597"/>
              <a:gd name="T55" fmla="*/ 16 h 394"/>
              <a:gd name="T56" fmla="*/ 211 w 597"/>
              <a:gd name="T57" fmla="*/ 17 h 394"/>
              <a:gd name="T58" fmla="*/ 194 w 597"/>
              <a:gd name="T59" fmla="*/ 20 h 394"/>
              <a:gd name="T60" fmla="*/ 183 w 597"/>
              <a:gd name="T61" fmla="*/ 23 h 394"/>
              <a:gd name="T62" fmla="*/ 76 w 597"/>
              <a:gd name="T63" fmla="*/ 40 h 394"/>
              <a:gd name="T64" fmla="*/ 86 w 597"/>
              <a:gd name="T65" fmla="*/ 38 h 394"/>
              <a:gd name="T66" fmla="*/ 228 w 597"/>
              <a:gd name="T67" fmla="*/ 22 h 394"/>
              <a:gd name="T68" fmla="*/ 318 w 597"/>
              <a:gd name="T69" fmla="*/ 15 h 394"/>
              <a:gd name="T70" fmla="*/ 491 w 597"/>
              <a:gd name="T71" fmla="*/ 20 h 394"/>
              <a:gd name="T72" fmla="*/ 547 w 597"/>
              <a:gd name="T73" fmla="*/ 46 h 394"/>
              <a:gd name="T74" fmla="*/ 573 w 597"/>
              <a:gd name="T75" fmla="*/ 278 h 394"/>
              <a:gd name="T76" fmla="*/ 524 w 597"/>
              <a:gd name="T77" fmla="*/ 347 h 394"/>
              <a:gd name="T78" fmla="*/ 380 w 597"/>
              <a:gd name="T79" fmla="*/ 374 h 394"/>
              <a:gd name="T80" fmla="*/ 102 w 597"/>
              <a:gd name="T81" fmla="*/ 361 h 394"/>
              <a:gd name="T82" fmla="*/ 16 w 597"/>
              <a:gd name="T83" fmla="*/ 239 h 394"/>
              <a:gd name="T84" fmla="*/ 45 w 597"/>
              <a:gd name="T85" fmla="*/ 63 h 394"/>
              <a:gd name="T86" fmla="*/ 48 w 597"/>
              <a:gd name="T87" fmla="*/ 57 h 394"/>
              <a:gd name="T88" fmla="*/ 50 w 597"/>
              <a:gd name="T89" fmla="*/ 50 h 394"/>
              <a:gd name="T90" fmla="*/ 45 w 597"/>
              <a:gd name="T91" fmla="*/ 42 h 394"/>
              <a:gd name="T92" fmla="*/ 37 w 597"/>
              <a:gd name="T93" fmla="*/ 42 h 394"/>
              <a:gd name="T94" fmla="*/ 32 w 597"/>
              <a:gd name="T95" fmla="*/ 48 h 394"/>
              <a:gd name="T96" fmla="*/ 30 w 597"/>
              <a:gd name="T97" fmla="*/ 54 h 394"/>
              <a:gd name="T98" fmla="*/ 29 w 597"/>
              <a:gd name="T99" fmla="*/ 61 h 394"/>
              <a:gd name="T100" fmla="*/ 7 w 597"/>
              <a:gd name="T101" fmla="*/ 163 h 394"/>
              <a:gd name="T102" fmla="*/ 2 w 597"/>
              <a:gd name="T103" fmla="*/ 252 h 394"/>
              <a:gd name="T104" fmla="*/ 67 w 597"/>
              <a:gd name="T105" fmla="*/ 364 h 394"/>
              <a:gd name="T106" fmla="*/ 253 w 597"/>
              <a:gd name="T107" fmla="*/ 393 h 394"/>
              <a:gd name="T108" fmla="*/ 480 w 597"/>
              <a:gd name="T109" fmla="*/ 374 h 394"/>
              <a:gd name="T110" fmla="*/ 562 w 597"/>
              <a:gd name="T111" fmla="*/ 338 h 394"/>
              <a:gd name="T112" fmla="*/ 228 w 597"/>
              <a:gd name="T113" fmla="*/ 2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7" h="394">
                <a:moveTo>
                  <a:pt x="382" y="13"/>
                </a:moveTo>
                <a:cubicBezTo>
                  <a:pt x="381" y="13"/>
                  <a:pt x="379" y="13"/>
                  <a:pt x="376" y="13"/>
                </a:cubicBezTo>
                <a:cubicBezTo>
                  <a:pt x="377" y="13"/>
                  <a:pt x="380" y="13"/>
                  <a:pt x="382" y="13"/>
                </a:cubicBezTo>
                <a:close/>
                <a:moveTo>
                  <a:pt x="297" y="4"/>
                </a:moveTo>
                <a:cubicBezTo>
                  <a:pt x="294" y="4"/>
                  <a:pt x="293" y="4"/>
                  <a:pt x="290" y="4"/>
                </a:cubicBezTo>
                <a:cubicBezTo>
                  <a:pt x="289" y="4"/>
                  <a:pt x="295" y="4"/>
                  <a:pt x="297" y="4"/>
                </a:cubicBezTo>
                <a:close/>
                <a:moveTo>
                  <a:pt x="281" y="5"/>
                </a:moveTo>
                <a:cubicBezTo>
                  <a:pt x="283" y="4"/>
                  <a:pt x="287" y="4"/>
                  <a:pt x="287" y="4"/>
                </a:cubicBezTo>
                <a:cubicBezTo>
                  <a:pt x="286" y="4"/>
                  <a:pt x="281" y="4"/>
                  <a:pt x="281" y="5"/>
                </a:cubicBezTo>
                <a:close/>
                <a:moveTo>
                  <a:pt x="255" y="9"/>
                </a:moveTo>
                <a:cubicBezTo>
                  <a:pt x="257" y="9"/>
                  <a:pt x="260" y="8"/>
                  <a:pt x="261" y="8"/>
                </a:cubicBezTo>
                <a:cubicBezTo>
                  <a:pt x="260" y="8"/>
                  <a:pt x="255" y="9"/>
                  <a:pt x="255" y="9"/>
                </a:cubicBezTo>
                <a:close/>
                <a:moveTo>
                  <a:pt x="238" y="8"/>
                </a:moveTo>
                <a:cubicBezTo>
                  <a:pt x="243" y="8"/>
                  <a:pt x="247" y="7"/>
                  <a:pt x="249" y="7"/>
                </a:cubicBezTo>
                <a:cubicBezTo>
                  <a:pt x="245" y="7"/>
                  <a:pt x="240" y="8"/>
                  <a:pt x="238" y="8"/>
                </a:cubicBezTo>
                <a:close/>
                <a:moveTo>
                  <a:pt x="197" y="23"/>
                </a:moveTo>
                <a:cubicBezTo>
                  <a:pt x="201" y="23"/>
                  <a:pt x="213" y="21"/>
                  <a:pt x="218" y="21"/>
                </a:cubicBezTo>
                <a:cubicBezTo>
                  <a:pt x="212" y="21"/>
                  <a:pt x="204" y="22"/>
                  <a:pt x="197" y="23"/>
                </a:cubicBezTo>
                <a:close/>
                <a:moveTo>
                  <a:pt x="195" y="19"/>
                </a:moveTo>
                <a:cubicBezTo>
                  <a:pt x="190" y="19"/>
                  <a:pt x="190" y="19"/>
                  <a:pt x="190" y="19"/>
                </a:cubicBezTo>
                <a:cubicBezTo>
                  <a:pt x="187" y="20"/>
                  <a:pt x="173" y="21"/>
                  <a:pt x="174" y="21"/>
                </a:cubicBezTo>
                <a:cubicBezTo>
                  <a:pt x="183" y="20"/>
                  <a:pt x="196" y="19"/>
                  <a:pt x="203" y="18"/>
                </a:cubicBezTo>
                <a:cubicBezTo>
                  <a:pt x="200" y="18"/>
                  <a:pt x="198" y="18"/>
                  <a:pt x="195" y="19"/>
                </a:cubicBezTo>
                <a:close/>
                <a:moveTo>
                  <a:pt x="116" y="28"/>
                </a:moveTo>
                <a:cubicBezTo>
                  <a:pt x="113" y="28"/>
                  <a:pt x="113" y="28"/>
                  <a:pt x="113" y="28"/>
                </a:cubicBezTo>
                <a:cubicBezTo>
                  <a:pt x="112" y="28"/>
                  <a:pt x="113" y="28"/>
                  <a:pt x="113" y="28"/>
                </a:cubicBezTo>
                <a:cubicBezTo>
                  <a:pt x="116" y="28"/>
                  <a:pt x="116" y="28"/>
                  <a:pt x="116" y="28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4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81" y="35"/>
                  <a:pt x="81" y="35"/>
                  <a:pt x="81" y="35"/>
                </a:cubicBezTo>
                <a:lnTo>
                  <a:pt x="75" y="36"/>
                </a:lnTo>
                <a:close/>
                <a:moveTo>
                  <a:pt x="76" y="33"/>
                </a:move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6" y="33"/>
                </a:cubicBez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39"/>
                </a:cubicBezTo>
                <a:close/>
                <a:moveTo>
                  <a:pt x="75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75" y="33"/>
                </a:move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lose/>
                <a:moveTo>
                  <a:pt x="76" y="41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lose/>
                <a:moveTo>
                  <a:pt x="76" y="39"/>
                </a:moveTo>
                <a:cubicBezTo>
                  <a:pt x="75" y="39"/>
                  <a:pt x="75" y="39"/>
                  <a:pt x="75" y="40"/>
                </a:cubicBezTo>
                <a:cubicBezTo>
                  <a:pt x="75" y="40"/>
                  <a:pt x="75" y="40"/>
                  <a:pt x="76" y="39"/>
                </a:cubicBezTo>
                <a:close/>
                <a:moveTo>
                  <a:pt x="74" y="34"/>
                </a:moveTo>
                <a:cubicBezTo>
                  <a:pt x="74" y="34"/>
                  <a:pt x="74" y="33"/>
                  <a:pt x="74" y="34"/>
                </a:cubicBezTo>
                <a:cubicBezTo>
                  <a:pt x="74" y="34"/>
                  <a:pt x="74" y="34"/>
                  <a:pt x="74" y="34"/>
                </a:cubicBezTo>
                <a:close/>
                <a:moveTo>
                  <a:pt x="74" y="36"/>
                </a:move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lose/>
                <a:moveTo>
                  <a:pt x="74" y="35"/>
                </a:moveTo>
                <a:cubicBezTo>
                  <a:pt x="74" y="35"/>
                  <a:pt x="73" y="35"/>
                  <a:pt x="73" y="35"/>
                </a:cubicBezTo>
                <a:cubicBezTo>
                  <a:pt x="73" y="35"/>
                  <a:pt x="74" y="36"/>
                  <a:pt x="74" y="35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lose/>
                <a:moveTo>
                  <a:pt x="73" y="39"/>
                </a:moveTo>
                <a:cubicBezTo>
                  <a:pt x="73" y="39"/>
                  <a:pt x="73" y="38"/>
                  <a:pt x="73" y="39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3" y="40"/>
                </a:cubicBezTo>
                <a:cubicBezTo>
                  <a:pt x="72" y="40"/>
                  <a:pt x="72" y="41"/>
                  <a:pt x="72" y="41"/>
                </a:cubicBezTo>
                <a:close/>
                <a:moveTo>
                  <a:pt x="72" y="41"/>
                </a:moveTo>
                <a:cubicBezTo>
                  <a:pt x="72" y="41"/>
                  <a:pt x="73" y="41"/>
                  <a:pt x="72" y="4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4"/>
                </a:cubicBezTo>
                <a:cubicBezTo>
                  <a:pt x="72" y="44"/>
                  <a:pt x="72" y="43"/>
                  <a:pt x="72" y="43"/>
                </a:cubicBezTo>
                <a:close/>
                <a:moveTo>
                  <a:pt x="71" y="43"/>
                </a:moveTo>
                <a:cubicBezTo>
                  <a:pt x="71" y="43"/>
                  <a:pt x="71" y="44"/>
                  <a:pt x="71" y="43"/>
                </a:cubicBezTo>
                <a:close/>
                <a:moveTo>
                  <a:pt x="165" y="30"/>
                </a:moveTo>
                <a:cubicBezTo>
                  <a:pt x="158" y="31"/>
                  <a:pt x="153" y="32"/>
                  <a:pt x="149" y="32"/>
                </a:cubicBezTo>
                <a:cubicBezTo>
                  <a:pt x="153" y="32"/>
                  <a:pt x="158" y="31"/>
                  <a:pt x="161" y="31"/>
                </a:cubicBezTo>
                <a:cubicBezTo>
                  <a:pt x="162" y="31"/>
                  <a:pt x="164" y="30"/>
                  <a:pt x="165" y="30"/>
                </a:cubicBezTo>
                <a:close/>
                <a:moveTo>
                  <a:pt x="74" y="38"/>
                </a:moveTo>
                <a:cubicBezTo>
                  <a:pt x="74" y="38"/>
                  <a:pt x="75" y="39"/>
                  <a:pt x="75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8"/>
                  <a:pt x="75" y="38"/>
                  <a:pt x="76" y="38"/>
                </a:cubicBezTo>
                <a:cubicBezTo>
                  <a:pt x="76" y="38"/>
                  <a:pt x="75" y="38"/>
                  <a:pt x="75" y="38"/>
                </a:cubicBezTo>
                <a:cubicBezTo>
                  <a:pt x="76" y="38"/>
                  <a:pt x="76" y="39"/>
                  <a:pt x="76" y="39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4" y="38"/>
                  <a:pt x="74" y="38"/>
                </a:cubicBezTo>
                <a:close/>
                <a:moveTo>
                  <a:pt x="74" y="34"/>
                </a:moveTo>
                <a:cubicBezTo>
                  <a:pt x="74" y="34"/>
                  <a:pt x="75" y="34"/>
                  <a:pt x="75" y="34"/>
                </a:cubicBezTo>
                <a:cubicBezTo>
                  <a:pt x="75" y="34"/>
                  <a:pt x="74" y="34"/>
                  <a:pt x="75" y="34"/>
                </a:cubicBezTo>
                <a:cubicBezTo>
                  <a:pt x="75" y="34"/>
                  <a:pt x="74" y="34"/>
                  <a:pt x="74" y="34"/>
                </a:cubicBezTo>
                <a:close/>
                <a:moveTo>
                  <a:pt x="71" y="35"/>
                </a:move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4"/>
                  <a:pt x="74" y="35"/>
                  <a:pt x="74" y="34"/>
                </a:cubicBezTo>
                <a:cubicBezTo>
                  <a:pt x="73" y="35"/>
                  <a:pt x="72" y="34"/>
                  <a:pt x="72" y="35"/>
                </a:cubicBezTo>
                <a:cubicBezTo>
                  <a:pt x="72" y="35"/>
                  <a:pt x="71" y="35"/>
                  <a:pt x="71" y="35"/>
                </a:cubicBezTo>
                <a:cubicBezTo>
                  <a:pt x="71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lose/>
                <a:moveTo>
                  <a:pt x="591" y="121"/>
                </a:moveTo>
                <a:cubicBezTo>
                  <a:pt x="587" y="99"/>
                  <a:pt x="581" y="77"/>
                  <a:pt x="570" y="56"/>
                </a:cubicBezTo>
                <a:cubicBezTo>
                  <a:pt x="568" y="51"/>
                  <a:pt x="565" y="46"/>
                  <a:pt x="561" y="42"/>
                </a:cubicBezTo>
                <a:cubicBezTo>
                  <a:pt x="560" y="39"/>
                  <a:pt x="558" y="37"/>
                  <a:pt x="556" y="35"/>
                </a:cubicBezTo>
                <a:cubicBezTo>
                  <a:pt x="554" y="32"/>
                  <a:pt x="552" y="30"/>
                  <a:pt x="550" y="28"/>
                </a:cubicBezTo>
                <a:cubicBezTo>
                  <a:pt x="540" y="20"/>
                  <a:pt x="529" y="16"/>
                  <a:pt x="519" y="13"/>
                </a:cubicBezTo>
                <a:cubicBezTo>
                  <a:pt x="512" y="10"/>
                  <a:pt x="501" y="8"/>
                  <a:pt x="495" y="7"/>
                </a:cubicBezTo>
                <a:cubicBezTo>
                  <a:pt x="494" y="7"/>
                  <a:pt x="490" y="6"/>
                  <a:pt x="487" y="6"/>
                </a:cubicBezTo>
                <a:cubicBezTo>
                  <a:pt x="476" y="4"/>
                  <a:pt x="462" y="2"/>
                  <a:pt x="449" y="1"/>
                </a:cubicBezTo>
                <a:cubicBezTo>
                  <a:pt x="445" y="1"/>
                  <a:pt x="437" y="1"/>
                  <a:pt x="432" y="1"/>
                </a:cubicBezTo>
                <a:cubicBezTo>
                  <a:pt x="429" y="0"/>
                  <a:pt x="435" y="1"/>
                  <a:pt x="431" y="0"/>
                </a:cubicBezTo>
                <a:cubicBezTo>
                  <a:pt x="422" y="0"/>
                  <a:pt x="392" y="0"/>
                  <a:pt x="378" y="0"/>
                </a:cubicBezTo>
                <a:cubicBezTo>
                  <a:pt x="379" y="0"/>
                  <a:pt x="379" y="0"/>
                  <a:pt x="378" y="0"/>
                </a:cubicBezTo>
                <a:cubicBezTo>
                  <a:pt x="375" y="0"/>
                  <a:pt x="373" y="1"/>
                  <a:pt x="370" y="1"/>
                </a:cubicBezTo>
                <a:cubicBezTo>
                  <a:pt x="345" y="1"/>
                  <a:pt x="328" y="3"/>
                  <a:pt x="307" y="4"/>
                </a:cubicBezTo>
                <a:cubicBezTo>
                  <a:pt x="304" y="4"/>
                  <a:pt x="297" y="5"/>
                  <a:pt x="295" y="5"/>
                </a:cubicBezTo>
                <a:cubicBezTo>
                  <a:pt x="299" y="5"/>
                  <a:pt x="304" y="4"/>
                  <a:pt x="303" y="5"/>
                </a:cubicBezTo>
                <a:cubicBezTo>
                  <a:pt x="297" y="5"/>
                  <a:pt x="289" y="6"/>
                  <a:pt x="285" y="6"/>
                </a:cubicBezTo>
                <a:cubicBezTo>
                  <a:pt x="277" y="7"/>
                  <a:pt x="273" y="7"/>
                  <a:pt x="266" y="8"/>
                </a:cubicBezTo>
                <a:cubicBezTo>
                  <a:pt x="264" y="8"/>
                  <a:pt x="268" y="8"/>
                  <a:pt x="264" y="8"/>
                </a:cubicBezTo>
                <a:cubicBezTo>
                  <a:pt x="253" y="9"/>
                  <a:pt x="248" y="10"/>
                  <a:pt x="238" y="10"/>
                </a:cubicBezTo>
                <a:cubicBezTo>
                  <a:pt x="235" y="11"/>
                  <a:pt x="224" y="12"/>
                  <a:pt x="221" y="12"/>
                </a:cubicBezTo>
                <a:cubicBezTo>
                  <a:pt x="217" y="13"/>
                  <a:pt x="224" y="12"/>
                  <a:pt x="221" y="12"/>
                </a:cubicBezTo>
                <a:cubicBezTo>
                  <a:pt x="213" y="13"/>
                  <a:pt x="205" y="14"/>
                  <a:pt x="196" y="15"/>
                </a:cubicBezTo>
                <a:cubicBezTo>
                  <a:pt x="194" y="16"/>
                  <a:pt x="193" y="16"/>
                  <a:pt x="190" y="16"/>
                </a:cubicBezTo>
                <a:cubicBezTo>
                  <a:pt x="188" y="16"/>
                  <a:pt x="190" y="16"/>
                  <a:pt x="187" y="16"/>
                </a:cubicBezTo>
                <a:cubicBezTo>
                  <a:pt x="184" y="17"/>
                  <a:pt x="190" y="16"/>
                  <a:pt x="189" y="17"/>
                </a:cubicBezTo>
                <a:cubicBezTo>
                  <a:pt x="184" y="17"/>
                  <a:pt x="185" y="17"/>
                  <a:pt x="183" y="18"/>
                </a:cubicBezTo>
                <a:cubicBezTo>
                  <a:pt x="177" y="18"/>
                  <a:pt x="173" y="19"/>
                  <a:pt x="167" y="2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45" y="23"/>
                  <a:pt x="143" y="23"/>
                  <a:pt x="138" y="2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2" y="26"/>
                  <a:pt x="127" y="25"/>
                  <a:pt x="123" y="26"/>
                </a:cubicBezTo>
                <a:cubicBezTo>
                  <a:pt x="106" y="28"/>
                  <a:pt x="89" y="31"/>
                  <a:pt x="77" y="33"/>
                </a:cubicBezTo>
                <a:cubicBezTo>
                  <a:pt x="96" y="30"/>
                  <a:pt x="110" y="28"/>
                  <a:pt x="127" y="25"/>
                </a:cubicBezTo>
                <a:cubicBezTo>
                  <a:pt x="129" y="25"/>
                  <a:pt x="134" y="24"/>
                  <a:pt x="137" y="24"/>
                </a:cubicBezTo>
                <a:cubicBezTo>
                  <a:pt x="138" y="24"/>
                  <a:pt x="134" y="24"/>
                  <a:pt x="138" y="24"/>
                </a:cubicBezTo>
                <a:cubicBezTo>
                  <a:pt x="139" y="24"/>
                  <a:pt x="139" y="24"/>
                  <a:pt x="141" y="23"/>
                </a:cubicBezTo>
                <a:cubicBezTo>
                  <a:pt x="139" y="24"/>
                  <a:pt x="143" y="24"/>
                  <a:pt x="144" y="24"/>
                </a:cubicBezTo>
                <a:cubicBezTo>
                  <a:pt x="158" y="22"/>
                  <a:pt x="169" y="20"/>
                  <a:pt x="182" y="19"/>
                </a:cubicBezTo>
                <a:cubicBezTo>
                  <a:pt x="184" y="18"/>
                  <a:pt x="180" y="19"/>
                  <a:pt x="183" y="18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198" y="17"/>
                  <a:pt x="202" y="16"/>
                  <a:pt x="200" y="17"/>
                </a:cubicBezTo>
                <a:cubicBezTo>
                  <a:pt x="184" y="19"/>
                  <a:pt x="161" y="22"/>
                  <a:pt x="141" y="24"/>
                </a:cubicBezTo>
                <a:cubicBezTo>
                  <a:pt x="135" y="25"/>
                  <a:pt x="129" y="26"/>
                  <a:pt x="125" y="27"/>
                </a:cubicBezTo>
                <a:cubicBezTo>
                  <a:pt x="134" y="25"/>
                  <a:pt x="141" y="25"/>
                  <a:pt x="149" y="24"/>
                </a:cubicBezTo>
                <a:cubicBezTo>
                  <a:pt x="159" y="23"/>
                  <a:pt x="170" y="21"/>
                  <a:pt x="180" y="20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6" y="14"/>
                  <a:pt x="235" y="14"/>
                  <a:pt x="233" y="14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2" y="17"/>
                  <a:pt x="213" y="17"/>
                  <a:pt x="213" y="17"/>
                </a:cubicBezTo>
                <a:cubicBezTo>
                  <a:pt x="209" y="17"/>
                  <a:pt x="208" y="17"/>
                  <a:pt x="206" y="17"/>
                </a:cubicBezTo>
                <a:cubicBezTo>
                  <a:pt x="214" y="17"/>
                  <a:pt x="213" y="17"/>
                  <a:pt x="211" y="17"/>
                </a:cubicBezTo>
                <a:cubicBezTo>
                  <a:pt x="192" y="19"/>
                  <a:pt x="168" y="22"/>
                  <a:pt x="153" y="24"/>
                </a:cubicBezTo>
                <a:cubicBezTo>
                  <a:pt x="151" y="25"/>
                  <a:pt x="150" y="25"/>
                  <a:pt x="147" y="25"/>
                </a:cubicBezTo>
                <a:cubicBezTo>
                  <a:pt x="129" y="28"/>
                  <a:pt x="110" y="30"/>
                  <a:pt x="91" y="33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1" y="24"/>
                  <a:pt x="160" y="24"/>
                  <a:pt x="162" y="24"/>
                </a:cubicBezTo>
                <a:cubicBezTo>
                  <a:pt x="173" y="22"/>
                  <a:pt x="186" y="21"/>
                  <a:pt x="194" y="20"/>
                </a:cubicBezTo>
                <a:cubicBezTo>
                  <a:pt x="205" y="19"/>
                  <a:pt x="205" y="19"/>
                  <a:pt x="205" y="19"/>
                </a:cubicBezTo>
                <a:cubicBezTo>
                  <a:pt x="231" y="16"/>
                  <a:pt x="250" y="15"/>
                  <a:pt x="275" y="13"/>
                </a:cubicBezTo>
                <a:cubicBezTo>
                  <a:pt x="275" y="13"/>
                  <a:pt x="277" y="13"/>
                  <a:pt x="278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68" y="14"/>
                  <a:pt x="264" y="15"/>
                  <a:pt x="260" y="15"/>
                </a:cubicBezTo>
                <a:cubicBezTo>
                  <a:pt x="239" y="17"/>
                  <a:pt x="209" y="20"/>
                  <a:pt x="183" y="23"/>
                </a:cubicBezTo>
                <a:cubicBezTo>
                  <a:pt x="180" y="24"/>
                  <a:pt x="182" y="24"/>
                  <a:pt x="184" y="24"/>
                </a:cubicBezTo>
                <a:cubicBezTo>
                  <a:pt x="197" y="22"/>
                  <a:pt x="209" y="21"/>
                  <a:pt x="222" y="20"/>
                </a:cubicBezTo>
                <a:cubicBezTo>
                  <a:pt x="227" y="20"/>
                  <a:pt x="222" y="21"/>
                  <a:pt x="212" y="22"/>
                </a:cubicBezTo>
                <a:cubicBezTo>
                  <a:pt x="194" y="24"/>
                  <a:pt x="165" y="27"/>
                  <a:pt x="154" y="28"/>
                </a:cubicBezTo>
                <a:cubicBezTo>
                  <a:pt x="128" y="32"/>
                  <a:pt x="103" y="35"/>
                  <a:pt x="78" y="39"/>
                </a:cubicBezTo>
                <a:cubicBezTo>
                  <a:pt x="76" y="40"/>
                  <a:pt x="76" y="40"/>
                  <a:pt x="76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40"/>
                  <a:pt x="74" y="40"/>
                  <a:pt x="75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4" y="39"/>
                  <a:pt x="86" y="38"/>
                </a:cubicBezTo>
                <a:cubicBezTo>
                  <a:pt x="111" y="35"/>
                  <a:pt x="139" y="31"/>
                  <a:pt x="161" y="28"/>
                </a:cubicBezTo>
                <a:cubicBezTo>
                  <a:pt x="170" y="27"/>
                  <a:pt x="188" y="24"/>
                  <a:pt x="198" y="24"/>
                </a:cubicBezTo>
                <a:cubicBezTo>
                  <a:pt x="195" y="25"/>
                  <a:pt x="188" y="26"/>
                  <a:pt x="178" y="27"/>
                </a:cubicBezTo>
                <a:cubicBezTo>
                  <a:pt x="188" y="26"/>
                  <a:pt x="197" y="25"/>
                  <a:pt x="205" y="24"/>
                </a:cubicBezTo>
                <a:cubicBezTo>
                  <a:pt x="212" y="23"/>
                  <a:pt x="224" y="22"/>
                  <a:pt x="228" y="22"/>
                </a:cubicBezTo>
                <a:cubicBezTo>
                  <a:pt x="228" y="22"/>
                  <a:pt x="227" y="22"/>
                  <a:pt x="228" y="22"/>
                </a:cubicBezTo>
                <a:cubicBezTo>
                  <a:pt x="229" y="22"/>
                  <a:pt x="233" y="21"/>
                  <a:pt x="234" y="21"/>
                </a:cubicBezTo>
                <a:cubicBezTo>
                  <a:pt x="238" y="21"/>
                  <a:pt x="237" y="21"/>
                  <a:pt x="241" y="20"/>
                </a:cubicBezTo>
                <a:cubicBezTo>
                  <a:pt x="247" y="20"/>
                  <a:pt x="247" y="20"/>
                  <a:pt x="250" y="20"/>
                </a:cubicBezTo>
                <a:cubicBezTo>
                  <a:pt x="270" y="18"/>
                  <a:pt x="289" y="16"/>
                  <a:pt x="309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7" y="15"/>
                  <a:pt x="315" y="15"/>
                  <a:pt x="318" y="15"/>
                </a:cubicBezTo>
                <a:cubicBezTo>
                  <a:pt x="319" y="15"/>
                  <a:pt x="319" y="15"/>
                  <a:pt x="321" y="14"/>
                </a:cubicBezTo>
                <a:cubicBezTo>
                  <a:pt x="345" y="13"/>
                  <a:pt x="345" y="13"/>
                  <a:pt x="345" y="13"/>
                </a:cubicBezTo>
                <a:cubicBezTo>
                  <a:pt x="364" y="13"/>
                  <a:pt x="386" y="12"/>
                  <a:pt x="402" y="12"/>
                </a:cubicBezTo>
                <a:cubicBezTo>
                  <a:pt x="405" y="12"/>
                  <a:pt x="401" y="13"/>
                  <a:pt x="405" y="13"/>
                </a:cubicBezTo>
                <a:cubicBezTo>
                  <a:pt x="432" y="13"/>
                  <a:pt x="460" y="14"/>
                  <a:pt x="488" y="19"/>
                </a:cubicBezTo>
                <a:cubicBezTo>
                  <a:pt x="490" y="20"/>
                  <a:pt x="488" y="20"/>
                  <a:pt x="491" y="20"/>
                </a:cubicBezTo>
                <a:cubicBezTo>
                  <a:pt x="495" y="21"/>
                  <a:pt x="494" y="20"/>
                  <a:pt x="498" y="21"/>
                </a:cubicBezTo>
                <a:cubicBezTo>
                  <a:pt x="500" y="22"/>
                  <a:pt x="502" y="22"/>
                  <a:pt x="503" y="23"/>
                </a:cubicBezTo>
                <a:cubicBezTo>
                  <a:pt x="511" y="24"/>
                  <a:pt x="518" y="27"/>
                  <a:pt x="525" y="30"/>
                </a:cubicBezTo>
                <a:cubicBezTo>
                  <a:pt x="532" y="33"/>
                  <a:pt x="539" y="37"/>
                  <a:pt x="544" y="42"/>
                </a:cubicBezTo>
                <a:cubicBezTo>
                  <a:pt x="544" y="42"/>
                  <a:pt x="545" y="43"/>
                  <a:pt x="546" y="43"/>
                </a:cubicBezTo>
                <a:cubicBezTo>
                  <a:pt x="547" y="46"/>
                  <a:pt x="547" y="46"/>
                  <a:pt x="547" y="46"/>
                </a:cubicBezTo>
                <a:cubicBezTo>
                  <a:pt x="549" y="47"/>
                  <a:pt x="550" y="49"/>
                  <a:pt x="551" y="50"/>
                </a:cubicBezTo>
                <a:cubicBezTo>
                  <a:pt x="553" y="54"/>
                  <a:pt x="555" y="57"/>
                  <a:pt x="557" y="61"/>
                </a:cubicBezTo>
                <a:cubicBezTo>
                  <a:pt x="561" y="68"/>
                  <a:pt x="564" y="75"/>
                  <a:pt x="567" y="83"/>
                </a:cubicBezTo>
                <a:cubicBezTo>
                  <a:pt x="577" y="112"/>
                  <a:pt x="581" y="143"/>
                  <a:pt x="583" y="173"/>
                </a:cubicBezTo>
                <a:cubicBezTo>
                  <a:pt x="584" y="196"/>
                  <a:pt x="583" y="218"/>
                  <a:pt x="580" y="239"/>
                </a:cubicBezTo>
                <a:cubicBezTo>
                  <a:pt x="578" y="253"/>
                  <a:pt x="576" y="266"/>
                  <a:pt x="573" y="278"/>
                </a:cubicBezTo>
                <a:cubicBezTo>
                  <a:pt x="569" y="290"/>
                  <a:pt x="566" y="302"/>
                  <a:pt x="560" y="314"/>
                </a:cubicBezTo>
                <a:cubicBezTo>
                  <a:pt x="558" y="318"/>
                  <a:pt x="556" y="322"/>
                  <a:pt x="553" y="326"/>
                </a:cubicBezTo>
                <a:cubicBezTo>
                  <a:pt x="552" y="328"/>
                  <a:pt x="551" y="329"/>
                  <a:pt x="549" y="331"/>
                </a:cubicBezTo>
                <a:cubicBezTo>
                  <a:pt x="548" y="333"/>
                  <a:pt x="546" y="335"/>
                  <a:pt x="545" y="336"/>
                </a:cubicBezTo>
                <a:cubicBezTo>
                  <a:pt x="543" y="338"/>
                  <a:pt x="539" y="340"/>
                  <a:pt x="535" y="342"/>
                </a:cubicBezTo>
                <a:cubicBezTo>
                  <a:pt x="531" y="344"/>
                  <a:pt x="527" y="346"/>
                  <a:pt x="524" y="347"/>
                </a:cubicBezTo>
                <a:cubicBezTo>
                  <a:pt x="521" y="348"/>
                  <a:pt x="518" y="349"/>
                  <a:pt x="515" y="350"/>
                </a:cubicBezTo>
                <a:cubicBezTo>
                  <a:pt x="511" y="352"/>
                  <a:pt x="506" y="353"/>
                  <a:pt x="502" y="354"/>
                </a:cubicBezTo>
                <a:cubicBezTo>
                  <a:pt x="489" y="357"/>
                  <a:pt x="476" y="360"/>
                  <a:pt x="463" y="363"/>
                </a:cubicBezTo>
                <a:cubicBezTo>
                  <a:pt x="449" y="365"/>
                  <a:pt x="435" y="368"/>
                  <a:pt x="420" y="369"/>
                </a:cubicBezTo>
                <a:cubicBezTo>
                  <a:pt x="412" y="370"/>
                  <a:pt x="405" y="372"/>
                  <a:pt x="397" y="372"/>
                </a:cubicBezTo>
                <a:cubicBezTo>
                  <a:pt x="391" y="373"/>
                  <a:pt x="386" y="373"/>
                  <a:pt x="380" y="374"/>
                </a:cubicBezTo>
                <a:cubicBezTo>
                  <a:pt x="365" y="375"/>
                  <a:pt x="349" y="377"/>
                  <a:pt x="334" y="377"/>
                </a:cubicBezTo>
                <a:cubicBezTo>
                  <a:pt x="314" y="379"/>
                  <a:pt x="294" y="379"/>
                  <a:pt x="274" y="379"/>
                </a:cubicBezTo>
                <a:cubicBezTo>
                  <a:pt x="252" y="379"/>
                  <a:pt x="225" y="378"/>
                  <a:pt x="204" y="377"/>
                </a:cubicBezTo>
                <a:cubicBezTo>
                  <a:pt x="187" y="375"/>
                  <a:pt x="169" y="374"/>
                  <a:pt x="150" y="371"/>
                </a:cubicBezTo>
                <a:cubicBezTo>
                  <a:pt x="145" y="370"/>
                  <a:pt x="145" y="370"/>
                  <a:pt x="145" y="370"/>
                </a:cubicBezTo>
                <a:cubicBezTo>
                  <a:pt x="131" y="368"/>
                  <a:pt x="116" y="364"/>
                  <a:pt x="102" y="361"/>
                </a:cubicBezTo>
                <a:cubicBezTo>
                  <a:pt x="88" y="357"/>
                  <a:pt x="75" y="352"/>
                  <a:pt x="65" y="346"/>
                </a:cubicBezTo>
                <a:cubicBezTo>
                  <a:pt x="57" y="342"/>
                  <a:pt x="51" y="338"/>
                  <a:pt x="46" y="333"/>
                </a:cubicBezTo>
                <a:cubicBezTo>
                  <a:pt x="40" y="328"/>
                  <a:pt x="35" y="321"/>
                  <a:pt x="32" y="314"/>
                </a:cubicBezTo>
                <a:cubicBezTo>
                  <a:pt x="30" y="312"/>
                  <a:pt x="29" y="310"/>
                  <a:pt x="28" y="307"/>
                </a:cubicBezTo>
                <a:cubicBezTo>
                  <a:pt x="25" y="300"/>
                  <a:pt x="23" y="292"/>
                  <a:pt x="21" y="283"/>
                </a:cubicBezTo>
                <a:cubicBezTo>
                  <a:pt x="18" y="270"/>
                  <a:pt x="17" y="255"/>
                  <a:pt x="16" y="239"/>
                </a:cubicBezTo>
                <a:cubicBezTo>
                  <a:pt x="16" y="226"/>
                  <a:pt x="17" y="207"/>
                  <a:pt x="19" y="193"/>
                </a:cubicBezTo>
                <a:cubicBezTo>
                  <a:pt x="21" y="169"/>
                  <a:pt x="25" y="144"/>
                  <a:pt x="31" y="120"/>
                </a:cubicBezTo>
                <a:cubicBezTo>
                  <a:pt x="36" y="96"/>
                  <a:pt x="36" y="96"/>
                  <a:pt x="36" y="96"/>
                </a:cubicBezTo>
                <a:cubicBezTo>
                  <a:pt x="39" y="87"/>
                  <a:pt x="41" y="77"/>
                  <a:pt x="44" y="67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6" y="60"/>
                  <a:pt x="47" y="60"/>
                </a:cubicBezTo>
                <a:cubicBezTo>
                  <a:pt x="48" y="60"/>
                  <a:pt x="47" y="59"/>
                  <a:pt x="47" y="58"/>
                </a:cubicBezTo>
                <a:cubicBezTo>
                  <a:pt x="47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9" y="57"/>
                  <a:pt x="49" y="57"/>
                  <a:pt x="49" y="56"/>
                </a:cubicBezTo>
                <a:cubicBezTo>
                  <a:pt x="49" y="56"/>
                  <a:pt x="49" y="56"/>
                  <a:pt x="49" y="55"/>
                </a:cubicBezTo>
                <a:cubicBezTo>
                  <a:pt x="49" y="55"/>
                  <a:pt x="50" y="55"/>
                  <a:pt x="50" y="54"/>
                </a:cubicBezTo>
                <a:cubicBezTo>
                  <a:pt x="50" y="54"/>
                  <a:pt x="50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0"/>
                </a:cubicBezTo>
                <a:cubicBezTo>
                  <a:pt x="50" y="50"/>
                  <a:pt x="50" y="49"/>
                  <a:pt x="50" y="49"/>
                </a:cubicBezTo>
                <a:cubicBezTo>
                  <a:pt x="49" y="48"/>
                  <a:pt x="50" y="48"/>
                  <a:pt x="50" y="48"/>
                </a:cubicBezTo>
                <a:cubicBezTo>
                  <a:pt x="49" y="47"/>
                  <a:pt x="48" y="46"/>
                  <a:pt x="48" y="45"/>
                </a:cubicBezTo>
                <a:cubicBezTo>
                  <a:pt x="48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6" y="43"/>
                  <a:pt x="46" y="43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2"/>
                  <a:pt x="43" y="42"/>
                  <a:pt x="42" y="41"/>
                </a:cubicBezTo>
                <a:cubicBezTo>
                  <a:pt x="41" y="42"/>
                  <a:pt x="41" y="41"/>
                  <a:pt x="40" y="41"/>
                </a:cubicBezTo>
                <a:cubicBezTo>
                  <a:pt x="40" y="41"/>
                  <a:pt x="40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5" y="44"/>
                  <a:pt x="34" y="44"/>
                  <a:pt x="33" y="45"/>
                </a:cubicBezTo>
                <a:cubicBezTo>
                  <a:pt x="33" y="45"/>
                  <a:pt x="33" y="45"/>
                  <a:pt x="33" y="46"/>
                </a:cubicBezTo>
                <a:cubicBezTo>
                  <a:pt x="33" y="46"/>
                  <a:pt x="33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1" y="48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50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0" y="53"/>
                  <a:pt x="30" y="53"/>
                </a:cubicBezTo>
                <a:cubicBezTo>
                  <a:pt x="30" y="53"/>
                  <a:pt x="30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0" y="56"/>
                  <a:pt x="30" y="57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29" y="61"/>
                  <a:pt x="29" y="61"/>
                  <a:pt x="29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82"/>
                  <a:pt x="22" y="88"/>
                  <a:pt x="20" y="94"/>
                </a:cubicBezTo>
                <a:cubicBezTo>
                  <a:pt x="18" y="103"/>
                  <a:pt x="16" y="112"/>
                  <a:pt x="15" y="119"/>
                </a:cubicBezTo>
                <a:cubicBezTo>
                  <a:pt x="12" y="132"/>
                  <a:pt x="10" y="141"/>
                  <a:pt x="9" y="151"/>
                </a:cubicBezTo>
                <a:cubicBezTo>
                  <a:pt x="8" y="155"/>
                  <a:pt x="7" y="158"/>
                  <a:pt x="7" y="163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8"/>
                  <a:pt x="4" y="182"/>
                  <a:pt x="3" y="186"/>
                </a:cubicBezTo>
                <a:cubicBezTo>
                  <a:pt x="3" y="194"/>
                  <a:pt x="3" y="194"/>
                  <a:pt x="3" y="194"/>
                </a:cubicBezTo>
                <a:cubicBezTo>
                  <a:pt x="2" y="197"/>
                  <a:pt x="2" y="199"/>
                  <a:pt x="2" y="202"/>
                </a:cubicBezTo>
                <a:cubicBezTo>
                  <a:pt x="2" y="206"/>
                  <a:pt x="2" y="209"/>
                  <a:pt x="1" y="213"/>
                </a:cubicBezTo>
                <a:cubicBezTo>
                  <a:pt x="1" y="225"/>
                  <a:pt x="0" y="239"/>
                  <a:pt x="2" y="252"/>
                </a:cubicBezTo>
                <a:cubicBezTo>
                  <a:pt x="2" y="263"/>
                  <a:pt x="3" y="273"/>
                  <a:pt x="5" y="284"/>
                </a:cubicBezTo>
                <a:cubicBezTo>
                  <a:pt x="8" y="295"/>
                  <a:pt x="11" y="306"/>
                  <a:pt x="17" y="318"/>
                </a:cubicBezTo>
                <a:cubicBezTo>
                  <a:pt x="20" y="325"/>
                  <a:pt x="22" y="329"/>
                  <a:pt x="27" y="335"/>
                </a:cubicBezTo>
                <a:cubicBezTo>
                  <a:pt x="28" y="336"/>
                  <a:pt x="28" y="336"/>
                  <a:pt x="30" y="338"/>
                </a:cubicBezTo>
                <a:cubicBezTo>
                  <a:pt x="39" y="349"/>
                  <a:pt x="52" y="357"/>
                  <a:pt x="65" y="363"/>
                </a:cubicBezTo>
                <a:cubicBezTo>
                  <a:pt x="66" y="363"/>
                  <a:pt x="66" y="364"/>
                  <a:pt x="67" y="364"/>
                </a:cubicBezTo>
                <a:cubicBezTo>
                  <a:pt x="85" y="372"/>
                  <a:pt x="109" y="378"/>
                  <a:pt x="124" y="381"/>
                </a:cubicBezTo>
                <a:cubicBezTo>
                  <a:pt x="135" y="384"/>
                  <a:pt x="149" y="386"/>
                  <a:pt x="163" y="388"/>
                </a:cubicBezTo>
                <a:cubicBezTo>
                  <a:pt x="169" y="388"/>
                  <a:pt x="176" y="389"/>
                  <a:pt x="182" y="390"/>
                </a:cubicBezTo>
                <a:cubicBezTo>
                  <a:pt x="195" y="391"/>
                  <a:pt x="211" y="392"/>
                  <a:pt x="223" y="393"/>
                </a:cubicBezTo>
                <a:cubicBezTo>
                  <a:pt x="233" y="393"/>
                  <a:pt x="233" y="393"/>
                  <a:pt x="233" y="393"/>
                </a:cubicBezTo>
                <a:cubicBezTo>
                  <a:pt x="239" y="393"/>
                  <a:pt x="246" y="393"/>
                  <a:pt x="253" y="393"/>
                </a:cubicBezTo>
                <a:cubicBezTo>
                  <a:pt x="278" y="394"/>
                  <a:pt x="308" y="393"/>
                  <a:pt x="330" y="392"/>
                </a:cubicBezTo>
                <a:cubicBezTo>
                  <a:pt x="337" y="392"/>
                  <a:pt x="343" y="391"/>
                  <a:pt x="351" y="391"/>
                </a:cubicBezTo>
                <a:cubicBezTo>
                  <a:pt x="364" y="390"/>
                  <a:pt x="377" y="389"/>
                  <a:pt x="390" y="387"/>
                </a:cubicBezTo>
                <a:cubicBezTo>
                  <a:pt x="399" y="386"/>
                  <a:pt x="399" y="386"/>
                  <a:pt x="399" y="386"/>
                </a:cubicBezTo>
                <a:cubicBezTo>
                  <a:pt x="407" y="385"/>
                  <a:pt x="414" y="385"/>
                  <a:pt x="422" y="384"/>
                </a:cubicBezTo>
                <a:cubicBezTo>
                  <a:pt x="442" y="381"/>
                  <a:pt x="462" y="377"/>
                  <a:pt x="480" y="374"/>
                </a:cubicBezTo>
                <a:cubicBezTo>
                  <a:pt x="492" y="371"/>
                  <a:pt x="507" y="368"/>
                  <a:pt x="522" y="363"/>
                </a:cubicBezTo>
                <a:cubicBezTo>
                  <a:pt x="529" y="360"/>
                  <a:pt x="536" y="357"/>
                  <a:pt x="544" y="354"/>
                </a:cubicBezTo>
                <a:cubicBezTo>
                  <a:pt x="547" y="352"/>
                  <a:pt x="551" y="349"/>
                  <a:pt x="554" y="347"/>
                </a:cubicBezTo>
                <a:cubicBezTo>
                  <a:pt x="555" y="346"/>
                  <a:pt x="556" y="345"/>
                  <a:pt x="557" y="344"/>
                </a:cubicBezTo>
                <a:cubicBezTo>
                  <a:pt x="559" y="342"/>
                  <a:pt x="559" y="342"/>
                  <a:pt x="559" y="342"/>
                </a:cubicBezTo>
                <a:cubicBezTo>
                  <a:pt x="560" y="341"/>
                  <a:pt x="561" y="339"/>
                  <a:pt x="562" y="338"/>
                </a:cubicBezTo>
                <a:cubicBezTo>
                  <a:pt x="566" y="332"/>
                  <a:pt x="569" y="327"/>
                  <a:pt x="572" y="321"/>
                </a:cubicBezTo>
                <a:cubicBezTo>
                  <a:pt x="582" y="302"/>
                  <a:pt x="588" y="276"/>
                  <a:pt x="591" y="256"/>
                </a:cubicBezTo>
                <a:cubicBezTo>
                  <a:pt x="595" y="234"/>
                  <a:pt x="597" y="211"/>
                  <a:pt x="597" y="189"/>
                </a:cubicBezTo>
                <a:cubicBezTo>
                  <a:pt x="597" y="166"/>
                  <a:pt x="595" y="144"/>
                  <a:pt x="591" y="121"/>
                </a:cubicBezTo>
                <a:close/>
                <a:moveTo>
                  <a:pt x="22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22"/>
                  <a:pt x="228" y="22"/>
                  <a:pt x="228" y="22"/>
                </a:cubicBezTo>
                <a:close/>
              </a:path>
            </a:pathLst>
          </a:custGeom>
          <a:solidFill>
            <a:srgbClr val="FFC000"/>
          </a:solidFill>
          <a:ln w="3810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الشر </a:t>
            </a:r>
            <a:r>
              <a:rPr lang="ar-KW" sz="2800" b="1" dirty="0"/>
              <a:t>ففيه</a:t>
            </a:r>
            <a:r>
              <a:rPr lang="ar-KW" sz="2800" b="1" dirty="0">
                <a:solidFill>
                  <a:srgbClr val="C00000"/>
                </a:solidFill>
              </a:rPr>
              <a:t> فساده وسقمه وشقاوته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4151585" y="420319"/>
            <a:ext cx="3657601" cy="24700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يعيش </a:t>
            </a:r>
            <a:r>
              <a:rPr lang="ar-KW" sz="3200" b="1" dirty="0">
                <a:solidFill>
                  <a:srgbClr val="C00000"/>
                </a:solidFill>
              </a:rPr>
              <a:t>الانسان</a:t>
            </a:r>
            <a:r>
              <a:rPr lang="ar-KW" sz="3200" b="1" dirty="0"/>
              <a:t> في هذه الحياه بين </a:t>
            </a:r>
            <a:r>
              <a:rPr lang="ar-KW" sz="3200" b="1" dirty="0">
                <a:solidFill>
                  <a:srgbClr val="C00000"/>
                </a:solidFill>
              </a:rPr>
              <a:t>قطبين أساسين </a:t>
            </a:r>
            <a:r>
              <a:rPr lang="ar-KW" sz="3200" b="1" dirty="0"/>
              <a:t>يشكلان </a:t>
            </a:r>
            <a:r>
              <a:rPr lang="ar-KW" sz="3200" b="1" dirty="0">
                <a:solidFill>
                  <a:srgbClr val="C00000"/>
                </a:solidFill>
              </a:rPr>
              <a:t>حاله من الصراع </a:t>
            </a:r>
            <a:r>
              <a:rPr lang="ar-KW" sz="3200" b="1" dirty="0"/>
              <a:t>هما :</a:t>
            </a:r>
          </a:p>
        </p:txBody>
      </p:sp>
      <p:sp>
        <p:nvSpPr>
          <p:cNvPr id="9" name="Arrow: Right 8"/>
          <p:cNvSpPr/>
          <p:nvPr/>
        </p:nvSpPr>
        <p:spPr>
          <a:xfrm>
            <a:off x="7924800" y="1261241"/>
            <a:ext cx="630621" cy="578069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/>
          <p:cNvSpPr/>
          <p:nvPr/>
        </p:nvSpPr>
        <p:spPr>
          <a:xfrm flipH="1">
            <a:off x="3405350" y="1261240"/>
            <a:ext cx="630621" cy="57806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8951160" y="915458"/>
            <a:ext cx="1440000" cy="12600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الخير</a:t>
            </a:r>
            <a:endParaRPr lang="en-GB" sz="3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578174" y="915458"/>
            <a:ext cx="1440000" cy="12600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cs typeface="+mj-cs"/>
              </a:rPr>
              <a:t>والشر</a:t>
            </a:r>
            <a:endParaRPr lang="en-GB" sz="3200" b="1" dirty="0">
              <a:solidFill>
                <a:srgbClr val="C00000"/>
              </a:solidFill>
              <a:cs typeface="+mj-cs"/>
            </a:endParaRPr>
          </a:p>
        </p:txBody>
      </p: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19"/>
          <a:stretch/>
        </p:blipFill>
        <p:spPr>
          <a:xfrm flipH="1">
            <a:off x="3903828" y="2991553"/>
            <a:ext cx="4153113" cy="2641991"/>
          </a:xfrm>
          <a:prstGeom prst="rect">
            <a:avLst/>
          </a:prstGeom>
        </p:spPr>
      </p:pic>
      <p:sp>
        <p:nvSpPr>
          <p:cNvPr id="14" name="Double Brace 13"/>
          <p:cNvSpPr/>
          <p:nvPr/>
        </p:nvSpPr>
        <p:spPr>
          <a:xfrm>
            <a:off x="116643" y="5871387"/>
            <a:ext cx="11519451" cy="914400"/>
          </a:xfrm>
          <a:prstGeom prst="bracePair">
            <a:avLst/>
          </a:prstGeom>
          <a:noFill/>
          <a:ln>
            <a:noFill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وما يتبعهما من </a:t>
            </a:r>
            <a:r>
              <a:rPr lang="ar-KW" sz="3200" b="1" dirty="0">
                <a:solidFill>
                  <a:srgbClr val="C00000"/>
                </a:solidFill>
              </a:rPr>
              <a:t>أفعال</a:t>
            </a:r>
            <a:r>
              <a:rPr lang="ar-KW" sz="3200" b="1" dirty="0"/>
              <a:t> و </a:t>
            </a:r>
            <a:r>
              <a:rPr lang="ar-KW" sz="3200" b="1" dirty="0">
                <a:solidFill>
                  <a:srgbClr val="C00000"/>
                </a:solidFill>
              </a:rPr>
              <a:t>صفات</a:t>
            </a:r>
            <a:r>
              <a:rPr lang="ar-KW" sz="3200" b="1" dirty="0"/>
              <a:t> كالفضيلة والرذيلة </a:t>
            </a:r>
            <a:r>
              <a:rPr lang="ar-KW" sz="3200" b="1" dirty="0">
                <a:solidFill>
                  <a:srgbClr val="C00000"/>
                </a:solidFill>
              </a:rPr>
              <a:t>أو</a:t>
            </a:r>
            <a:r>
              <a:rPr lang="ar-KW" sz="3200" b="1" dirty="0"/>
              <a:t> الحسن أو القبح</a:t>
            </a:r>
          </a:p>
        </p:txBody>
      </p:sp>
      <p:sp>
        <p:nvSpPr>
          <p:cNvPr id="16" name="Freeform 495"/>
          <p:cNvSpPr>
            <a:spLocks noEditPoints="1"/>
          </p:cNvSpPr>
          <p:nvPr/>
        </p:nvSpPr>
        <p:spPr bwMode="auto">
          <a:xfrm>
            <a:off x="8313683" y="2676242"/>
            <a:ext cx="3190703" cy="1907820"/>
          </a:xfrm>
          <a:custGeom>
            <a:avLst/>
            <a:gdLst>
              <a:gd name="T0" fmla="*/ 283 w 573"/>
              <a:gd name="T1" fmla="*/ 1 h 360"/>
              <a:gd name="T2" fmla="*/ 247 w 573"/>
              <a:gd name="T3" fmla="*/ 3 h 360"/>
              <a:gd name="T4" fmla="*/ 180 w 573"/>
              <a:gd name="T5" fmla="*/ 13 h 360"/>
              <a:gd name="T6" fmla="*/ 98 w 573"/>
              <a:gd name="T7" fmla="*/ 10 h 360"/>
              <a:gd name="T8" fmla="*/ 54 w 573"/>
              <a:gd name="T9" fmla="*/ 13 h 360"/>
              <a:gd name="T10" fmla="*/ 61 w 573"/>
              <a:gd name="T11" fmla="*/ 13 h 360"/>
              <a:gd name="T12" fmla="*/ 56 w 573"/>
              <a:gd name="T13" fmla="*/ 11 h 360"/>
              <a:gd name="T14" fmla="*/ 56 w 573"/>
              <a:gd name="T15" fmla="*/ 11 h 360"/>
              <a:gd name="T16" fmla="*/ 55 w 573"/>
              <a:gd name="T17" fmla="*/ 12 h 360"/>
              <a:gd name="T18" fmla="*/ 55 w 573"/>
              <a:gd name="T19" fmla="*/ 19 h 360"/>
              <a:gd name="T20" fmla="*/ 55 w 573"/>
              <a:gd name="T21" fmla="*/ 11 h 360"/>
              <a:gd name="T22" fmla="*/ 53 w 573"/>
              <a:gd name="T23" fmla="*/ 13 h 360"/>
              <a:gd name="T24" fmla="*/ 52 w 573"/>
              <a:gd name="T25" fmla="*/ 16 h 360"/>
              <a:gd name="T26" fmla="*/ 51 w 573"/>
              <a:gd name="T27" fmla="*/ 21 h 360"/>
              <a:gd name="T28" fmla="*/ 147 w 573"/>
              <a:gd name="T29" fmla="*/ 17 h 360"/>
              <a:gd name="T30" fmla="*/ 53 w 573"/>
              <a:gd name="T31" fmla="*/ 16 h 360"/>
              <a:gd name="T32" fmla="*/ 55 w 573"/>
              <a:gd name="T33" fmla="*/ 12 h 360"/>
              <a:gd name="T34" fmla="*/ 53 w 573"/>
              <a:gd name="T35" fmla="*/ 12 h 360"/>
              <a:gd name="T36" fmla="*/ 51 w 573"/>
              <a:gd name="T37" fmla="*/ 12 h 360"/>
              <a:gd name="T38" fmla="*/ 567 w 573"/>
              <a:gd name="T39" fmla="*/ 24 h 360"/>
              <a:gd name="T40" fmla="*/ 486 w 573"/>
              <a:gd name="T41" fmla="*/ 1 h 360"/>
              <a:gd name="T42" fmla="*/ 367 w 573"/>
              <a:gd name="T43" fmla="*/ 0 h 360"/>
              <a:gd name="T44" fmla="*/ 252 w 573"/>
              <a:gd name="T45" fmla="*/ 3 h 360"/>
              <a:gd name="T46" fmla="*/ 174 w 573"/>
              <a:gd name="T47" fmla="*/ 6 h 360"/>
              <a:gd name="T48" fmla="*/ 120 w 573"/>
              <a:gd name="T49" fmla="*/ 8 h 360"/>
              <a:gd name="T50" fmla="*/ 120 w 573"/>
              <a:gd name="T51" fmla="*/ 9 h 360"/>
              <a:gd name="T52" fmla="*/ 184 w 573"/>
              <a:gd name="T53" fmla="*/ 7 h 360"/>
              <a:gd name="T54" fmla="*/ 177 w 573"/>
              <a:gd name="T55" fmla="*/ 8 h 360"/>
              <a:gd name="T56" fmla="*/ 197 w 573"/>
              <a:gd name="T57" fmla="*/ 8 h 360"/>
              <a:gd name="T58" fmla="*/ 142 w 573"/>
              <a:gd name="T59" fmla="*/ 11 h 360"/>
              <a:gd name="T60" fmla="*/ 258 w 573"/>
              <a:gd name="T61" fmla="*/ 10 h 360"/>
              <a:gd name="T62" fmla="*/ 136 w 573"/>
              <a:gd name="T63" fmla="*/ 15 h 360"/>
              <a:gd name="T64" fmla="*/ 55 w 573"/>
              <a:gd name="T65" fmla="*/ 18 h 360"/>
              <a:gd name="T66" fmla="*/ 189 w 573"/>
              <a:gd name="T67" fmla="*/ 15 h 360"/>
              <a:gd name="T68" fmla="*/ 295 w 573"/>
              <a:gd name="T69" fmla="*/ 13 h 360"/>
              <a:gd name="T70" fmla="*/ 395 w 573"/>
              <a:gd name="T71" fmla="*/ 13 h 360"/>
              <a:gd name="T72" fmla="*/ 546 w 573"/>
              <a:gd name="T73" fmla="*/ 20 h 360"/>
              <a:gd name="T74" fmla="*/ 558 w 573"/>
              <a:gd name="T75" fmla="*/ 58 h 360"/>
              <a:gd name="T76" fmla="*/ 548 w 573"/>
              <a:gd name="T77" fmla="*/ 328 h 360"/>
              <a:gd name="T78" fmla="*/ 553 w 573"/>
              <a:gd name="T79" fmla="*/ 331 h 360"/>
              <a:gd name="T80" fmla="*/ 548 w 573"/>
              <a:gd name="T81" fmla="*/ 331 h 360"/>
              <a:gd name="T82" fmla="*/ 545 w 573"/>
              <a:gd name="T83" fmla="*/ 329 h 360"/>
              <a:gd name="T84" fmla="*/ 417 w 573"/>
              <a:gd name="T85" fmla="*/ 342 h 360"/>
              <a:gd name="T86" fmla="*/ 138 w 573"/>
              <a:gd name="T87" fmla="*/ 343 h 360"/>
              <a:gd name="T88" fmla="*/ 28 w 573"/>
              <a:gd name="T89" fmla="*/ 328 h 360"/>
              <a:gd name="T90" fmla="*/ 21 w 573"/>
              <a:gd name="T91" fmla="*/ 297 h 360"/>
              <a:gd name="T92" fmla="*/ 27 w 573"/>
              <a:gd name="T93" fmla="*/ 44 h 360"/>
              <a:gd name="T94" fmla="*/ 29 w 573"/>
              <a:gd name="T95" fmla="*/ 35 h 360"/>
              <a:gd name="T96" fmla="*/ 30 w 573"/>
              <a:gd name="T97" fmla="*/ 29 h 360"/>
              <a:gd name="T98" fmla="*/ 26 w 573"/>
              <a:gd name="T99" fmla="*/ 21 h 360"/>
              <a:gd name="T100" fmla="*/ 18 w 573"/>
              <a:gd name="T101" fmla="*/ 20 h 360"/>
              <a:gd name="T102" fmla="*/ 13 w 573"/>
              <a:gd name="T103" fmla="*/ 25 h 360"/>
              <a:gd name="T104" fmla="*/ 11 w 573"/>
              <a:gd name="T105" fmla="*/ 31 h 360"/>
              <a:gd name="T106" fmla="*/ 11 w 573"/>
              <a:gd name="T107" fmla="*/ 38 h 360"/>
              <a:gd name="T108" fmla="*/ 5 w 573"/>
              <a:gd name="T109" fmla="*/ 102 h 360"/>
              <a:gd name="T110" fmla="*/ 0 w 573"/>
              <a:gd name="T111" fmla="*/ 186 h 360"/>
              <a:gd name="T112" fmla="*/ 13 w 573"/>
              <a:gd name="T113" fmla="*/ 332 h 360"/>
              <a:gd name="T114" fmla="*/ 51 w 573"/>
              <a:gd name="T115" fmla="*/ 350 h 360"/>
              <a:gd name="T116" fmla="*/ 224 w 573"/>
              <a:gd name="T117" fmla="*/ 359 h 360"/>
              <a:gd name="T118" fmla="*/ 417 w 573"/>
              <a:gd name="T119" fmla="*/ 356 h 360"/>
              <a:gd name="T120" fmla="*/ 561 w 573"/>
              <a:gd name="T121" fmla="*/ 336 h 360"/>
              <a:gd name="T122" fmla="*/ 573 w 573"/>
              <a:gd name="T123" fmla="*/ 10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3" h="360">
                <a:moveTo>
                  <a:pt x="370" y="13"/>
                </a:moveTo>
                <a:cubicBezTo>
                  <a:pt x="369" y="13"/>
                  <a:pt x="367" y="13"/>
                  <a:pt x="365" y="13"/>
                </a:cubicBezTo>
                <a:cubicBezTo>
                  <a:pt x="365" y="13"/>
                  <a:pt x="368" y="13"/>
                  <a:pt x="370" y="13"/>
                </a:cubicBezTo>
                <a:close/>
                <a:moveTo>
                  <a:pt x="283" y="1"/>
                </a:moveTo>
                <a:cubicBezTo>
                  <a:pt x="277" y="1"/>
                  <a:pt x="277" y="1"/>
                  <a:pt x="277" y="1"/>
                </a:cubicBezTo>
                <a:cubicBezTo>
                  <a:pt x="276" y="1"/>
                  <a:pt x="282" y="1"/>
                  <a:pt x="283" y="1"/>
                </a:cubicBezTo>
                <a:close/>
                <a:moveTo>
                  <a:pt x="267" y="1"/>
                </a:moveTo>
                <a:cubicBezTo>
                  <a:pt x="269" y="1"/>
                  <a:pt x="274" y="1"/>
                  <a:pt x="274" y="1"/>
                </a:cubicBezTo>
                <a:cubicBezTo>
                  <a:pt x="273" y="1"/>
                  <a:pt x="267" y="1"/>
                  <a:pt x="267" y="1"/>
                </a:cubicBezTo>
                <a:close/>
                <a:moveTo>
                  <a:pt x="247" y="3"/>
                </a:moveTo>
                <a:cubicBezTo>
                  <a:pt x="245" y="3"/>
                  <a:pt x="241" y="3"/>
                  <a:pt x="241" y="3"/>
                </a:cubicBezTo>
                <a:cubicBezTo>
                  <a:pt x="242" y="3"/>
                  <a:pt x="246" y="3"/>
                  <a:pt x="247" y="3"/>
                </a:cubicBezTo>
                <a:close/>
                <a:moveTo>
                  <a:pt x="224" y="2"/>
                </a:moveTo>
                <a:cubicBezTo>
                  <a:pt x="229" y="2"/>
                  <a:pt x="233" y="1"/>
                  <a:pt x="235" y="1"/>
                </a:cubicBezTo>
                <a:cubicBezTo>
                  <a:pt x="231" y="1"/>
                  <a:pt x="226" y="2"/>
                  <a:pt x="224" y="2"/>
                </a:cubicBezTo>
                <a:close/>
                <a:moveTo>
                  <a:pt x="180" y="13"/>
                </a:moveTo>
                <a:cubicBezTo>
                  <a:pt x="185" y="13"/>
                  <a:pt x="197" y="13"/>
                  <a:pt x="202" y="13"/>
                </a:cubicBezTo>
                <a:lnTo>
                  <a:pt x="180" y="13"/>
                </a:lnTo>
                <a:close/>
                <a:moveTo>
                  <a:pt x="179" y="9"/>
                </a:moveTo>
                <a:cubicBezTo>
                  <a:pt x="173" y="9"/>
                  <a:pt x="173" y="9"/>
                  <a:pt x="173" y="9"/>
                </a:cubicBezTo>
                <a:cubicBezTo>
                  <a:pt x="171" y="9"/>
                  <a:pt x="156" y="9"/>
                  <a:pt x="157" y="9"/>
                </a:cubicBezTo>
                <a:cubicBezTo>
                  <a:pt x="166" y="9"/>
                  <a:pt x="179" y="9"/>
                  <a:pt x="187" y="8"/>
                </a:cubicBezTo>
                <a:cubicBezTo>
                  <a:pt x="184" y="8"/>
                  <a:pt x="182" y="9"/>
                  <a:pt x="179" y="9"/>
                </a:cubicBezTo>
                <a:close/>
                <a:moveTo>
                  <a:pt x="98" y="10"/>
                </a:moveTo>
                <a:cubicBezTo>
                  <a:pt x="94" y="10"/>
                  <a:pt x="94" y="10"/>
                  <a:pt x="94" y="10"/>
                </a:cubicBezTo>
                <a:cubicBezTo>
                  <a:pt x="94" y="10"/>
                  <a:pt x="94" y="11"/>
                  <a:pt x="95" y="11"/>
                </a:cubicBezTo>
                <a:cubicBezTo>
                  <a:pt x="97" y="10"/>
                  <a:pt x="98" y="10"/>
                  <a:pt x="98" y="10"/>
                </a:cubicBezTo>
                <a:close/>
                <a:moveTo>
                  <a:pt x="55" y="14"/>
                </a:moveTo>
                <a:cubicBezTo>
                  <a:pt x="55" y="14"/>
                  <a:pt x="55" y="13"/>
                  <a:pt x="55" y="13"/>
                </a:cubicBezTo>
                <a:cubicBezTo>
                  <a:pt x="55" y="13"/>
                  <a:pt x="55" y="13"/>
                  <a:pt x="54" y="13"/>
                </a:cubicBezTo>
                <a:cubicBezTo>
                  <a:pt x="54" y="14"/>
                  <a:pt x="55" y="14"/>
                  <a:pt x="55" y="14"/>
                </a:cubicBezTo>
                <a:close/>
                <a:moveTo>
                  <a:pt x="55" y="13"/>
                </a:move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lose/>
                <a:moveTo>
                  <a:pt x="61" y="13"/>
                </a:moveTo>
                <a:cubicBezTo>
                  <a:pt x="55" y="13"/>
                  <a:pt x="55" y="13"/>
                  <a:pt x="55" y="13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4"/>
                  <a:pt x="56" y="14"/>
                </a:cubicBezTo>
                <a:cubicBezTo>
                  <a:pt x="56" y="14"/>
                  <a:pt x="56" y="14"/>
                  <a:pt x="56" y="13"/>
                </a:cubicBezTo>
                <a:lnTo>
                  <a:pt x="61" y="13"/>
                </a:lnTo>
                <a:close/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lose/>
                <a:moveTo>
                  <a:pt x="56" y="17"/>
                </a:moveTo>
                <a:cubicBezTo>
                  <a:pt x="56" y="17"/>
                  <a:pt x="55" y="17"/>
                  <a:pt x="55" y="17"/>
                </a:cubicBezTo>
                <a:cubicBezTo>
                  <a:pt x="55" y="17"/>
                  <a:pt x="56" y="17"/>
                  <a:pt x="56" y="17"/>
                </a:cubicBezTo>
                <a:close/>
                <a:moveTo>
                  <a:pt x="55" y="12"/>
                </a:moveTo>
                <a:cubicBezTo>
                  <a:pt x="55" y="12"/>
                  <a:pt x="55" y="12"/>
                  <a:pt x="56" y="12"/>
                </a:cubicBezTo>
                <a:cubicBezTo>
                  <a:pt x="55" y="12"/>
                  <a:pt x="55" y="12"/>
                  <a:pt x="55" y="12"/>
                </a:cubicBezTo>
                <a:close/>
                <a:moveTo>
                  <a:pt x="55" y="11"/>
                </a:move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55" y="19"/>
                </a:moveTo>
                <a:cubicBezTo>
                  <a:pt x="55" y="19"/>
                  <a:pt x="55" y="19"/>
                  <a:pt x="55" y="18"/>
                </a:cubicBezTo>
                <a:cubicBezTo>
                  <a:pt x="55" y="18"/>
                  <a:pt x="55" y="18"/>
                  <a:pt x="55" y="19"/>
                </a:cubicBezTo>
                <a:close/>
                <a:moveTo>
                  <a:pt x="55" y="17"/>
                </a:moveTo>
                <a:cubicBezTo>
                  <a:pt x="55" y="17"/>
                  <a:pt x="54" y="17"/>
                  <a:pt x="54" y="17"/>
                </a:cubicBezTo>
                <a:cubicBezTo>
                  <a:pt x="54" y="17"/>
                  <a:pt x="55" y="17"/>
                  <a:pt x="55" y="17"/>
                </a:cubicBezTo>
                <a:close/>
                <a:moveTo>
                  <a:pt x="55" y="11"/>
                </a:moveTo>
                <a:cubicBezTo>
                  <a:pt x="54" y="11"/>
                  <a:pt x="54" y="11"/>
                  <a:pt x="54" y="11"/>
                </a:cubicBezTo>
                <a:cubicBezTo>
                  <a:pt x="54" y="11"/>
                  <a:pt x="54" y="11"/>
                  <a:pt x="55" y="11"/>
                </a:cubicBezTo>
                <a:close/>
                <a:moveTo>
                  <a:pt x="54" y="14"/>
                </a:moveTo>
                <a:cubicBezTo>
                  <a:pt x="54" y="14"/>
                  <a:pt x="54" y="14"/>
                  <a:pt x="54" y="14"/>
                </a:cubicBezTo>
                <a:cubicBezTo>
                  <a:pt x="54" y="14"/>
                  <a:pt x="54" y="13"/>
                  <a:pt x="54" y="14"/>
                </a:cubicBezTo>
                <a:close/>
                <a:moveTo>
                  <a:pt x="53" y="13"/>
                </a:moveTo>
                <a:cubicBezTo>
                  <a:pt x="53" y="13"/>
                  <a:pt x="54" y="13"/>
                  <a:pt x="54" y="13"/>
                </a:cubicBezTo>
                <a:cubicBezTo>
                  <a:pt x="54" y="13"/>
                  <a:pt x="53" y="13"/>
                  <a:pt x="53" y="13"/>
                </a:cubicBezTo>
                <a:close/>
                <a:moveTo>
                  <a:pt x="53" y="12"/>
                </a:moveTo>
                <a:cubicBezTo>
                  <a:pt x="53" y="13"/>
                  <a:pt x="53" y="13"/>
                  <a:pt x="53" y="12"/>
                </a:cubicBezTo>
                <a:cubicBezTo>
                  <a:pt x="53" y="12"/>
                  <a:pt x="53" y="13"/>
                  <a:pt x="53" y="13"/>
                </a:cubicBezTo>
                <a:cubicBezTo>
                  <a:pt x="53" y="12"/>
                  <a:pt x="53" y="12"/>
                  <a:pt x="53" y="12"/>
                </a:cubicBezTo>
                <a:close/>
                <a:moveTo>
                  <a:pt x="52" y="16"/>
                </a:moveTo>
                <a:cubicBezTo>
                  <a:pt x="53" y="16"/>
                  <a:pt x="53" y="16"/>
                  <a:pt x="52" y="16"/>
                </a:cubicBezTo>
                <a:close/>
                <a:moveTo>
                  <a:pt x="51" y="18"/>
                </a:moveTo>
                <a:cubicBezTo>
                  <a:pt x="52" y="18"/>
                  <a:pt x="52" y="18"/>
                  <a:pt x="52" y="18"/>
                </a:cubicBezTo>
                <a:cubicBezTo>
                  <a:pt x="52" y="18"/>
                  <a:pt x="51" y="18"/>
                  <a:pt x="51" y="18"/>
                </a:cubicBezTo>
                <a:close/>
                <a:moveTo>
                  <a:pt x="52" y="18"/>
                </a:moveTo>
                <a:cubicBezTo>
                  <a:pt x="51" y="18"/>
                  <a:pt x="52" y="18"/>
                  <a:pt x="52" y="18"/>
                </a:cubicBezTo>
                <a:close/>
                <a:moveTo>
                  <a:pt x="51" y="21"/>
                </a:moveTo>
                <a:cubicBezTo>
                  <a:pt x="51" y="21"/>
                  <a:pt x="51" y="21"/>
                  <a:pt x="51" y="21"/>
                </a:cubicBezTo>
                <a:cubicBezTo>
                  <a:pt x="51" y="21"/>
                  <a:pt x="51" y="21"/>
                  <a:pt x="51" y="21"/>
                </a:cubicBezTo>
                <a:close/>
                <a:moveTo>
                  <a:pt x="50" y="21"/>
                </a:moveTo>
                <a:cubicBezTo>
                  <a:pt x="50" y="21"/>
                  <a:pt x="50" y="21"/>
                  <a:pt x="50" y="21"/>
                </a:cubicBezTo>
                <a:close/>
                <a:moveTo>
                  <a:pt x="143" y="18"/>
                </a:moveTo>
                <a:cubicBezTo>
                  <a:pt x="144" y="18"/>
                  <a:pt x="146" y="18"/>
                  <a:pt x="147" y="17"/>
                </a:cubicBezTo>
                <a:cubicBezTo>
                  <a:pt x="140" y="18"/>
                  <a:pt x="135" y="18"/>
                  <a:pt x="130" y="18"/>
                </a:cubicBezTo>
                <a:cubicBezTo>
                  <a:pt x="134" y="18"/>
                  <a:pt x="140" y="18"/>
                  <a:pt x="143" y="18"/>
                </a:cubicBezTo>
                <a:close/>
                <a:moveTo>
                  <a:pt x="55" y="16"/>
                </a:move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6" y="16"/>
                  <a:pt x="56" y="16"/>
                </a:cubicBezTo>
                <a:cubicBezTo>
                  <a:pt x="55" y="16"/>
                  <a:pt x="54" y="16"/>
                  <a:pt x="53" y="16"/>
                </a:cubicBezTo>
                <a:cubicBezTo>
                  <a:pt x="54" y="16"/>
                  <a:pt x="54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16"/>
                  <a:pt x="55" y="16"/>
                  <a:pt x="55" y="16"/>
                </a:cubicBezTo>
                <a:close/>
                <a:moveTo>
                  <a:pt x="55" y="12"/>
                </a:moveTo>
                <a:cubicBezTo>
                  <a:pt x="55" y="12"/>
                  <a:pt x="55" y="12"/>
                  <a:pt x="55" y="12"/>
                </a:cubicBezTo>
                <a:cubicBezTo>
                  <a:pt x="55" y="12"/>
                  <a:pt x="54" y="12"/>
                  <a:pt x="54" y="12"/>
                </a:cubicBezTo>
                <a:cubicBezTo>
                  <a:pt x="54" y="12"/>
                  <a:pt x="55" y="12"/>
                  <a:pt x="55" y="12"/>
                </a:cubicBezTo>
                <a:close/>
                <a:moveTo>
                  <a:pt x="51" y="12"/>
                </a:moveTo>
                <a:cubicBezTo>
                  <a:pt x="51" y="13"/>
                  <a:pt x="51" y="13"/>
                  <a:pt x="51" y="13"/>
                </a:cubicBezTo>
                <a:cubicBezTo>
                  <a:pt x="52" y="12"/>
                  <a:pt x="52" y="12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2"/>
                  <a:pt x="54" y="12"/>
                  <a:pt x="54" y="12"/>
                </a:cubicBezTo>
                <a:cubicBezTo>
                  <a:pt x="54" y="12"/>
                  <a:pt x="53" y="12"/>
                  <a:pt x="52" y="12"/>
                </a:cubicBezTo>
                <a:cubicBezTo>
                  <a:pt x="52" y="12"/>
                  <a:pt x="52" y="12"/>
                  <a:pt x="51" y="12"/>
                </a:cubicBezTo>
                <a:cubicBezTo>
                  <a:pt x="51" y="12"/>
                  <a:pt x="50" y="12"/>
                  <a:pt x="50" y="12"/>
                </a:cubicBezTo>
                <a:cubicBezTo>
                  <a:pt x="50" y="12"/>
                  <a:pt x="51" y="12"/>
                  <a:pt x="51" y="12"/>
                </a:cubicBezTo>
                <a:close/>
                <a:moveTo>
                  <a:pt x="51" y="19"/>
                </a:moveTo>
                <a:cubicBezTo>
                  <a:pt x="51" y="19"/>
                  <a:pt x="52" y="19"/>
                  <a:pt x="52" y="19"/>
                </a:cubicBezTo>
                <a:cubicBezTo>
                  <a:pt x="52" y="18"/>
                  <a:pt x="51" y="19"/>
                  <a:pt x="51" y="19"/>
                </a:cubicBezTo>
                <a:close/>
                <a:moveTo>
                  <a:pt x="572" y="68"/>
                </a:moveTo>
                <a:cubicBezTo>
                  <a:pt x="571" y="56"/>
                  <a:pt x="571" y="45"/>
                  <a:pt x="569" y="33"/>
                </a:cubicBezTo>
                <a:cubicBezTo>
                  <a:pt x="568" y="30"/>
                  <a:pt x="567" y="27"/>
                  <a:pt x="567" y="24"/>
                </a:cubicBezTo>
                <a:cubicBezTo>
                  <a:pt x="566" y="21"/>
                  <a:pt x="565" y="18"/>
                  <a:pt x="563" y="15"/>
                </a:cubicBezTo>
                <a:cubicBezTo>
                  <a:pt x="561" y="13"/>
                  <a:pt x="560" y="12"/>
                  <a:pt x="558" y="10"/>
                </a:cubicBezTo>
                <a:cubicBezTo>
                  <a:pt x="556" y="9"/>
                  <a:pt x="554" y="9"/>
                  <a:pt x="553" y="8"/>
                </a:cubicBezTo>
                <a:cubicBezTo>
                  <a:pt x="550" y="7"/>
                  <a:pt x="547" y="7"/>
                  <a:pt x="544" y="6"/>
                </a:cubicBezTo>
                <a:cubicBezTo>
                  <a:pt x="532" y="4"/>
                  <a:pt x="521" y="3"/>
                  <a:pt x="510" y="2"/>
                </a:cubicBezTo>
                <a:cubicBezTo>
                  <a:pt x="503" y="2"/>
                  <a:pt x="492" y="1"/>
                  <a:pt x="486" y="1"/>
                </a:cubicBezTo>
                <a:cubicBezTo>
                  <a:pt x="485" y="1"/>
                  <a:pt x="481" y="1"/>
                  <a:pt x="478" y="1"/>
                </a:cubicBezTo>
                <a:cubicBezTo>
                  <a:pt x="439" y="0"/>
                  <a:pt x="439" y="0"/>
                  <a:pt x="439" y="0"/>
                </a:cubicBezTo>
                <a:cubicBezTo>
                  <a:pt x="435" y="0"/>
                  <a:pt x="427" y="0"/>
                  <a:pt x="421" y="0"/>
                </a:cubicBezTo>
                <a:cubicBezTo>
                  <a:pt x="419" y="0"/>
                  <a:pt x="424" y="0"/>
                  <a:pt x="420" y="0"/>
                </a:cubicBezTo>
                <a:cubicBezTo>
                  <a:pt x="411" y="0"/>
                  <a:pt x="381" y="0"/>
                  <a:pt x="367" y="0"/>
                </a:cubicBezTo>
                <a:cubicBezTo>
                  <a:pt x="368" y="0"/>
                  <a:pt x="368" y="0"/>
                  <a:pt x="367" y="0"/>
                </a:cubicBezTo>
                <a:cubicBezTo>
                  <a:pt x="364" y="0"/>
                  <a:pt x="362" y="0"/>
                  <a:pt x="358" y="0"/>
                </a:cubicBezTo>
                <a:cubicBezTo>
                  <a:pt x="333" y="1"/>
                  <a:pt x="315" y="1"/>
                  <a:pt x="294" y="2"/>
                </a:cubicBezTo>
                <a:cubicBezTo>
                  <a:pt x="291" y="2"/>
                  <a:pt x="284" y="2"/>
                  <a:pt x="282" y="2"/>
                </a:cubicBezTo>
                <a:cubicBezTo>
                  <a:pt x="286" y="2"/>
                  <a:pt x="291" y="2"/>
                  <a:pt x="290" y="2"/>
                </a:cubicBezTo>
                <a:cubicBezTo>
                  <a:pt x="284" y="2"/>
                  <a:pt x="275" y="2"/>
                  <a:pt x="271" y="3"/>
                </a:cubicBezTo>
                <a:cubicBezTo>
                  <a:pt x="263" y="3"/>
                  <a:pt x="259" y="3"/>
                  <a:pt x="252" y="3"/>
                </a:cubicBezTo>
                <a:cubicBezTo>
                  <a:pt x="250" y="3"/>
                  <a:pt x="254" y="3"/>
                  <a:pt x="250" y="3"/>
                </a:cubicBezTo>
                <a:cubicBezTo>
                  <a:pt x="224" y="4"/>
                  <a:pt x="224" y="4"/>
                  <a:pt x="224" y="4"/>
                </a:cubicBezTo>
                <a:cubicBezTo>
                  <a:pt x="221" y="4"/>
                  <a:pt x="209" y="4"/>
                  <a:pt x="205" y="4"/>
                </a:cubicBezTo>
                <a:cubicBezTo>
                  <a:pt x="202" y="5"/>
                  <a:pt x="209" y="5"/>
                  <a:pt x="206" y="5"/>
                </a:cubicBezTo>
                <a:cubicBezTo>
                  <a:pt x="197" y="5"/>
                  <a:pt x="189" y="5"/>
                  <a:pt x="181" y="5"/>
                </a:cubicBezTo>
                <a:cubicBezTo>
                  <a:pt x="179" y="5"/>
                  <a:pt x="177" y="6"/>
                  <a:pt x="174" y="6"/>
                </a:cubicBezTo>
                <a:cubicBezTo>
                  <a:pt x="172" y="6"/>
                  <a:pt x="174" y="6"/>
                  <a:pt x="171" y="6"/>
                </a:cubicBezTo>
                <a:cubicBezTo>
                  <a:pt x="168" y="6"/>
                  <a:pt x="174" y="6"/>
                  <a:pt x="173" y="6"/>
                </a:cubicBezTo>
                <a:cubicBezTo>
                  <a:pt x="168" y="6"/>
                  <a:pt x="169" y="6"/>
                  <a:pt x="167" y="7"/>
                </a:cubicBezTo>
                <a:cubicBezTo>
                  <a:pt x="161" y="7"/>
                  <a:pt x="156" y="7"/>
                  <a:pt x="151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28" y="8"/>
                  <a:pt x="126" y="8"/>
                  <a:pt x="120" y="8"/>
                </a:cubicBezTo>
                <a:cubicBezTo>
                  <a:pt x="107" y="9"/>
                  <a:pt x="107" y="9"/>
                  <a:pt x="107" y="9"/>
                </a:cubicBezTo>
                <a:cubicBezTo>
                  <a:pt x="104" y="9"/>
                  <a:pt x="109" y="9"/>
                  <a:pt x="105" y="9"/>
                </a:cubicBezTo>
                <a:cubicBezTo>
                  <a:pt x="87" y="10"/>
                  <a:pt x="70" y="10"/>
                  <a:pt x="57" y="11"/>
                </a:cubicBezTo>
                <a:cubicBezTo>
                  <a:pt x="77" y="10"/>
                  <a:pt x="91" y="10"/>
                  <a:pt x="109" y="9"/>
                </a:cubicBezTo>
                <a:cubicBezTo>
                  <a:pt x="111" y="9"/>
                  <a:pt x="116" y="9"/>
                  <a:pt x="119" y="9"/>
                </a:cubicBezTo>
                <a:cubicBezTo>
                  <a:pt x="120" y="9"/>
                  <a:pt x="116" y="9"/>
                  <a:pt x="120" y="9"/>
                </a:cubicBezTo>
                <a:cubicBezTo>
                  <a:pt x="121" y="9"/>
                  <a:pt x="122" y="9"/>
                  <a:pt x="124" y="8"/>
                </a:cubicBezTo>
                <a:cubicBezTo>
                  <a:pt x="121" y="9"/>
                  <a:pt x="125" y="9"/>
                  <a:pt x="126" y="9"/>
                </a:cubicBezTo>
                <a:cubicBezTo>
                  <a:pt x="165" y="8"/>
                  <a:pt x="165" y="8"/>
                  <a:pt x="165" y="8"/>
                </a:cubicBezTo>
                <a:cubicBezTo>
                  <a:pt x="168" y="7"/>
                  <a:pt x="164" y="7"/>
                  <a:pt x="166" y="7"/>
                </a:cubicBezTo>
                <a:cubicBezTo>
                  <a:pt x="181" y="7"/>
                  <a:pt x="181" y="7"/>
                  <a:pt x="181" y="7"/>
                </a:cubicBezTo>
                <a:cubicBezTo>
                  <a:pt x="182" y="7"/>
                  <a:pt x="186" y="7"/>
                  <a:pt x="184" y="7"/>
                </a:cubicBezTo>
                <a:cubicBezTo>
                  <a:pt x="167" y="8"/>
                  <a:pt x="144" y="9"/>
                  <a:pt x="123" y="9"/>
                </a:cubicBezTo>
                <a:cubicBezTo>
                  <a:pt x="117" y="10"/>
                  <a:pt x="111" y="10"/>
                  <a:pt x="107" y="10"/>
                </a:cubicBezTo>
                <a:cubicBezTo>
                  <a:pt x="116" y="10"/>
                  <a:pt x="124" y="10"/>
                  <a:pt x="132" y="10"/>
                </a:cubicBezTo>
                <a:cubicBezTo>
                  <a:pt x="163" y="8"/>
                  <a:pt x="163" y="8"/>
                  <a:pt x="163" y="8"/>
                </a:cubicBezTo>
                <a:cubicBezTo>
                  <a:pt x="170" y="8"/>
                  <a:pt x="170" y="8"/>
                  <a:pt x="170" y="8"/>
                </a:cubicBezTo>
                <a:cubicBezTo>
                  <a:pt x="177" y="8"/>
                  <a:pt x="177" y="8"/>
                  <a:pt x="177" y="8"/>
                </a:cubicBezTo>
                <a:cubicBezTo>
                  <a:pt x="182" y="8"/>
                  <a:pt x="182" y="8"/>
                  <a:pt x="182" y="8"/>
                </a:cubicBezTo>
                <a:cubicBezTo>
                  <a:pt x="194" y="8"/>
                  <a:pt x="194" y="8"/>
                  <a:pt x="194" y="8"/>
                </a:cubicBezTo>
                <a:cubicBezTo>
                  <a:pt x="219" y="7"/>
                  <a:pt x="219" y="7"/>
                  <a:pt x="219" y="7"/>
                </a:cubicBezTo>
                <a:cubicBezTo>
                  <a:pt x="221" y="7"/>
                  <a:pt x="220" y="7"/>
                  <a:pt x="218" y="7"/>
                </a:cubicBezTo>
                <a:cubicBezTo>
                  <a:pt x="195" y="8"/>
                  <a:pt x="195" y="8"/>
                  <a:pt x="195" y="8"/>
                </a:cubicBezTo>
                <a:cubicBezTo>
                  <a:pt x="196" y="8"/>
                  <a:pt x="197" y="8"/>
                  <a:pt x="197" y="8"/>
                </a:cubicBezTo>
                <a:cubicBezTo>
                  <a:pt x="194" y="8"/>
                  <a:pt x="193" y="8"/>
                  <a:pt x="190" y="8"/>
                </a:cubicBezTo>
                <a:cubicBezTo>
                  <a:pt x="198" y="8"/>
                  <a:pt x="198" y="8"/>
                  <a:pt x="195" y="9"/>
                </a:cubicBezTo>
                <a:cubicBezTo>
                  <a:pt x="135" y="10"/>
                  <a:pt x="135" y="10"/>
                  <a:pt x="135" y="10"/>
                </a:cubicBezTo>
                <a:cubicBezTo>
                  <a:pt x="133" y="10"/>
                  <a:pt x="132" y="11"/>
                  <a:pt x="129" y="11"/>
                </a:cubicBezTo>
                <a:cubicBezTo>
                  <a:pt x="71" y="13"/>
                  <a:pt x="71" y="13"/>
                  <a:pt x="71" y="13"/>
                </a:cubicBezTo>
                <a:cubicBezTo>
                  <a:pt x="93" y="12"/>
                  <a:pt x="117" y="11"/>
                  <a:pt x="142" y="11"/>
                </a:cubicBezTo>
                <a:cubicBezTo>
                  <a:pt x="143" y="11"/>
                  <a:pt x="143" y="11"/>
                  <a:pt x="145" y="11"/>
                </a:cubicBezTo>
                <a:cubicBezTo>
                  <a:pt x="178" y="10"/>
                  <a:pt x="178" y="10"/>
                  <a:pt x="178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216" y="9"/>
                  <a:pt x="235" y="9"/>
                  <a:pt x="261" y="9"/>
                </a:cubicBezTo>
                <a:cubicBezTo>
                  <a:pt x="261" y="9"/>
                  <a:pt x="263" y="9"/>
                  <a:pt x="264" y="9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54" y="10"/>
                  <a:pt x="250" y="10"/>
                  <a:pt x="246" y="10"/>
                </a:cubicBezTo>
                <a:cubicBezTo>
                  <a:pt x="166" y="12"/>
                  <a:pt x="166" y="12"/>
                  <a:pt x="166" y="12"/>
                </a:cubicBezTo>
                <a:cubicBezTo>
                  <a:pt x="163" y="13"/>
                  <a:pt x="165" y="13"/>
                  <a:pt x="168" y="13"/>
                </a:cubicBezTo>
                <a:cubicBezTo>
                  <a:pt x="181" y="13"/>
                  <a:pt x="193" y="12"/>
                  <a:pt x="206" y="12"/>
                </a:cubicBezTo>
                <a:cubicBezTo>
                  <a:pt x="211" y="12"/>
                  <a:pt x="206" y="13"/>
                  <a:pt x="195" y="13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3" y="18"/>
                  <a:pt x="54" y="18"/>
                  <a:pt x="54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7"/>
                  <a:pt x="63" y="17"/>
                  <a:pt x="65" y="17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53" y="15"/>
                  <a:pt x="171" y="14"/>
                  <a:pt x="181" y="14"/>
                </a:cubicBezTo>
                <a:cubicBezTo>
                  <a:pt x="179" y="15"/>
                  <a:pt x="171" y="15"/>
                  <a:pt x="161" y="15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96" y="15"/>
                  <a:pt x="208" y="14"/>
                  <a:pt x="212" y="14"/>
                </a:cubicBezTo>
                <a:cubicBezTo>
                  <a:pt x="213" y="14"/>
                  <a:pt x="211" y="14"/>
                  <a:pt x="212" y="14"/>
                </a:cubicBezTo>
                <a:cubicBezTo>
                  <a:pt x="213" y="14"/>
                  <a:pt x="218" y="14"/>
                  <a:pt x="218" y="14"/>
                </a:cubicBezTo>
                <a:cubicBezTo>
                  <a:pt x="222" y="14"/>
                  <a:pt x="221" y="14"/>
                  <a:pt x="226" y="14"/>
                </a:cubicBezTo>
                <a:cubicBezTo>
                  <a:pt x="232" y="14"/>
                  <a:pt x="232" y="14"/>
                  <a:pt x="235" y="14"/>
                </a:cubicBezTo>
                <a:cubicBezTo>
                  <a:pt x="256" y="14"/>
                  <a:pt x="275" y="13"/>
                  <a:pt x="295" y="13"/>
                </a:cubicBezTo>
                <a:cubicBezTo>
                  <a:pt x="302" y="13"/>
                  <a:pt x="302" y="13"/>
                  <a:pt x="302" y="13"/>
                </a:cubicBezTo>
                <a:cubicBezTo>
                  <a:pt x="304" y="13"/>
                  <a:pt x="302" y="13"/>
                  <a:pt x="305" y="13"/>
                </a:cubicBezTo>
                <a:cubicBezTo>
                  <a:pt x="306" y="13"/>
                  <a:pt x="305" y="13"/>
                  <a:pt x="307" y="13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52" y="12"/>
                  <a:pt x="375" y="12"/>
                  <a:pt x="391" y="12"/>
                </a:cubicBezTo>
                <a:cubicBezTo>
                  <a:pt x="394" y="12"/>
                  <a:pt x="390" y="13"/>
                  <a:pt x="395" y="13"/>
                </a:cubicBezTo>
                <a:cubicBezTo>
                  <a:pt x="422" y="13"/>
                  <a:pt x="451" y="13"/>
                  <a:pt x="481" y="14"/>
                </a:cubicBezTo>
                <a:cubicBezTo>
                  <a:pt x="483" y="14"/>
                  <a:pt x="481" y="14"/>
                  <a:pt x="484" y="15"/>
                </a:cubicBezTo>
                <a:cubicBezTo>
                  <a:pt x="488" y="15"/>
                  <a:pt x="487" y="14"/>
                  <a:pt x="491" y="15"/>
                </a:cubicBezTo>
                <a:cubicBezTo>
                  <a:pt x="493" y="15"/>
                  <a:pt x="495" y="15"/>
                  <a:pt x="496" y="15"/>
                </a:cubicBezTo>
                <a:cubicBezTo>
                  <a:pt x="505" y="16"/>
                  <a:pt x="513" y="16"/>
                  <a:pt x="522" y="17"/>
                </a:cubicBezTo>
                <a:cubicBezTo>
                  <a:pt x="530" y="18"/>
                  <a:pt x="538" y="19"/>
                  <a:pt x="546" y="20"/>
                </a:cubicBezTo>
                <a:cubicBezTo>
                  <a:pt x="548" y="21"/>
                  <a:pt x="550" y="22"/>
                  <a:pt x="550" y="22"/>
                </a:cubicBezTo>
                <a:cubicBezTo>
                  <a:pt x="550" y="22"/>
                  <a:pt x="551" y="22"/>
                  <a:pt x="551" y="22"/>
                </a:cubicBezTo>
                <a:cubicBezTo>
                  <a:pt x="551" y="22"/>
                  <a:pt x="551" y="22"/>
                  <a:pt x="551" y="23"/>
                </a:cubicBezTo>
                <a:cubicBezTo>
                  <a:pt x="551" y="23"/>
                  <a:pt x="551" y="23"/>
                  <a:pt x="551" y="23"/>
                </a:cubicBezTo>
                <a:cubicBezTo>
                  <a:pt x="553" y="26"/>
                  <a:pt x="554" y="30"/>
                  <a:pt x="555" y="33"/>
                </a:cubicBezTo>
                <a:cubicBezTo>
                  <a:pt x="556" y="41"/>
                  <a:pt x="557" y="50"/>
                  <a:pt x="558" y="58"/>
                </a:cubicBezTo>
                <a:cubicBezTo>
                  <a:pt x="560" y="90"/>
                  <a:pt x="559" y="123"/>
                  <a:pt x="558" y="153"/>
                </a:cubicBezTo>
                <a:cubicBezTo>
                  <a:pt x="557" y="178"/>
                  <a:pt x="556" y="201"/>
                  <a:pt x="555" y="223"/>
                </a:cubicBezTo>
                <a:cubicBezTo>
                  <a:pt x="553" y="252"/>
                  <a:pt x="552" y="277"/>
                  <a:pt x="550" y="304"/>
                </a:cubicBezTo>
                <a:cubicBezTo>
                  <a:pt x="549" y="319"/>
                  <a:pt x="549" y="319"/>
                  <a:pt x="549" y="319"/>
                </a:cubicBezTo>
                <a:cubicBezTo>
                  <a:pt x="548" y="327"/>
                  <a:pt x="548" y="327"/>
                  <a:pt x="548" y="327"/>
                </a:cubicBezTo>
                <a:cubicBezTo>
                  <a:pt x="548" y="328"/>
                  <a:pt x="548" y="328"/>
                  <a:pt x="548" y="328"/>
                </a:cubicBezTo>
                <a:cubicBezTo>
                  <a:pt x="549" y="328"/>
                  <a:pt x="549" y="328"/>
                  <a:pt x="550" y="328"/>
                </a:cubicBezTo>
                <a:cubicBezTo>
                  <a:pt x="550" y="328"/>
                  <a:pt x="550" y="328"/>
                  <a:pt x="550" y="328"/>
                </a:cubicBezTo>
                <a:cubicBezTo>
                  <a:pt x="550" y="328"/>
                  <a:pt x="550" y="328"/>
                  <a:pt x="550" y="328"/>
                </a:cubicBezTo>
                <a:cubicBezTo>
                  <a:pt x="550" y="328"/>
                  <a:pt x="551" y="329"/>
                  <a:pt x="551" y="329"/>
                </a:cubicBezTo>
                <a:cubicBezTo>
                  <a:pt x="552" y="330"/>
                  <a:pt x="552" y="331"/>
                  <a:pt x="553" y="331"/>
                </a:cubicBezTo>
                <a:cubicBezTo>
                  <a:pt x="553" y="331"/>
                  <a:pt x="553" y="331"/>
                  <a:pt x="553" y="331"/>
                </a:cubicBezTo>
                <a:cubicBezTo>
                  <a:pt x="555" y="331"/>
                  <a:pt x="556" y="332"/>
                  <a:pt x="554" y="331"/>
                </a:cubicBezTo>
                <a:cubicBezTo>
                  <a:pt x="554" y="331"/>
                  <a:pt x="554" y="331"/>
                  <a:pt x="554" y="331"/>
                </a:cubicBezTo>
                <a:cubicBezTo>
                  <a:pt x="554" y="332"/>
                  <a:pt x="554" y="332"/>
                  <a:pt x="554" y="332"/>
                </a:cubicBezTo>
                <a:cubicBezTo>
                  <a:pt x="554" y="332"/>
                  <a:pt x="554" y="331"/>
                  <a:pt x="553" y="331"/>
                </a:cubicBezTo>
                <a:cubicBezTo>
                  <a:pt x="553" y="331"/>
                  <a:pt x="553" y="331"/>
                  <a:pt x="553" y="331"/>
                </a:cubicBezTo>
                <a:cubicBezTo>
                  <a:pt x="551" y="331"/>
                  <a:pt x="547" y="331"/>
                  <a:pt x="548" y="331"/>
                </a:cubicBezTo>
                <a:cubicBezTo>
                  <a:pt x="548" y="331"/>
                  <a:pt x="548" y="331"/>
                  <a:pt x="548" y="331"/>
                </a:cubicBezTo>
                <a:cubicBezTo>
                  <a:pt x="548" y="331"/>
                  <a:pt x="548" y="331"/>
                  <a:pt x="548" y="331"/>
                </a:cubicBezTo>
                <a:cubicBezTo>
                  <a:pt x="548" y="331"/>
                  <a:pt x="548" y="331"/>
                  <a:pt x="548" y="331"/>
                </a:cubicBezTo>
                <a:cubicBezTo>
                  <a:pt x="548" y="330"/>
                  <a:pt x="548" y="330"/>
                  <a:pt x="548" y="330"/>
                </a:cubicBezTo>
                <a:cubicBezTo>
                  <a:pt x="548" y="328"/>
                  <a:pt x="548" y="328"/>
                  <a:pt x="548" y="328"/>
                </a:cubicBezTo>
                <a:cubicBezTo>
                  <a:pt x="547" y="329"/>
                  <a:pt x="546" y="329"/>
                  <a:pt x="545" y="329"/>
                </a:cubicBezTo>
                <a:cubicBezTo>
                  <a:pt x="543" y="330"/>
                  <a:pt x="541" y="331"/>
                  <a:pt x="538" y="331"/>
                </a:cubicBezTo>
                <a:cubicBezTo>
                  <a:pt x="534" y="332"/>
                  <a:pt x="530" y="333"/>
                  <a:pt x="526" y="333"/>
                </a:cubicBezTo>
                <a:cubicBezTo>
                  <a:pt x="523" y="334"/>
                  <a:pt x="520" y="334"/>
                  <a:pt x="517" y="335"/>
                </a:cubicBezTo>
                <a:cubicBezTo>
                  <a:pt x="512" y="335"/>
                  <a:pt x="507" y="336"/>
                  <a:pt x="502" y="336"/>
                </a:cubicBezTo>
                <a:cubicBezTo>
                  <a:pt x="488" y="337"/>
                  <a:pt x="475" y="339"/>
                  <a:pt x="461" y="340"/>
                </a:cubicBezTo>
                <a:cubicBezTo>
                  <a:pt x="446" y="341"/>
                  <a:pt x="432" y="341"/>
                  <a:pt x="417" y="342"/>
                </a:cubicBezTo>
                <a:cubicBezTo>
                  <a:pt x="392" y="343"/>
                  <a:pt x="392" y="343"/>
                  <a:pt x="392" y="343"/>
                </a:cubicBezTo>
                <a:cubicBezTo>
                  <a:pt x="375" y="343"/>
                  <a:pt x="375" y="343"/>
                  <a:pt x="375" y="343"/>
                </a:cubicBezTo>
                <a:cubicBezTo>
                  <a:pt x="359" y="344"/>
                  <a:pt x="343" y="345"/>
                  <a:pt x="328" y="345"/>
                </a:cubicBezTo>
                <a:cubicBezTo>
                  <a:pt x="266" y="345"/>
                  <a:pt x="266" y="345"/>
                  <a:pt x="266" y="345"/>
                </a:cubicBezTo>
                <a:cubicBezTo>
                  <a:pt x="243" y="345"/>
                  <a:pt x="216" y="345"/>
                  <a:pt x="194" y="345"/>
                </a:cubicBezTo>
                <a:cubicBezTo>
                  <a:pt x="176" y="344"/>
                  <a:pt x="158" y="344"/>
                  <a:pt x="138" y="343"/>
                </a:cubicBezTo>
                <a:cubicBezTo>
                  <a:pt x="133" y="342"/>
                  <a:pt x="133" y="342"/>
                  <a:pt x="133" y="342"/>
                </a:cubicBezTo>
                <a:cubicBezTo>
                  <a:pt x="103" y="341"/>
                  <a:pt x="69" y="339"/>
                  <a:pt x="46" y="334"/>
                </a:cubicBezTo>
                <a:cubicBezTo>
                  <a:pt x="41" y="333"/>
                  <a:pt x="37" y="332"/>
                  <a:pt x="34" y="331"/>
                </a:cubicBezTo>
                <a:cubicBezTo>
                  <a:pt x="32" y="331"/>
                  <a:pt x="30" y="330"/>
                  <a:pt x="29" y="329"/>
                </a:cubicBezTo>
                <a:cubicBezTo>
                  <a:pt x="28" y="329"/>
                  <a:pt x="28" y="329"/>
                  <a:pt x="28" y="329"/>
                </a:cubicBezTo>
                <a:cubicBezTo>
                  <a:pt x="28" y="329"/>
                  <a:pt x="28" y="328"/>
                  <a:pt x="28" y="328"/>
                </a:cubicBezTo>
                <a:cubicBezTo>
                  <a:pt x="27" y="328"/>
                  <a:pt x="27" y="328"/>
                  <a:pt x="27" y="328"/>
                </a:cubicBezTo>
                <a:cubicBezTo>
                  <a:pt x="27" y="327"/>
                  <a:pt x="27" y="327"/>
                  <a:pt x="27" y="327"/>
                </a:cubicBezTo>
                <a:cubicBezTo>
                  <a:pt x="26" y="324"/>
                  <a:pt x="26" y="324"/>
                  <a:pt x="26" y="324"/>
                </a:cubicBezTo>
                <a:cubicBezTo>
                  <a:pt x="25" y="318"/>
                  <a:pt x="25" y="318"/>
                  <a:pt x="25" y="318"/>
                </a:cubicBezTo>
                <a:cubicBezTo>
                  <a:pt x="24" y="314"/>
                  <a:pt x="23" y="309"/>
                  <a:pt x="22" y="305"/>
                </a:cubicBezTo>
                <a:cubicBezTo>
                  <a:pt x="22" y="302"/>
                  <a:pt x="21" y="300"/>
                  <a:pt x="21" y="297"/>
                </a:cubicBezTo>
                <a:cubicBezTo>
                  <a:pt x="20" y="288"/>
                  <a:pt x="18" y="280"/>
                  <a:pt x="18" y="270"/>
                </a:cubicBezTo>
                <a:cubicBezTo>
                  <a:pt x="16" y="256"/>
                  <a:pt x="16" y="240"/>
                  <a:pt x="16" y="223"/>
                </a:cubicBezTo>
                <a:cubicBezTo>
                  <a:pt x="16" y="210"/>
                  <a:pt x="16" y="191"/>
                  <a:pt x="16" y="176"/>
                </a:cubicBezTo>
                <a:cubicBezTo>
                  <a:pt x="18" y="151"/>
                  <a:pt x="19" y="126"/>
                  <a:pt x="21" y="100"/>
                </a:cubicBezTo>
                <a:cubicBezTo>
                  <a:pt x="22" y="91"/>
                  <a:pt x="23" y="83"/>
                  <a:pt x="24" y="75"/>
                </a:cubicBezTo>
                <a:cubicBezTo>
                  <a:pt x="27" y="44"/>
                  <a:pt x="27" y="44"/>
                  <a:pt x="27" y="44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8" y="38"/>
                  <a:pt x="28" y="37"/>
                  <a:pt x="29" y="36"/>
                </a:cubicBezTo>
                <a:cubicBezTo>
                  <a:pt x="30" y="36"/>
                  <a:pt x="28" y="35"/>
                  <a:pt x="29" y="35"/>
                </a:cubicBezTo>
                <a:cubicBezTo>
                  <a:pt x="29" y="34"/>
                  <a:pt x="29" y="34"/>
                  <a:pt x="30" y="34"/>
                </a:cubicBezTo>
                <a:cubicBezTo>
                  <a:pt x="30" y="34"/>
                  <a:pt x="30" y="34"/>
                  <a:pt x="30" y="33"/>
                </a:cubicBezTo>
                <a:cubicBezTo>
                  <a:pt x="30" y="33"/>
                  <a:pt x="30" y="33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30" y="31"/>
                  <a:pt x="31" y="31"/>
                  <a:pt x="31" y="30"/>
                </a:cubicBezTo>
                <a:cubicBezTo>
                  <a:pt x="31" y="30"/>
                  <a:pt x="30" y="29"/>
                  <a:pt x="30" y="29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0" y="27"/>
                  <a:pt x="30" y="26"/>
                </a:cubicBezTo>
                <a:cubicBezTo>
                  <a:pt x="30" y="26"/>
                  <a:pt x="30" y="25"/>
                  <a:pt x="29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23"/>
                  <a:pt x="28" y="23"/>
                  <a:pt x="27" y="21"/>
                </a:cubicBezTo>
                <a:cubicBezTo>
                  <a:pt x="27" y="21"/>
                  <a:pt x="27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2" y="19"/>
                  <a:pt x="21" y="19"/>
                </a:cubicBezTo>
                <a:cubicBezTo>
                  <a:pt x="20" y="19"/>
                  <a:pt x="20" y="19"/>
                  <a:pt x="19" y="19"/>
                </a:cubicBezTo>
                <a:cubicBezTo>
                  <a:pt x="19" y="19"/>
                  <a:pt x="18" y="20"/>
                  <a:pt x="18" y="20"/>
                </a:cubicBezTo>
                <a:cubicBezTo>
                  <a:pt x="18" y="20"/>
                  <a:pt x="17" y="20"/>
                  <a:pt x="17" y="20"/>
                </a:cubicBezTo>
                <a:cubicBezTo>
                  <a:pt x="17" y="20"/>
                  <a:pt x="16" y="21"/>
                  <a:pt x="16" y="21"/>
                </a:cubicBezTo>
                <a:cubicBezTo>
                  <a:pt x="16" y="21"/>
                  <a:pt x="16" y="21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2"/>
                  <a:pt x="13" y="23"/>
                  <a:pt x="13" y="24"/>
                </a:cubicBezTo>
                <a:cubicBezTo>
                  <a:pt x="13" y="24"/>
                  <a:pt x="13" y="25"/>
                  <a:pt x="13" y="25"/>
                </a:cubicBezTo>
                <a:cubicBezTo>
                  <a:pt x="13" y="25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1" y="28"/>
                  <a:pt x="11" y="28"/>
                </a:cubicBezTo>
                <a:cubicBezTo>
                  <a:pt x="11" y="28"/>
                  <a:pt x="11" y="29"/>
                  <a:pt x="11" y="29"/>
                </a:cubicBezTo>
                <a:cubicBezTo>
                  <a:pt x="12" y="29"/>
                  <a:pt x="11" y="30"/>
                  <a:pt x="11" y="30"/>
                </a:cubicBezTo>
                <a:cubicBezTo>
                  <a:pt x="11" y="30"/>
                  <a:pt x="11" y="30"/>
                  <a:pt x="11" y="31"/>
                </a:cubicBezTo>
                <a:cubicBezTo>
                  <a:pt x="11" y="31"/>
                  <a:pt x="11" y="32"/>
                  <a:pt x="11" y="32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12" y="34"/>
                  <a:pt x="11" y="36"/>
                  <a:pt x="12" y="37"/>
                </a:cubicBezTo>
                <a:cubicBezTo>
                  <a:pt x="11" y="37"/>
                  <a:pt x="11" y="37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38"/>
                  <a:pt x="11" y="38"/>
                  <a:pt x="11" y="38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50"/>
                  <a:pt x="10" y="50"/>
                  <a:pt x="10" y="50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3"/>
                  <a:pt x="8" y="69"/>
                  <a:pt x="8" y="75"/>
                </a:cubicBezTo>
                <a:cubicBezTo>
                  <a:pt x="7" y="85"/>
                  <a:pt x="6" y="93"/>
                  <a:pt x="5" y="102"/>
                </a:cubicBezTo>
                <a:cubicBezTo>
                  <a:pt x="4" y="114"/>
                  <a:pt x="4" y="123"/>
                  <a:pt x="3" y="134"/>
                </a:cubicBezTo>
                <a:cubicBezTo>
                  <a:pt x="2" y="146"/>
                  <a:pt x="2" y="146"/>
                  <a:pt x="2" y="146"/>
                </a:cubicBezTo>
                <a:cubicBezTo>
                  <a:pt x="2" y="158"/>
                  <a:pt x="2" y="158"/>
                  <a:pt x="2" y="158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81"/>
                  <a:pt x="0" y="183"/>
                  <a:pt x="0" y="186"/>
                </a:cubicBezTo>
                <a:cubicBezTo>
                  <a:pt x="0" y="197"/>
                  <a:pt x="0" y="197"/>
                  <a:pt x="0" y="197"/>
                </a:cubicBezTo>
                <a:cubicBezTo>
                  <a:pt x="0" y="210"/>
                  <a:pt x="0" y="224"/>
                  <a:pt x="1" y="236"/>
                </a:cubicBezTo>
                <a:cubicBezTo>
                  <a:pt x="1" y="259"/>
                  <a:pt x="3" y="278"/>
                  <a:pt x="6" y="304"/>
                </a:cubicBezTo>
                <a:cubicBezTo>
                  <a:pt x="8" y="311"/>
                  <a:pt x="9" y="316"/>
                  <a:pt x="10" y="323"/>
                </a:cubicBezTo>
                <a:cubicBezTo>
                  <a:pt x="11" y="324"/>
                  <a:pt x="11" y="324"/>
                  <a:pt x="11" y="327"/>
                </a:cubicBezTo>
                <a:cubicBezTo>
                  <a:pt x="12" y="328"/>
                  <a:pt x="12" y="330"/>
                  <a:pt x="13" y="332"/>
                </a:cubicBezTo>
                <a:cubicBezTo>
                  <a:pt x="13" y="333"/>
                  <a:pt x="14" y="335"/>
                  <a:pt x="14" y="336"/>
                </a:cubicBezTo>
                <a:cubicBezTo>
                  <a:pt x="15" y="337"/>
                  <a:pt x="16" y="338"/>
                  <a:pt x="17" y="340"/>
                </a:cubicBezTo>
                <a:cubicBezTo>
                  <a:pt x="18" y="341"/>
                  <a:pt x="19" y="341"/>
                  <a:pt x="21" y="342"/>
                </a:cubicBezTo>
                <a:cubicBezTo>
                  <a:pt x="22" y="343"/>
                  <a:pt x="23" y="343"/>
                  <a:pt x="24" y="344"/>
                </a:cubicBezTo>
                <a:cubicBezTo>
                  <a:pt x="26" y="344"/>
                  <a:pt x="28" y="345"/>
                  <a:pt x="30" y="346"/>
                </a:cubicBezTo>
                <a:cubicBezTo>
                  <a:pt x="37" y="348"/>
                  <a:pt x="44" y="349"/>
                  <a:pt x="51" y="350"/>
                </a:cubicBezTo>
                <a:cubicBezTo>
                  <a:pt x="52" y="350"/>
                  <a:pt x="52" y="350"/>
                  <a:pt x="53" y="350"/>
                </a:cubicBezTo>
                <a:cubicBezTo>
                  <a:pt x="73" y="354"/>
                  <a:pt x="97" y="355"/>
                  <a:pt x="113" y="356"/>
                </a:cubicBezTo>
                <a:cubicBezTo>
                  <a:pt x="124" y="357"/>
                  <a:pt x="138" y="357"/>
                  <a:pt x="153" y="358"/>
                </a:cubicBezTo>
                <a:cubicBezTo>
                  <a:pt x="159" y="358"/>
                  <a:pt x="166" y="359"/>
                  <a:pt x="173" y="359"/>
                </a:cubicBezTo>
                <a:cubicBezTo>
                  <a:pt x="185" y="359"/>
                  <a:pt x="202" y="359"/>
                  <a:pt x="214" y="360"/>
                </a:cubicBezTo>
                <a:cubicBezTo>
                  <a:pt x="224" y="359"/>
                  <a:pt x="224" y="359"/>
                  <a:pt x="224" y="359"/>
                </a:cubicBezTo>
                <a:cubicBezTo>
                  <a:pt x="244" y="360"/>
                  <a:pt x="244" y="360"/>
                  <a:pt x="244" y="360"/>
                </a:cubicBezTo>
                <a:cubicBezTo>
                  <a:pt x="270" y="360"/>
                  <a:pt x="300" y="360"/>
                  <a:pt x="323" y="359"/>
                </a:cubicBezTo>
                <a:cubicBezTo>
                  <a:pt x="344" y="359"/>
                  <a:pt x="344" y="359"/>
                  <a:pt x="344" y="359"/>
                </a:cubicBezTo>
                <a:cubicBezTo>
                  <a:pt x="357" y="358"/>
                  <a:pt x="371" y="358"/>
                  <a:pt x="384" y="358"/>
                </a:cubicBezTo>
                <a:cubicBezTo>
                  <a:pt x="394" y="357"/>
                  <a:pt x="394" y="357"/>
                  <a:pt x="394" y="357"/>
                </a:cubicBezTo>
                <a:cubicBezTo>
                  <a:pt x="417" y="356"/>
                  <a:pt x="417" y="356"/>
                  <a:pt x="417" y="356"/>
                </a:cubicBezTo>
                <a:cubicBezTo>
                  <a:pt x="438" y="355"/>
                  <a:pt x="458" y="354"/>
                  <a:pt x="477" y="353"/>
                </a:cubicBezTo>
                <a:cubicBezTo>
                  <a:pt x="490" y="352"/>
                  <a:pt x="505" y="350"/>
                  <a:pt x="520" y="348"/>
                </a:cubicBezTo>
                <a:cubicBezTo>
                  <a:pt x="528" y="347"/>
                  <a:pt x="536" y="346"/>
                  <a:pt x="544" y="344"/>
                </a:cubicBezTo>
                <a:cubicBezTo>
                  <a:pt x="546" y="344"/>
                  <a:pt x="548" y="343"/>
                  <a:pt x="550" y="343"/>
                </a:cubicBezTo>
                <a:cubicBezTo>
                  <a:pt x="552" y="342"/>
                  <a:pt x="554" y="341"/>
                  <a:pt x="557" y="340"/>
                </a:cubicBezTo>
                <a:cubicBezTo>
                  <a:pt x="558" y="339"/>
                  <a:pt x="559" y="339"/>
                  <a:pt x="561" y="336"/>
                </a:cubicBezTo>
                <a:cubicBezTo>
                  <a:pt x="562" y="333"/>
                  <a:pt x="562" y="332"/>
                  <a:pt x="562" y="332"/>
                </a:cubicBezTo>
                <a:cubicBezTo>
                  <a:pt x="562" y="330"/>
                  <a:pt x="562" y="330"/>
                  <a:pt x="562" y="330"/>
                </a:cubicBezTo>
                <a:cubicBezTo>
                  <a:pt x="563" y="325"/>
                  <a:pt x="563" y="325"/>
                  <a:pt x="563" y="325"/>
                </a:cubicBezTo>
                <a:cubicBezTo>
                  <a:pt x="563" y="318"/>
                  <a:pt x="563" y="312"/>
                  <a:pt x="564" y="306"/>
                </a:cubicBezTo>
                <a:cubicBezTo>
                  <a:pt x="568" y="238"/>
                  <a:pt x="568" y="238"/>
                  <a:pt x="568" y="238"/>
                </a:cubicBezTo>
                <a:cubicBezTo>
                  <a:pt x="570" y="194"/>
                  <a:pt x="573" y="148"/>
                  <a:pt x="573" y="102"/>
                </a:cubicBezTo>
                <a:cubicBezTo>
                  <a:pt x="573" y="91"/>
                  <a:pt x="572" y="79"/>
                  <a:pt x="572" y="68"/>
                </a:cubicBezTo>
                <a:close/>
                <a:moveTo>
                  <a:pt x="213" y="14"/>
                </a:moveTo>
                <a:cubicBezTo>
                  <a:pt x="212" y="14"/>
                  <a:pt x="212" y="14"/>
                  <a:pt x="212" y="14"/>
                </a:cubicBezTo>
                <a:cubicBezTo>
                  <a:pt x="212" y="14"/>
                  <a:pt x="212" y="14"/>
                  <a:pt x="213" y="14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الخير</a:t>
            </a:r>
            <a:r>
              <a:rPr lang="ar-KW" sz="2800" b="1" dirty="0"/>
              <a:t> ففيه </a:t>
            </a:r>
            <a:r>
              <a:rPr lang="ar-KW" sz="2800" b="1" dirty="0">
                <a:solidFill>
                  <a:srgbClr val="C00000"/>
                </a:solidFill>
              </a:rPr>
              <a:t>صلاح الانسان </a:t>
            </a:r>
            <a:r>
              <a:rPr lang="ar-KW" sz="2800" b="1" dirty="0" err="1"/>
              <a:t>وفلاحه</a:t>
            </a:r>
            <a:r>
              <a:rPr lang="ar-KW" sz="2800" b="1" dirty="0"/>
              <a:t> ونجاته من السوء</a:t>
            </a:r>
            <a:endParaRPr lang="en-US" sz="2800" dirty="0"/>
          </a:p>
        </p:txBody>
      </p:sp>
      <p:pic>
        <p:nvPicPr>
          <p:cNvPr id="17" name="Picture 16" descr="E:\fppt\template\arrows\arrow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520677" y="1964397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E:\fppt\template\arrows\arrow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1404186" y="1974816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544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9" grpId="0" animBg="1"/>
      <p:bldP spid="10" grpId="0" animBg="1"/>
      <p:bldP spid="11" grpId="0" animBg="1"/>
      <p:bldP spid="12" grpId="0" animBg="1"/>
      <p:bldP spid="14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172" y="226598"/>
            <a:ext cx="7315200" cy="32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/>
              <a:t>ان هذا يدفعنا الى </a:t>
            </a:r>
            <a:r>
              <a:rPr lang="ar-KW" sz="2800" b="1" dirty="0">
                <a:solidFill>
                  <a:srgbClr val="C00000"/>
                </a:solidFill>
              </a:rPr>
              <a:t>التساؤل</a:t>
            </a:r>
            <a:r>
              <a:rPr lang="ar-KW" sz="2800" b="1" dirty="0"/>
              <a:t> عن الخير و الشر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هل</a:t>
            </a:r>
            <a:r>
              <a:rPr lang="ar-KW" sz="2800" b="1" dirty="0"/>
              <a:t> هناك اساس معين لحكمنا على فعل بالخير أو الشر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وكيف</a:t>
            </a:r>
            <a:r>
              <a:rPr lang="ar-KW" sz="2800" b="1" dirty="0"/>
              <a:t> ينبغي ان يتصرف الانسان إزاء الآخرين ؟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وما الهدف </a:t>
            </a:r>
            <a:r>
              <a:rPr lang="ar-KW" sz="2800" b="1" dirty="0"/>
              <a:t>الذي ينبغي ان تخدمه أفعاله الخُلقية 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372" y="235106"/>
            <a:ext cx="3073249" cy="3426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63953" y="4402770"/>
            <a:ext cx="9343696" cy="2339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/>
              <a:t>لقد كان </a:t>
            </a:r>
            <a:r>
              <a:rPr lang="ar-KW" sz="2800" b="1" dirty="0">
                <a:solidFill>
                  <a:srgbClr val="C00000"/>
                </a:solidFill>
              </a:rPr>
              <a:t>الانسان</a:t>
            </a:r>
            <a:r>
              <a:rPr lang="ar-KW" sz="2800" b="1" dirty="0"/>
              <a:t> عبر الزمان </a:t>
            </a:r>
            <a:r>
              <a:rPr lang="ar-KW" sz="2800" b="1" dirty="0">
                <a:solidFill>
                  <a:srgbClr val="C00000"/>
                </a:solidFill>
              </a:rPr>
              <a:t>يخشى</a:t>
            </a:r>
            <a:r>
              <a:rPr lang="ar-KW" sz="2800" b="1" dirty="0"/>
              <a:t> امراً </a:t>
            </a:r>
            <a:r>
              <a:rPr lang="ar-KW" sz="2800" b="1" dirty="0">
                <a:solidFill>
                  <a:srgbClr val="C00000"/>
                </a:solidFill>
              </a:rPr>
              <a:t>ويرجو</a:t>
            </a:r>
            <a:r>
              <a:rPr lang="ar-KW" sz="2800" b="1" dirty="0"/>
              <a:t> أمراً آخر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/>
              <a:t>فقد كان يخشى تردي اخلاقه و من ثم تتحول حياته الى جحيم نتيجة فساد أخلاقه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/>
              <a:t>مع انه يسعى </a:t>
            </a:r>
            <a:r>
              <a:rPr lang="ar-KW" sz="2800" b="1" dirty="0">
                <a:solidFill>
                  <a:srgbClr val="C00000"/>
                </a:solidFill>
              </a:rPr>
              <a:t>للكمال الخُلقِي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8538" y="4275225"/>
            <a:ext cx="2210372" cy="24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844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765" y="115612"/>
            <a:ext cx="9304027" cy="8229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 : عزيزي المتعلم ، ناقش زملاءك مستعيناً بالأسئلة التالية :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1764" y="1507495"/>
            <a:ext cx="9304028" cy="7315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ar-KW" altLang="en-US" sz="2800" b="1" dirty="0">
                <a:solidFill>
                  <a:srgbClr val="C00000"/>
                </a:solidFill>
              </a:rPr>
              <a:t>الأخلاق</a:t>
            </a:r>
            <a:r>
              <a:rPr lang="ar-KW" altLang="en-US" sz="2800" b="1" dirty="0">
                <a:solidFill>
                  <a:schemeClr val="tx1"/>
                </a:solidFill>
              </a:rPr>
              <a:t> صفة لمن ؟ لل</a:t>
            </a:r>
            <a:r>
              <a:rPr lang="ar-KW" altLang="en-US" sz="2800" b="1" dirty="0">
                <a:solidFill>
                  <a:srgbClr val="C00000"/>
                </a:solidFill>
              </a:rPr>
              <a:t>إنسان</a:t>
            </a:r>
            <a:r>
              <a:rPr lang="ar-KW" altLang="en-US" sz="2800" b="1" dirty="0">
                <a:solidFill>
                  <a:schemeClr val="tx1"/>
                </a:solidFill>
              </a:rPr>
              <a:t> أم لل</a:t>
            </a:r>
            <a:r>
              <a:rPr lang="ar-KW" altLang="en-US" sz="2800" b="1" dirty="0">
                <a:solidFill>
                  <a:srgbClr val="C00000"/>
                </a:solidFill>
              </a:rPr>
              <a:t>حيوان</a:t>
            </a:r>
            <a:r>
              <a:rPr lang="ar-KW" altLang="en-US" sz="2800" b="1" dirty="0">
                <a:solidFill>
                  <a:schemeClr val="tx1"/>
                </a:solidFill>
              </a:rPr>
              <a:t> ؟</a:t>
            </a:r>
            <a:endParaRPr lang="ar-KW" alt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" y="684535"/>
            <a:ext cx="2545184" cy="2793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45268" y="2543982"/>
            <a:ext cx="8660523" cy="15544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ar-KW" altLang="en-US" sz="2800" b="1" dirty="0">
                <a:solidFill>
                  <a:schemeClr val="tx1"/>
                </a:solidFill>
              </a:rPr>
              <a:t>هل يمكن ان </a:t>
            </a:r>
            <a:r>
              <a:rPr lang="ar-KW" altLang="en-US" sz="2800" b="1" dirty="0">
                <a:solidFill>
                  <a:srgbClr val="C00000"/>
                </a:solidFill>
              </a:rPr>
              <a:t>يوصف</a:t>
            </a:r>
            <a:r>
              <a:rPr lang="ar-KW" altLang="en-US" sz="2800" b="1" dirty="0">
                <a:solidFill>
                  <a:schemeClr val="tx1"/>
                </a:solidFill>
              </a:rPr>
              <a:t> سلوك </a:t>
            </a:r>
            <a:r>
              <a:rPr lang="ar-KW" altLang="en-US" sz="2800" b="1" dirty="0">
                <a:solidFill>
                  <a:srgbClr val="C00000"/>
                </a:solidFill>
              </a:rPr>
              <a:t>الحيوان</a:t>
            </a:r>
            <a:r>
              <a:rPr lang="ar-KW" altLang="en-US" sz="2800" b="1" dirty="0">
                <a:solidFill>
                  <a:schemeClr val="tx1"/>
                </a:solidFill>
              </a:rPr>
              <a:t> ب</a:t>
            </a:r>
            <a:r>
              <a:rPr lang="ar-KW" altLang="en-US" sz="2800" b="1" dirty="0">
                <a:solidFill>
                  <a:srgbClr val="C00000"/>
                </a:solidFill>
              </a:rPr>
              <a:t>صفات</a:t>
            </a:r>
            <a:r>
              <a:rPr lang="ar-KW" altLang="en-US" sz="2800" b="1" dirty="0">
                <a:solidFill>
                  <a:schemeClr val="tx1"/>
                </a:solidFill>
              </a:rPr>
              <a:t> </a:t>
            </a:r>
            <a:r>
              <a:rPr lang="ar-KW" altLang="en-US" sz="2800" b="1" dirty="0">
                <a:solidFill>
                  <a:srgbClr val="C00000"/>
                </a:solidFill>
              </a:rPr>
              <a:t>أخلاقية</a:t>
            </a:r>
            <a:r>
              <a:rPr lang="ar-KW" altLang="en-US" sz="2800" b="1" dirty="0">
                <a:solidFill>
                  <a:schemeClr val="tx1"/>
                </a:solidFill>
              </a:rPr>
              <a:t> ؟ فيقال انه خير او شرير ، أو فاضل أو رذيل ؟ أم أن القيم قاصره فقط على الانسان ؟</a:t>
            </a:r>
          </a:p>
        </p:txBody>
      </p:sp>
      <p:sp>
        <p:nvSpPr>
          <p:cNvPr id="6" name="Rectangle 5"/>
          <p:cNvSpPr/>
          <p:nvPr/>
        </p:nvSpPr>
        <p:spPr>
          <a:xfrm>
            <a:off x="2301764" y="4403429"/>
            <a:ext cx="9304027" cy="7315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ar-KW" altLang="en-US" sz="2800" b="1" dirty="0">
                <a:solidFill>
                  <a:schemeClr val="tx1"/>
                </a:solidFill>
              </a:rPr>
              <a:t>اذكر امثله توضح سلوك الحيوان وناقشها مع زملائك كل حسب رؤيه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01764" y="5439916"/>
            <a:ext cx="9304027" cy="7315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just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ar-KW" altLang="en-US" sz="2800" b="1" dirty="0">
                <a:solidFill>
                  <a:schemeClr val="tx1"/>
                </a:solidFill>
              </a:rPr>
              <a:t>لماذا أطلق على </a:t>
            </a:r>
            <a:r>
              <a:rPr lang="ar-KW" altLang="en-US" sz="2800" b="1" dirty="0">
                <a:solidFill>
                  <a:srgbClr val="C00000"/>
                </a:solidFill>
              </a:rPr>
              <a:t>الانسان</a:t>
            </a:r>
            <a:r>
              <a:rPr lang="ar-KW" altLang="en-US" sz="2800" b="1" dirty="0">
                <a:solidFill>
                  <a:schemeClr val="tx1"/>
                </a:solidFill>
              </a:rPr>
              <a:t> بانه </a:t>
            </a:r>
            <a:r>
              <a:rPr lang="ar-KW" altLang="en-US" sz="2800" b="1" dirty="0">
                <a:solidFill>
                  <a:srgbClr val="C00000"/>
                </a:solidFill>
              </a:rPr>
              <a:t>كائن أخلاقي </a:t>
            </a:r>
            <a:r>
              <a:rPr lang="ar-KW" altLang="en-US" sz="2800" b="1" dirty="0">
                <a:solidFill>
                  <a:schemeClr val="tx1"/>
                </a:solidFill>
              </a:rPr>
              <a:t>؟</a:t>
            </a:r>
          </a:p>
        </p:txBody>
      </p:sp>
    </p:spTree>
    <p:extLst>
      <p:ext uri="{BB962C8B-B14F-4D97-AF65-F5344CB8AC3E}">
        <p14:creationId xmlns:p14="http://schemas.microsoft.com/office/powerpoint/2010/main" val="311539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H="1">
            <a:off x="7165558" y="553634"/>
            <a:ext cx="1280160" cy="0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9991467" y="880777"/>
            <a:ext cx="901" cy="4572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464428" y="193634"/>
            <a:ext cx="3060000" cy="720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مفهوم الأخلاق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291" y="193634"/>
            <a:ext cx="6673267" cy="72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كلمه </a:t>
            </a:r>
            <a:r>
              <a:rPr lang="ar-KW" sz="2800" b="1" dirty="0">
                <a:solidFill>
                  <a:srgbClr val="C00000"/>
                </a:solidFill>
              </a:rPr>
              <a:t>الأخلاق</a:t>
            </a:r>
            <a:r>
              <a:rPr lang="ar-KW" sz="2800" b="1" dirty="0">
                <a:solidFill>
                  <a:schemeClr val="tx1"/>
                </a:solidFill>
              </a:rPr>
              <a:t> لها الكثير من المعاني فيصعب تعريفها 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91467" y="2006114"/>
            <a:ext cx="901" cy="4572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2291" y="1333675"/>
            <a:ext cx="11029176" cy="72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</a:rPr>
              <a:t>تطلق على </a:t>
            </a:r>
            <a:r>
              <a:rPr lang="ar-KW" sz="2800" b="1" dirty="0">
                <a:solidFill>
                  <a:srgbClr val="C00000"/>
                </a:solidFill>
              </a:rPr>
              <a:t>سلوك الفرد </a:t>
            </a:r>
            <a:r>
              <a:rPr lang="ar-KW" sz="2800" b="1" dirty="0">
                <a:solidFill>
                  <a:schemeClr val="tx1"/>
                </a:solidFill>
              </a:rPr>
              <a:t>الذي يتفق مع عادات و تقاليد وقوانين مجتمعه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291" y="2485930"/>
            <a:ext cx="11029176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C00000"/>
                </a:solidFill>
              </a:rPr>
              <a:t>الأخلاق لغة </a:t>
            </a:r>
            <a:r>
              <a:rPr lang="ar-KW" sz="2800" b="1" dirty="0">
                <a:solidFill>
                  <a:schemeClr val="tx1"/>
                </a:solidFill>
              </a:rPr>
              <a:t>السجايا والشيم </a:t>
            </a:r>
            <a:r>
              <a:rPr lang="ar-KW" sz="2800" b="1" dirty="0">
                <a:solidFill>
                  <a:srgbClr val="C00000"/>
                </a:solidFill>
              </a:rPr>
              <a:t>ومفردها</a:t>
            </a:r>
            <a:r>
              <a:rPr lang="ar-KW" sz="2800" b="1" dirty="0">
                <a:solidFill>
                  <a:schemeClr val="tx1"/>
                </a:solidFill>
              </a:rPr>
              <a:t> الخُلق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9" name="Double Brace 8"/>
          <p:cNvSpPr/>
          <p:nvPr/>
        </p:nvSpPr>
        <p:spPr>
          <a:xfrm>
            <a:off x="492291" y="3380858"/>
            <a:ext cx="11029176" cy="1411186"/>
          </a:xfrm>
          <a:prstGeom prst="bracePair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/>
              <a:t>و هي موضوع فلسفة الأخلاق </a:t>
            </a:r>
          </a:p>
          <a:p>
            <a:pPr algn="ctr"/>
            <a:r>
              <a:rPr lang="ar-KW" sz="2800" b="1" dirty="0"/>
              <a:t>التي تبحث في </a:t>
            </a:r>
            <a:r>
              <a:rPr lang="ar-KW" sz="2800" b="1" dirty="0">
                <a:solidFill>
                  <a:srgbClr val="C00000"/>
                </a:solidFill>
              </a:rPr>
              <a:t>الاحكام القيمية </a:t>
            </a:r>
            <a:r>
              <a:rPr lang="ar-KW" sz="2800" b="1" dirty="0"/>
              <a:t>التي تنصب على </a:t>
            </a:r>
            <a:r>
              <a:rPr lang="ar-KW" sz="2800" b="1" dirty="0">
                <a:solidFill>
                  <a:srgbClr val="C00000"/>
                </a:solidFill>
              </a:rPr>
              <a:t>أفعال الإنسان </a:t>
            </a:r>
            <a:r>
              <a:rPr lang="ar-KW" sz="2800" b="1" dirty="0"/>
              <a:t>من حيث انها خير او شر </a:t>
            </a:r>
          </a:p>
          <a:p>
            <a:pPr algn="ctr"/>
            <a:r>
              <a:rPr lang="ar-KW" sz="2800" b="1" dirty="0"/>
              <a:t>وتنقسم الى قسمين : </a:t>
            </a:r>
            <a:endParaRPr lang="en-GB" sz="2800" dirty="0"/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1533291" y="5319079"/>
            <a:ext cx="3750161" cy="1198626"/>
          </a:xfrm>
          <a:prstGeom prst="round2Diag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/>
              <a:t>وقسم </a:t>
            </a:r>
            <a:r>
              <a:rPr lang="ar-KW" sz="2800" b="1" dirty="0">
                <a:solidFill>
                  <a:srgbClr val="C00000"/>
                </a:solidFill>
              </a:rPr>
              <a:t>نظري</a:t>
            </a:r>
            <a:r>
              <a:rPr lang="ar-KW" sz="2800" b="1" dirty="0"/>
              <a:t> يبحث في </a:t>
            </a:r>
            <a:r>
              <a:rPr lang="ar-KW" sz="2800" b="1" dirty="0">
                <a:solidFill>
                  <a:srgbClr val="C00000"/>
                </a:solidFill>
              </a:rPr>
              <a:t>حقيقة الخير والشر</a:t>
            </a:r>
            <a:endParaRPr lang="en-GB" sz="28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6792293" y="5335292"/>
            <a:ext cx="3528157" cy="1198626"/>
          </a:xfrm>
          <a:prstGeom prst="round2Diag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rtl="1">
              <a:lnSpc>
                <a:spcPct val="115000"/>
              </a:lnSpc>
              <a:spcAft>
                <a:spcPts val="1000"/>
              </a:spcAft>
            </a:pPr>
            <a:r>
              <a:rPr lang="ar-KW" sz="2800" b="1" dirty="0"/>
              <a:t>قسم </a:t>
            </a:r>
            <a:r>
              <a:rPr lang="ar-KW" sz="2800" b="1" dirty="0">
                <a:solidFill>
                  <a:srgbClr val="C00000"/>
                </a:solidFill>
              </a:rPr>
              <a:t>عملي</a:t>
            </a:r>
            <a:r>
              <a:rPr lang="ar-KW" sz="2800" b="1" dirty="0"/>
              <a:t> او </a:t>
            </a:r>
            <a:r>
              <a:rPr lang="ar-KW" sz="2800" b="1" dirty="0">
                <a:solidFill>
                  <a:srgbClr val="C00000"/>
                </a:solidFill>
              </a:rPr>
              <a:t>الأخلاق العملية</a:t>
            </a:r>
            <a:r>
              <a:rPr lang="ar-KW" sz="2800" b="1" dirty="0"/>
              <a:t> ويهتم </a:t>
            </a:r>
            <a:r>
              <a:rPr lang="ar-KW" sz="2800" b="1" dirty="0">
                <a:solidFill>
                  <a:srgbClr val="C00000"/>
                </a:solidFill>
              </a:rPr>
              <a:t>بالسلوك</a:t>
            </a:r>
            <a:endParaRPr lang="en-GB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5790879" y="2552430"/>
            <a:ext cx="432000" cy="5148000"/>
          </a:xfrm>
          <a:prstGeom prst="leftBrac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uiExpand="1" build="p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14632" y="261837"/>
            <a:ext cx="11215216" cy="731520"/>
          </a:xfrm>
          <a:prstGeom prst="rect">
            <a:avLst/>
          </a:prstGeom>
          <a:solidFill>
            <a:srgbClr val="F8CBA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الاخلاق بين النزعة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النسبية</a:t>
            </a:r>
            <a:r>
              <a:rPr lang="ar-KW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المطلقة</a:t>
            </a:r>
            <a:endParaRPr lang="ar-K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632" y="1343748"/>
            <a:ext cx="11215216" cy="7315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من اهم </a:t>
            </a:r>
            <a:r>
              <a:rPr lang="ar-KW" sz="2800" b="1" dirty="0">
                <a:solidFill>
                  <a:srgbClr val="C00000"/>
                </a:solidFill>
              </a:rPr>
              <a:t>المشكلات</a:t>
            </a:r>
            <a:r>
              <a:rPr lang="ar-KW" sz="2800" b="1" dirty="0">
                <a:solidFill>
                  <a:schemeClr val="tx1"/>
                </a:solidFill>
              </a:rPr>
              <a:t> التي تواجهها </a:t>
            </a:r>
            <a:r>
              <a:rPr lang="ar-KW" sz="2800" b="1" dirty="0">
                <a:solidFill>
                  <a:srgbClr val="C00000"/>
                </a:solidFill>
              </a:rPr>
              <a:t>الأخلاق</a:t>
            </a:r>
            <a:r>
              <a:rPr lang="ar-KW" sz="2800" b="1" dirty="0">
                <a:solidFill>
                  <a:schemeClr val="tx1"/>
                </a:solidFill>
              </a:rPr>
              <a:t> مشكله طبيعة </a:t>
            </a:r>
            <a:r>
              <a:rPr lang="ar-KW" sz="2800" b="1" dirty="0">
                <a:solidFill>
                  <a:srgbClr val="C00000"/>
                </a:solidFill>
              </a:rPr>
              <a:t>مبادئها</a:t>
            </a:r>
            <a:r>
              <a:rPr lang="ar-KW" sz="2800" b="1" dirty="0">
                <a:solidFill>
                  <a:schemeClr val="tx1"/>
                </a:solidFill>
              </a:rPr>
              <a:t> هل هي </a:t>
            </a:r>
            <a:r>
              <a:rPr lang="ar-KW" sz="2800" b="1" dirty="0">
                <a:solidFill>
                  <a:srgbClr val="C00000"/>
                </a:solidFill>
              </a:rPr>
              <a:t>نسبيه</a:t>
            </a:r>
            <a:r>
              <a:rPr lang="ar-KW" sz="2800" b="1" dirty="0">
                <a:solidFill>
                  <a:schemeClr val="tx1"/>
                </a:solidFill>
              </a:rPr>
              <a:t> ام </a:t>
            </a:r>
            <a:r>
              <a:rPr lang="ar-KW" sz="2800" b="1" dirty="0">
                <a:solidFill>
                  <a:srgbClr val="C00000"/>
                </a:solidFill>
              </a:rPr>
              <a:t>مطلقه</a:t>
            </a:r>
            <a:r>
              <a:rPr lang="ar-KW" sz="2800" b="1" dirty="0">
                <a:solidFill>
                  <a:schemeClr val="tx1"/>
                </a:solidFill>
              </a:rPr>
              <a:t> ؟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817" y="2875427"/>
            <a:ext cx="8091238" cy="7315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chemeClr val="tx1"/>
                </a:solidFill>
              </a:rPr>
              <a:t>وفي محاولتهم الإجابة عن هذا السؤال انقسم الفلاسفة إلى اتجاهين :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74" y="2365977"/>
            <a:ext cx="2877501" cy="1930176"/>
          </a:xfrm>
          <a:prstGeom prst="rect">
            <a:avLst/>
          </a:prstGeom>
        </p:spPr>
      </p:pic>
      <p:pic>
        <p:nvPicPr>
          <p:cNvPr id="26" name="Picture 25" descr="E:\fppt\template\arrows\arrow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915629" y="3732036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E:\fppt\template\arrows\arrow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2171442" y="3732036"/>
            <a:ext cx="1152244" cy="90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Freeform 498"/>
          <p:cNvSpPr>
            <a:spLocks noEditPoints="1"/>
          </p:cNvSpPr>
          <p:nvPr/>
        </p:nvSpPr>
        <p:spPr bwMode="auto">
          <a:xfrm>
            <a:off x="6491751" y="4759192"/>
            <a:ext cx="3881959" cy="1904367"/>
          </a:xfrm>
          <a:custGeom>
            <a:avLst/>
            <a:gdLst>
              <a:gd name="T0" fmla="*/ 297 w 597"/>
              <a:gd name="T1" fmla="*/ 4 h 394"/>
              <a:gd name="T2" fmla="*/ 255 w 597"/>
              <a:gd name="T3" fmla="*/ 9 h 394"/>
              <a:gd name="T4" fmla="*/ 197 w 597"/>
              <a:gd name="T5" fmla="*/ 23 h 394"/>
              <a:gd name="T6" fmla="*/ 116 w 597"/>
              <a:gd name="T7" fmla="*/ 28 h 394"/>
              <a:gd name="T8" fmla="*/ 75 w 597"/>
              <a:gd name="T9" fmla="*/ 36 h 394"/>
              <a:gd name="T10" fmla="*/ 75 w 597"/>
              <a:gd name="T11" fmla="*/ 36 h 394"/>
              <a:gd name="T12" fmla="*/ 76 w 597"/>
              <a:gd name="T13" fmla="*/ 33 h 394"/>
              <a:gd name="T14" fmla="*/ 76 w 597"/>
              <a:gd name="T15" fmla="*/ 33 h 394"/>
              <a:gd name="T16" fmla="*/ 75 w 597"/>
              <a:gd name="T17" fmla="*/ 34 h 394"/>
              <a:gd name="T18" fmla="*/ 76 w 597"/>
              <a:gd name="T19" fmla="*/ 41 h 394"/>
              <a:gd name="T20" fmla="*/ 74 w 597"/>
              <a:gd name="T21" fmla="*/ 34 h 394"/>
              <a:gd name="T22" fmla="*/ 74 w 597"/>
              <a:gd name="T23" fmla="*/ 35 h 394"/>
              <a:gd name="T24" fmla="*/ 73 w 597"/>
              <a:gd name="T25" fmla="*/ 39 h 394"/>
              <a:gd name="T26" fmla="*/ 72 w 597"/>
              <a:gd name="T27" fmla="*/ 43 h 394"/>
              <a:gd name="T28" fmla="*/ 149 w 597"/>
              <a:gd name="T29" fmla="*/ 32 h 394"/>
              <a:gd name="T30" fmla="*/ 76 w 597"/>
              <a:gd name="T31" fmla="*/ 38 h 394"/>
              <a:gd name="T32" fmla="*/ 74 w 597"/>
              <a:gd name="T33" fmla="*/ 34 h 394"/>
              <a:gd name="T34" fmla="*/ 73 w 597"/>
              <a:gd name="T35" fmla="*/ 35 h 394"/>
              <a:gd name="T36" fmla="*/ 71 w 597"/>
              <a:gd name="T37" fmla="*/ 35 h 394"/>
              <a:gd name="T38" fmla="*/ 561 w 597"/>
              <a:gd name="T39" fmla="*/ 42 h 394"/>
              <a:gd name="T40" fmla="*/ 449 w 597"/>
              <a:gd name="T41" fmla="*/ 1 h 394"/>
              <a:gd name="T42" fmla="*/ 307 w 597"/>
              <a:gd name="T43" fmla="*/ 4 h 394"/>
              <a:gd name="T44" fmla="*/ 238 w 597"/>
              <a:gd name="T45" fmla="*/ 10 h 394"/>
              <a:gd name="T46" fmla="*/ 189 w 597"/>
              <a:gd name="T47" fmla="*/ 17 h 394"/>
              <a:gd name="T48" fmla="*/ 123 w 597"/>
              <a:gd name="T49" fmla="*/ 26 h 394"/>
              <a:gd name="T50" fmla="*/ 144 w 597"/>
              <a:gd name="T51" fmla="*/ 24 h 394"/>
              <a:gd name="T52" fmla="*/ 125 w 597"/>
              <a:gd name="T53" fmla="*/ 27 h 394"/>
              <a:gd name="T54" fmla="*/ 210 w 597"/>
              <a:gd name="T55" fmla="*/ 16 h 394"/>
              <a:gd name="T56" fmla="*/ 211 w 597"/>
              <a:gd name="T57" fmla="*/ 17 h 394"/>
              <a:gd name="T58" fmla="*/ 194 w 597"/>
              <a:gd name="T59" fmla="*/ 20 h 394"/>
              <a:gd name="T60" fmla="*/ 183 w 597"/>
              <a:gd name="T61" fmla="*/ 23 h 394"/>
              <a:gd name="T62" fmla="*/ 76 w 597"/>
              <a:gd name="T63" fmla="*/ 40 h 394"/>
              <a:gd name="T64" fmla="*/ 86 w 597"/>
              <a:gd name="T65" fmla="*/ 38 h 394"/>
              <a:gd name="T66" fmla="*/ 228 w 597"/>
              <a:gd name="T67" fmla="*/ 22 h 394"/>
              <a:gd name="T68" fmla="*/ 318 w 597"/>
              <a:gd name="T69" fmla="*/ 15 h 394"/>
              <a:gd name="T70" fmla="*/ 491 w 597"/>
              <a:gd name="T71" fmla="*/ 20 h 394"/>
              <a:gd name="T72" fmla="*/ 547 w 597"/>
              <a:gd name="T73" fmla="*/ 46 h 394"/>
              <a:gd name="T74" fmla="*/ 573 w 597"/>
              <a:gd name="T75" fmla="*/ 278 h 394"/>
              <a:gd name="T76" fmla="*/ 524 w 597"/>
              <a:gd name="T77" fmla="*/ 347 h 394"/>
              <a:gd name="T78" fmla="*/ 380 w 597"/>
              <a:gd name="T79" fmla="*/ 374 h 394"/>
              <a:gd name="T80" fmla="*/ 102 w 597"/>
              <a:gd name="T81" fmla="*/ 361 h 394"/>
              <a:gd name="T82" fmla="*/ 16 w 597"/>
              <a:gd name="T83" fmla="*/ 239 h 394"/>
              <a:gd name="T84" fmla="*/ 45 w 597"/>
              <a:gd name="T85" fmla="*/ 63 h 394"/>
              <a:gd name="T86" fmla="*/ 48 w 597"/>
              <a:gd name="T87" fmla="*/ 57 h 394"/>
              <a:gd name="T88" fmla="*/ 50 w 597"/>
              <a:gd name="T89" fmla="*/ 50 h 394"/>
              <a:gd name="T90" fmla="*/ 45 w 597"/>
              <a:gd name="T91" fmla="*/ 42 h 394"/>
              <a:gd name="T92" fmla="*/ 37 w 597"/>
              <a:gd name="T93" fmla="*/ 42 h 394"/>
              <a:gd name="T94" fmla="*/ 32 w 597"/>
              <a:gd name="T95" fmla="*/ 48 h 394"/>
              <a:gd name="T96" fmla="*/ 30 w 597"/>
              <a:gd name="T97" fmla="*/ 54 h 394"/>
              <a:gd name="T98" fmla="*/ 29 w 597"/>
              <a:gd name="T99" fmla="*/ 61 h 394"/>
              <a:gd name="T100" fmla="*/ 7 w 597"/>
              <a:gd name="T101" fmla="*/ 163 h 394"/>
              <a:gd name="T102" fmla="*/ 2 w 597"/>
              <a:gd name="T103" fmla="*/ 252 h 394"/>
              <a:gd name="T104" fmla="*/ 67 w 597"/>
              <a:gd name="T105" fmla="*/ 364 h 394"/>
              <a:gd name="T106" fmla="*/ 253 w 597"/>
              <a:gd name="T107" fmla="*/ 393 h 394"/>
              <a:gd name="T108" fmla="*/ 480 w 597"/>
              <a:gd name="T109" fmla="*/ 374 h 394"/>
              <a:gd name="T110" fmla="*/ 562 w 597"/>
              <a:gd name="T111" fmla="*/ 338 h 394"/>
              <a:gd name="T112" fmla="*/ 228 w 597"/>
              <a:gd name="T113" fmla="*/ 2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7" h="394">
                <a:moveTo>
                  <a:pt x="382" y="13"/>
                </a:moveTo>
                <a:cubicBezTo>
                  <a:pt x="381" y="13"/>
                  <a:pt x="379" y="13"/>
                  <a:pt x="376" y="13"/>
                </a:cubicBezTo>
                <a:cubicBezTo>
                  <a:pt x="377" y="13"/>
                  <a:pt x="380" y="13"/>
                  <a:pt x="382" y="13"/>
                </a:cubicBezTo>
                <a:close/>
                <a:moveTo>
                  <a:pt x="297" y="4"/>
                </a:moveTo>
                <a:cubicBezTo>
                  <a:pt x="294" y="4"/>
                  <a:pt x="293" y="4"/>
                  <a:pt x="290" y="4"/>
                </a:cubicBezTo>
                <a:cubicBezTo>
                  <a:pt x="289" y="4"/>
                  <a:pt x="295" y="4"/>
                  <a:pt x="297" y="4"/>
                </a:cubicBezTo>
                <a:close/>
                <a:moveTo>
                  <a:pt x="281" y="5"/>
                </a:moveTo>
                <a:cubicBezTo>
                  <a:pt x="283" y="4"/>
                  <a:pt x="287" y="4"/>
                  <a:pt x="287" y="4"/>
                </a:cubicBezTo>
                <a:cubicBezTo>
                  <a:pt x="286" y="4"/>
                  <a:pt x="281" y="4"/>
                  <a:pt x="281" y="5"/>
                </a:cubicBezTo>
                <a:close/>
                <a:moveTo>
                  <a:pt x="255" y="9"/>
                </a:moveTo>
                <a:cubicBezTo>
                  <a:pt x="257" y="9"/>
                  <a:pt x="260" y="8"/>
                  <a:pt x="261" y="8"/>
                </a:cubicBezTo>
                <a:cubicBezTo>
                  <a:pt x="260" y="8"/>
                  <a:pt x="255" y="9"/>
                  <a:pt x="255" y="9"/>
                </a:cubicBezTo>
                <a:close/>
                <a:moveTo>
                  <a:pt x="238" y="8"/>
                </a:moveTo>
                <a:cubicBezTo>
                  <a:pt x="243" y="8"/>
                  <a:pt x="247" y="7"/>
                  <a:pt x="249" y="7"/>
                </a:cubicBezTo>
                <a:cubicBezTo>
                  <a:pt x="245" y="7"/>
                  <a:pt x="240" y="8"/>
                  <a:pt x="238" y="8"/>
                </a:cubicBezTo>
                <a:close/>
                <a:moveTo>
                  <a:pt x="197" y="23"/>
                </a:moveTo>
                <a:cubicBezTo>
                  <a:pt x="201" y="23"/>
                  <a:pt x="213" y="21"/>
                  <a:pt x="218" y="21"/>
                </a:cubicBezTo>
                <a:cubicBezTo>
                  <a:pt x="212" y="21"/>
                  <a:pt x="204" y="22"/>
                  <a:pt x="197" y="23"/>
                </a:cubicBezTo>
                <a:close/>
                <a:moveTo>
                  <a:pt x="195" y="19"/>
                </a:moveTo>
                <a:cubicBezTo>
                  <a:pt x="190" y="19"/>
                  <a:pt x="190" y="19"/>
                  <a:pt x="190" y="19"/>
                </a:cubicBezTo>
                <a:cubicBezTo>
                  <a:pt x="187" y="20"/>
                  <a:pt x="173" y="21"/>
                  <a:pt x="174" y="21"/>
                </a:cubicBezTo>
                <a:cubicBezTo>
                  <a:pt x="183" y="20"/>
                  <a:pt x="196" y="19"/>
                  <a:pt x="203" y="18"/>
                </a:cubicBezTo>
                <a:cubicBezTo>
                  <a:pt x="200" y="18"/>
                  <a:pt x="198" y="18"/>
                  <a:pt x="195" y="19"/>
                </a:cubicBezTo>
                <a:close/>
                <a:moveTo>
                  <a:pt x="116" y="28"/>
                </a:moveTo>
                <a:cubicBezTo>
                  <a:pt x="113" y="28"/>
                  <a:pt x="113" y="28"/>
                  <a:pt x="113" y="28"/>
                </a:cubicBezTo>
                <a:cubicBezTo>
                  <a:pt x="112" y="28"/>
                  <a:pt x="113" y="28"/>
                  <a:pt x="113" y="28"/>
                </a:cubicBezTo>
                <a:cubicBezTo>
                  <a:pt x="116" y="28"/>
                  <a:pt x="116" y="28"/>
                  <a:pt x="116" y="28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4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81" y="35"/>
                  <a:pt x="81" y="35"/>
                  <a:pt x="81" y="35"/>
                </a:cubicBezTo>
                <a:lnTo>
                  <a:pt x="75" y="36"/>
                </a:lnTo>
                <a:close/>
                <a:moveTo>
                  <a:pt x="76" y="33"/>
                </a:move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6" y="33"/>
                </a:cubicBez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39"/>
                </a:cubicBezTo>
                <a:close/>
                <a:moveTo>
                  <a:pt x="75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75" y="33"/>
                </a:move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lose/>
                <a:moveTo>
                  <a:pt x="76" y="41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lose/>
                <a:moveTo>
                  <a:pt x="76" y="39"/>
                </a:moveTo>
                <a:cubicBezTo>
                  <a:pt x="75" y="39"/>
                  <a:pt x="75" y="39"/>
                  <a:pt x="75" y="40"/>
                </a:cubicBezTo>
                <a:cubicBezTo>
                  <a:pt x="75" y="40"/>
                  <a:pt x="75" y="40"/>
                  <a:pt x="76" y="39"/>
                </a:cubicBezTo>
                <a:close/>
                <a:moveTo>
                  <a:pt x="74" y="34"/>
                </a:moveTo>
                <a:cubicBezTo>
                  <a:pt x="74" y="34"/>
                  <a:pt x="74" y="33"/>
                  <a:pt x="74" y="34"/>
                </a:cubicBezTo>
                <a:cubicBezTo>
                  <a:pt x="74" y="34"/>
                  <a:pt x="74" y="34"/>
                  <a:pt x="74" y="34"/>
                </a:cubicBezTo>
                <a:close/>
                <a:moveTo>
                  <a:pt x="74" y="36"/>
                </a:move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lose/>
                <a:moveTo>
                  <a:pt x="74" y="35"/>
                </a:moveTo>
                <a:cubicBezTo>
                  <a:pt x="74" y="35"/>
                  <a:pt x="73" y="35"/>
                  <a:pt x="73" y="35"/>
                </a:cubicBezTo>
                <a:cubicBezTo>
                  <a:pt x="73" y="35"/>
                  <a:pt x="74" y="36"/>
                  <a:pt x="74" y="35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lose/>
                <a:moveTo>
                  <a:pt x="73" y="39"/>
                </a:moveTo>
                <a:cubicBezTo>
                  <a:pt x="73" y="39"/>
                  <a:pt x="73" y="38"/>
                  <a:pt x="73" y="39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3" y="40"/>
                </a:cubicBezTo>
                <a:cubicBezTo>
                  <a:pt x="72" y="40"/>
                  <a:pt x="72" y="41"/>
                  <a:pt x="72" y="41"/>
                </a:cubicBezTo>
                <a:close/>
                <a:moveTo>
                  <a:pt x="72" y="41"/>
                </a:moveTo>
                <a:cubicBezTo>
                  <a:pt x="72" y="41"/>
                  <a:pt x="73" y="41"/>
                  <a:pt x="72" y="4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4"/>
                </a:cubicBezTo>
                <a:cubicBezTo>
                  <a:pt x="72" y="44"/>
                  <a:pt x="72" y="43"/>
                  <a:pt x="72" y="43"/>
                </a:cubicBezTo>
                <a:close/>
                <a:moveTo>
                  <a:pt x="71" y="43"/>
                </a:moveTo>
                <a:cubicBezTo>
                  <a:pt x="71" y="43"/>
                  <a:pt x="71" y="44"/>
                  <a:pt x="71" y="43"/>
                </a:cubicBezTo>
                <a:close/>
                <a:moveTo>
                  <a:pt x="165" y="30"/>
                </a:moveTo>
                <a:cubicBezTo>
                  <a:pt x="158" y="31"/>
                  <a:pt x="153" y="32"/>
                  <a:pt x="149" y="32"/>
                </a:cubicBezTo>
                <a:cubicBezTo>
                  <a:pt x="153" y="32"/>
                  <a:pt x="158" y="31"/>
                  <a:pt x="161" y="31"/>
                </a:cubicBezTo>
                <a:cubicBezTo>
                  <a:pt x="162" y="31"/>
                  <a:pt x="164" y="30"/>
                  <a:pt x="165" y="30"/>
                </a:cubicBezTo>
                <a:close/>
                <a:moveTo>
                  <a:pt x="74" y="38"/>
                </a:moveTo>
                <a:cubicBezTo>
                  <a:pt x="74" y="38"/>
                  <a:pt x="75" y="39"/>
                  <a:pt x="75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8"/>
                  <a:pt x="75" y="38"/>
                  <a:pt x="76" y="38"/>
                </a:cubicBezTo>
                <a:cubicBezTo>
                  <a:pt x="76" y="38"/>
                  <a:pt x="75" y="38"/>
                  <a:pt x="75" y="38"/>
                </a:cubicBezTo>
                <a:cubicBezTo>
                  <a:pt x="76" y="38"/>
                  <a:pt x="76" y="39"/>
                  <a:pt x="76" y="39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4" y="38"/>
                  <a:pt x="74" y="38"/>
                </a:cubicBezTo>
                <a:close/>
                <a:moveTo>
                  <a:pt x="74" y="34"/>
                </a:moveTo>
                <a:cubicBezTo>
                  <a:pt x="74" y="34"/>
                  <a:pt x="75" y="34"/>
                  <a:pt x="75" y="34"/>
                </a:cubicBezTo>
                <a:cubicBezTo>
                  <a:pt x="75" y="34"/>
                  <a:pt x="74" y="34"/>
                  <a:pt x="75" y="34"/>
                </a:cubicBezTo>
                <a:cubicBezTo>
                  <a:pt x="75" y="34"/>
                  <a:pt x="74" y="34"/>
                  <a:pt x="74" y="34"/>
                </a:cubicBezTo>
                <a:close/>
                <a:moveTo>
                  <a:pt x="71" y="35"/>
                </a:move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4"/>
                  <a:pt x="74" y="35"/>
                  <a:pt x="74" y="34"/>
                </a:cubicBezTo>
                <a:cubicBezTo>
                  <a:pt x="73" y="35"/>
                  <a:pt x="72" y="34"/>
                  <a:pt x="72" y="35"/>
                </a:cubicBezTo>
                <a:cubicBezTo>
                  <a:pt x="72" y="35"/>
                  <a:pt x="71" y="35"/>
                  <a:pt x="71" y="35"/>
                </a:cubicBezTo>
                <a:cubicBezTo>
                  <a:pt x="71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lose/>
                <a:moveTo>
                  <a:pt x="591" y="121"/>
                </a:moveTo>
                <a:cubicBezTo>
                  <a:pt x="587" y="99"/>
                  <a:pt x="581" y="77"/>
                  <a:pt x="570" y="56"/>
                </a:cubicBezTo>
                <a:cubicBezTo>
                  <a:pt x="568" y="51"/>
                  <a:pt x="565" y="46"/>
                  <a:pt x="561" y="42"/>
                </a:cubicBezTo>
                <a:cubicBezTo>
                  <a:pt x="560" y="39"/>
                  <a:pt x="558" y="37"/>
                  <a:pt x="556" y="35"/>
                </a:cubicBezTo>
                <a:cubicBezTo>
                  <a:pt x="554" y="32"/>
                  <a:pt x="552" y="30"/>
                  <a:pt x="550" y="28"/>
                </a:cubicBezTo>
                <a:cubicBezTo>
                  <a:pt x="540" y="20"/>
                  <a:pt x="529" y="16"/>
                  <a:pt x="519" y="13"/>
                </a:cubicBezTo>
                <a:cubicBezTo>
                  <a:pt x="512" y="10"/>
                  <a:pt x="501" y="8"/>
                  <a:pt x="495" y="7"/>
                </a:cubicBezTo>
                <a:cubicBezTo>
                  <a:pt x="494" y="7"/>
                  <a:pt x="490" y="6"/>
                  <a:pt x="487" y="6"/>
                </a:cubicBezTo>
                <a:cubicBezTo>
                  <a:pt x="476" y="4"/>
                  <a:pt x="462" y="2"/>
                  <a:pt x="449" y="1"/>
                </a:cubicBezTo>
                <a:cubicBezTo>
                  <a:pt x="445" y="1"/>
                  <a:pt x="437" y="1"/>
                  <a:pt x="432" y="1"/>
                </a:cubicBezTo>
                <a:cubicBezTo>
                  <a:pt x="429" y="0"/>
                  <a:pt x="435" y="1"/>
                  <a:pt x="431" y="0"/>
                </a:cubicBezTo>
                <a:cubicBezTo>
                  <a:pt x="422" y="0"/>
                  <a:pt x="392" y="0"/>
                  <a:pt x="378" y="0"/>
                </a:cubicBezTo>
                <a:cubicBezTo>
                  <a:pt x="379" y="0"/>
                  <a:pt x="379" y="0"/>
                  <a:pt x="378" y="0"/>
                </a:cubicBezTo>
                <a:cubicBezTo>
                  <a:pt x="375" y="0"/>
                  <a:pt x="373" y="1"/>
                  <a:pt x="370" y="1"/>
                </a:cubicBezTo>
                <a:cubicBezTo>
                  <a:pt x="345" y="1"/>
                  <a:pt x="328" y="3"/>
                  <a:pt x="307" y="4"/>
                </a:cubicBezTo>
                <a:cubicBezTo>
                  <a:pt x="304" y="4"/>
                  <a:pt x="297" y="5"/>
                  <a:pt x="295" y="5"/>
                </a:cubicBezTo>
                <a:cubicBezTo>
                  <a:pt x="299" y="5"/>
                  <a:pt x="304" y="4"/>
                  <a:pt x="303" y="5"/>
                </a:cubicBezTo>
                <a:cubicBezTo>
                  <a:pt x="297" y="5"/>
                  <a:pt x="289" y="6"/>
                  <a:pt x="285" y="6"/>
                </a:cubicBezTo>
                <a:cubicBezTo>
                  <a:pt x="277" y="7"/>
                  <a:pt x="273" y="7"/>
                  <a:pt x="266" y="8"/>
                </a:cubicBezTo>
                <a:cubicBezTo>
                  <a:pt x="264" y="8"/>
                  <a:pt x="268" y="8"/>
                  <a:pt x="264" y="8"/>
                </a:cubicBezTo>
                <a:cubicBezTo>
                  <a:pt x="253" y="9"/>
                  <a:pt x="248" y="10"/>
                  <a:pt x="238" y="10"/>
                </a:cubicBezTo>
                <a:cubicBezTo>
                  <a:pt x="235" y="11"/>
                  <a:pt x="224" y="12"/>
                  <a:pt x="221" y="12"/>
                </a:cubicBezTo>
                <a:cubicBezTo>
                  <a:pt x="217" y="13"/>
                  <a:pt x="224" y="12"/>
                  <a:pt x="221" y="12"/>
                </a:cubicBezTo>
                <a:cubicBezTo>
                  <a:pt x="213" y="13"/>
                  <a:pt x="205" y="14"/>
                  <a:pt x="196" y="15"/>
                </a:cubicBezTo>
                <a:cubicBezTo>
                  <a:pt x="194" y="16"/>
                  <a:pt x="193" y="16"/>
                  <a:pt x="190" y="16"/>
                </a:cubicBezTo>
                <a:cubicBezTo>
                  <a:pt x="188" y="16"/>
                  <a:pt x="190" y="16"/>
                  <a:pt x="187" y="16"/>
                </a:cubicBezTo>
                <a:cubicBezTo>
                  <a:pt x="184" y="17"/>
                  <a:pt x="190" y="16"/>
                  <a:pt x="189" y="17"/>
                </a:cubicBezTo>
                <a:cubicBezTo>
                  <a:pt x="184" y="17"/>
                  <a:pt x="185" y="17"/>
                  <a:pt x="183" y="18"/>
                </a:cubicBezTo>
                <a:cubicBezTo>
                  <a:pt x="177" y="18"/>
                  <a:pt x="173" y="19"/>
                  <a:pt x="167" y="2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45" y="23"/>
                  <a:pt x="143" y="23"/>
                  <a:pt x="138" y="2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2" y="26"/>
                  <a:pt x="127" y="25"/>
                  <a:pt x="123" y="26"/>
                </a:cubicBezTo>
                <a:cubicBezTo>
                  <a:pt x="106" y="28"/>
                  <a:pt x="89" y="31"/>
                  <a:pt x="77" y="33"/>
                </a:cubicBezTo>
                <a:cubicBezTo>
                  <a:pt x="96" y="30"/>
                  <a:pt x="110" y="28"/>
                  <a:pt x="127" y="25"/>
                </a:cubicBezTo>
                <a:cubicBezTo>
                  <a:pt x="129" y="25"/>
                  <a:pt x="134" y="24"/>
                  <a:pt x="137" y="24"/>
                </a:cubicBezTo>
                <a:cubicBezTo>
                  <a:pt x="138" y="24"/>
                  <a:pt x="134" y="24"/>
                  <a:pt x="138" y="24"/>
                </a:cubicBezTo>
                <a:cubicBezTo>
                  <a:pt x="139" y="24"/>
                  <a:pt x="139" y="24"/>
                  <a:pt x="141" y="23"/>
                </a:cubicBezTo>
                <a:cubicBezTo>
                  <a:pt x="139" y="24"/>
                  <a:pt x="143" y="24"/>
                  <a:pt x="144" y="24"/>
                </a:cubicBezTo>
                <a:cubicBezTo>
                  <a:pt x="158" y="22"/>
                  <a:pt x="169" y="20"/>
                  <a:pt x="182" y="19"/>
                </a:cubicBezTo>
                <a:cubicBezTo>
                  <a:pt x="184" y="18"/>
                  <a:pt x="180" y="19"/>
                  <a:pt x="183" y="18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198" y="17"/>
                  <a:pt x="202" y="16"/>
                  <a:pt x="200" y="17"/>
                </a:cubicBezTo>
                <a:cubicBezTo>
                  <a:pt x="184" y="19"/>
                  <a:pt x="161" y="22"/>
                  <a:pt x="141" y="24"/>
                </a:cubicBezTo>
                <a:cubicBezTo>
                  <a:pt x="135" y="25"/>
                  <a:pt x="129" y="26"/>
                  <a:pt x="125" y="27"/>
                </a:cubicBezTo>
                <a:cubicBezTo>
                  <a:pt x="134" y="25"/>
                  <a:pt x="141" y="25"/>
                  <a:pt x="149" y="24"/>
                </a:cubicBezTo>
                <a:cubicBezTo>
                  <a:pt x="159" y="23"/>
                  <a:pt x="170" y="21"/>
                  <a:pt x="180" y="20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6" y="14"/>
                  <a:pt x="235" y="14"/>
                  <a:pt x="233" y="14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2" y="17"/>
                  <a:pt x="213" y="17"/>
                  <a:pt x="213" y="17"/>
                </a:cubicBezTo>
                <a:cubicBezTo>
                  <a:pt x="209" y="17"/>
                  <a:pt x="208" y="17"/>
                  <a:pt x="206" y="17"/>
                </a:cubicBezTo>
                <a:cubicBezTo>
                  <a:pt x="214" y="17"/>
                  <a:pt x="213" y="17"/>
                  <a:pt x="211" y="17"/>
                </a:cubicBezTo>
                <a:cubicBezTo>
                  <a:pt x="192" y="19"/>
                  <a:pt x="168" y="22"/>
                  <a:pt x="153" y="24"/>
                </a:cubicBezTo>
                <a:cubicBezTo>
                  <a:pt x="151" y="25"/>
                  <a:pt x="150" y="25"/>
                  <a:pt x="147" y="25"/>
                </a:cubicBezTo>
                <a:cubicBezTo>
                  <a:pt x="129" y="28"/>
                  <a:pt x="110" y="30"/>
                  <a:pt x="91" y="33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1" y="24"/>
                  <a:pt x="160" y="24"/>
                  <a:pt x="162" y="24"/>
                </a:cubicBezTo>
                <a:cubicBezTo>
                  <a:pt x="173" y="22"/>
                  <a:pt x="186" y="21"/>
                  <a:pt x="194" y="20"/>
                </a:cubicBezTo>
                <a:cubicBezTo>
                  <a:pt x="205" y="19"/>
                  <a:pt x="205" y="19"/>
                  <a:pt x="205" y="19"/>
                </a:cubicBezTo>
                <a:cubicBezTo>
                  <a:pt x="231" y="16"/>
                  <a:pt x="250" y="15"/>
                  <a:pt x="275" y="13"/>
                </a:cubicBezTo>
                <a:cubicBezTo>
                  <a:pt x="275" y="13"/>
                  <a:pt x="277" y="13"/>
                  <a:pt x="278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68" y="14"/>
                  <a:pt x="264" y="15"/>
                  <a:pt x="260" y="15"/>
                </a:cubicBezTo>
                <a:cubicBezTo>
                  <a:pt x="239" y="17"/>
                  <a:pt x="209" y="20"/>
                  <a:pt x="183" y="23"/>
                </a:cubicBezTo>
                <a:cubicBezTo>
                  <a:pt x="180" y="24"/>
                  <a:pt x="182" y="24"/>
                  <a:pt x="184" y="24"/>
                </a:cubicBezTo>
                <a:cubicBezTo>
                  <a:pt x="197" y="22"/>
                  <a:pt x="209" y="21"/>
                  <a:pt x="222" y="20"/>
                </a:cubicBezTo>
                <a:cubicBezTo>
                  <a:pt x="227" y="20"/>
                  <a:pt x="222" y="21"/>
                  <a:pt x="212" y="22"/>
                </a:cubicBezTo>
                <a:cubicBezTo>
                  <a:pt x="194" y="24"/>
                  <a:pt x="165" y="27"/>
                  <a:pt x="154" y="28"/>
                </a:cubicBezTo>
                <a:cubicBezTo>
                  <a:pt x="128" y="32"/>
                  <a:pt x="103" y="35"/>
                  <a:pt x="78" y="39"/>
                </a:cubicBezTo>
                <a:cubicBezTo>
                  <a:pt x="76" y="40"/>
                  <a:pt x="76" y="40"/>
                  <a:pt x="76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40"/>
                  <a:pt x="74" y="40"/>
                  <a:pt x="75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4" y="39"/>
                  <a:pt x="86" y="38"/>
                </a:cubicBezTo>
                <a:cubicBezTo>
                  <a:pt x="111" y="35"/>
                  <a:pt x="139" y="31"/>
                  <a:pt x="161" y="28"/>
                </a:cubicBezTo>
                <a:cubicBezTo>
                  <a:pt x="170" y="27"/>
                  <a:pt x="188" y="24"/>
                  <a:pt x="198" y="24"/>
                </a:cubicBezTo>
                <a:cubicBezTo>
                  <a:pt x="195" y="25"/>
                  <a:pt x="188" y="26"/>
                  <a:pt x="178" y="27"/>
                </a:cubicBezTo>
                <a:cubicBezTo>
                  <a:pt x="188" y="26"/>
                  <a:pt x="197" y="25"/>
                  <a:pt x="205" y="24"/>
                </a:cubicBezTo>
                <a:cubicBezTo>
                  <a:pt x="212" y="23"/>
                  <a:pt x="224" y="22"/>
                  <a:pt x="228" y="22"/>
                </a:cubicBezTo>
                <a:cubicBezTo>
                  <a:pt x="228" y="22"/>
                  <a:pt x="227" y="22"/>
                  <a:pt x="228" y="22"/>
                </a:cubicBezTo>
                <a:cubicBezTo>
                  <a:pt x="229" y="22"/>
                  <a:pt x="233" y="21"/>
                  <a:pt x="234" y="21"/>
                </a:cubicBezTo>
                <a:cubicBezTo>
                  <a:pt x="238" y="21"/>
                  <a:pt x="237" y="21"/>
                  <a:pt x="241" y="20"/>
                </a:cubicBezTo>
                <a:cubicBezTo>
                  <a:pt x="247" y="20"/>
                  <a:pt x="247" y="20"/>
                  <a:pt x="250" y="20"/>
                </a:cubicBezTo>
                <a:cubicBezTo>
                  <a:pt x="270" y="18"/>
                  <a:pt x="289" y="16"/>
                  <a:pt x="309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7" y="15"/>
                  <a:pt x="315" y="15"/>
                  <a:pt x="318" y="15"/>
                </a:cubicBezTo>
                <a:cubicBezTo>
                  <a:pt x="319" y="15"/>
                  <a:pt x="319" y="15"/>
                  <a:pt x="321" y="14"/>
                </a:cubicBezTo>
                <a:cubicBezTo>
                  <a:pt x="345" y="13"/>
                  <a:pt x="345" y="13"/>
                  <a:pt x="345" y="13"/>
                </a:cubicBezTo>
                <a:cubicBezTo>
                  <a:pt x="364" y="13"/>
                  <a:pt x="386" y="12"/>
                  <a:pt x="402" y="12"/>
                </a:cubicBezTo>
                <a:cubicBezTo>
                  <a:pt x="405" y="12"/>
                  <a:pt x="401" y="13"/>
                  <a:pt x="405" y="13"/>
                </a:cubicBezTo>
                <a:cubicBezTo>
                  <a:pt x="432" y="13"/>
                  <a:pt x="460" y="14"/>
                  <a:pt x="488" y="19"/>
                </a:cubicBezTo>
                <a:cubicBezTo>
                  <a:pt x="490" y="20"/>
                  <a:pt x="488" y="20"/>
                  <a:pt x="491" y="20"/>
                </a:cubicBezTo>
                <a:cubicBezTo>
                  <a:pt x="495" y="21"/>
                  <a:pt x="494" y="20"/>
                  <a:pt x="498" y="21"/>
                </a:cubicBezTo>
                <a:cubicBezTo>
                  <a:pt x="500" y="22"/>
                  <a:pt x="502" y="22"/>
                  <a:pt x="503" y="23"/>
                </a:cubicBezTo>
                <a:cubicBezTo>
                  <a:pt x="511" y="24"/>
                  <a:pt x="518" y="27"/>
                  <a:pt x="525" y="30"/>
                </a:cubicBezTo>
                <a:cubicBezTo>
                  <a:pt x="532" y="33"/>
                  <a:pt x="539" y="37"/>
                  <a:pt x="544" y="42"/>
                </a:cubicBezTo>
                <a:cubicBezTo>
                  <a:pt x="544" y="42"/>
                  <a:pt x="545" y="43"/>
                  <a:pt x="546" y="43"/>
                </a:cubicBezTo>
                <a:cubicBezTo>
                  <a:pt x="547" y="46"/>
                  <a:pt x="547" y="46"/>
                  <a:pt x="547" y="46"/>
                </a:cubicBezTo>
                <a:cubicBezTo>
                  <a:pt x="549" y="47"/>
                  <a:pt x="550" y="49"/>
                  <a:pt x="551" y="50"/>
                </a:cubicBezTo>
                <a:cubicBezTo>
                  <a:pt x="553" y="54"/>
                  <a:pt x="555" y="57"/>
                  <a:pt x="557" y="61"/>
                </a:cubicBezTo>
                <a:cubicBezTo>
                  <a:pt x="561" y="68"/>
                  <a:pt x="564" y="75"/>
                  <a:pt x="567" y="83"/>
                </a:cubicBezTo>
                <a:cubicBezTo>
                  <a:pt x="577" y="112"/>
                  <a:pt x="581" y="143"/>
                  <a:pt x="583" y="173"/>
                </a:cubicBezTo>
                <a:cubicBezTo>
                  <a:pt x="584" y="196"/>
                  <a:pt x="583" y="218"/>
                  <a:pt x="580" y="239"/>
                </a:cubicBezTo>
                <a:cubicBezTo>
                  <a:pt x="578" y="253"/>
                  <a:pt x="576" y="266"/>
                  <a:pt x="573" y="278"/>
                </a:cubicBezTo>
                <a:cubicBezTo>
                  <a:pt x="569" y="290"/>
                  <a:pt x="566" y="302"/>
                  <a:pt x="560" y="314"/>
                </a:cubicBezTo>
                <a:cubicBezTo>
                  <a:pt x="558" y="318"/>
                  <a:pt x="556" y="322"/>
                  <a:pt x="553" y="326"/>
                </a:cubicBezTo>
                <a:cubicBezTo>
                  <a:pt x="552" y="328"/>
                  <a:pt x="551" y="329"/>
                  <a:pt x="549" y="331"/>
                </a:cubicBezTo>
                <a:cubicBezTo>
                  <a:pt x="548" y="333"/>
                  <a:pt x="546" y="335"/>
                  <a:pt x="545" y="336"/>
                </a:cubicBezTo>
                <a:cubicBezTo>
                  <a:pt x="543" y="338"/>
                  <a:pt x="539" y="340"/>
                  <a:pt x="535" y="342"/>
                </a:cubicBezTo>
                <a:cubicBezTo>
                  <a:pt x="531" y="344"/>
                  <a:pt x="527" y="346"/>
                  <a:pt x="524" y="347"/>
                </a:cubicBezTo>
                <a:cubicBezTo>
                  <a:pt x="521" y="348"/>
                  <a:pt x="518" y="349"/>
                  <a:pt x="515" y="350"/>
                </a:cubicBezTo>
                <a:cubicBezTo>
                  <a:pt x="511" y="352"/>
                  <a:pt x="506" y="353"/>
                  <a:pt x="502" y="354"/>
                </a:cubicBezTo>
                <a:cubicBezTo>
                  <a:pt x="489" y="357"/>
                  <a:pt x="476" y="360"/>
                  <a:pt x="463" y="363"/>
                </a:cubicBezTo>
                <a:cubicBezTo>
                  <a:pt x="449" y="365"/>
                  <a:pt x="435" y="368"/>
                  <a:pt x="420" y="369"/>
                </a:cubicBezTo>
                <a:cubicBezTo>
                  <a:pt x="412" y="370"/>
                  <a:pt x="405" y="372"/>
                  <a:pt x="397" y="372"/>
                </a:cubicBezTo>
                <a:cubicBezTo>
                  <a:pt x="391" y="373"/>
                  <a:pt x="386" y="373"/>
                  <a:pt x="380" y="374"/>
                </a:cubicBezTo>
                <a:cubicBezTo>
                  <a:pt x="365" y="375"/>
                  <a:pt x="349" y="377"/>
                  <a:pt x="334" y="377"/>
                </a:cubicBezTo>
                <a:cubicBezTo>
                  <a:pt x="314" y="379"/>
                  <a:pt x="294" y="379"/>
                  <a:pt x="274" y="379"/>
                </a:cubicBezTo>
                <a:cubicBezTo>
                  <a:pt x="252" y="379"/>
                  <a:pt x="225" y="378"/>
                  <a:pt x="204" y="377"/>
                </a:cubicBezTo>
                <a:cubicBezTo>
                  <a:pt x="187" y="375"/>
                  <a:pt x="169" y="374"/>
                  <a:pt x="150" y="371"/>
                </a:cubicBezTo>
                <a:cubicBezTo>
                  <a:pt x="145" y="370"/>
                  <a:pt x="145" y="370"/>
                  <a:pt x="145" y="370"/>
                </a:cubicBezTo>
                <a:cubicBezTo>
                  <a:pt x="131" y="368"/>
                  <a:pt x="116" y="364"/>
                  <a:pt x="102" y="361"/>
                </a:cubicBezTo>
                <a:cubicBezTo>
                  <a:pt x="88" y="357"/>
                  <a:pt x="75" y="352"/>
                  <a:pt x="65" y="346"/>
                </a:cubicBezTo>
                <a:cubicBezTo>
                  <a:pt x="57" y="342"/>
                  <a:pt x="51" y="338"/>
                  <a:pt x="46" y="333"/>
                </a:cubicBezTo>
                <a:cubicBezTo>
                  <a:pt x="40" y="328"/>
                  <a:pt x="35" y="321"/>
                  <a:pt x="32" y="314"/>
                </a:cubicBezTo>
                <a:cubicBezTo>
                  <a:pt x="30" y="312"/>
                  <a:pt x="29" y="310"/>
                  <a:pt x="28" y="307"/>
                </a:cubicBezTo>
                <a:cubicBezTo>
                  <a:pt x="25" y="300"/>
                  <a:pt x="23" y="292"/>
                  <a:pt x="21" y="283"/>
                </a:cubicBezTo>
                <a:cubicBezTo>
                  <a:pt x="18" y="270"/>
                  <a:pt x="17" y="255"/>
                  <a:pt x="16" y="239"/>
                </a:cubicBezTo>
                <a:cubicBezTo>
                  <a:pt x="16" y="226"/>
                  <a:pt x="17" y="207"/>
                  <a:pt x="19" y="193"/>
                </a:cubicBezTo>
                <a:cubicBezTo>
                  <a:pt x="21" y="169"/>
                  <a:pt x="25" y="144"/>
                  <a:pt x="31" y="120"/>
                </a:cubicBezTo>
                <a:cubicBezTo>
                  <a:pt x="36" y="96"/>
                  <a:pt x="36" y="96"/>
                  <a:pt x="36" y="96"/>
                </a:cubicBezTo>
                <a:cubicBezTo>
                  <a:pt x="39" y="87"/>
                  <a:pt x="41" y="77"/>
                  <a:pt x="44" y="67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6" y="60"/>
                  <a:pt x="47" y="60"/>
                </a:cubicBezTo>
                <a:cubicBezTo>
                  <a:pt x="48" y="60"/>
                  <a:pt x="47" y="59"/>
                  <a:pt x="47" y="58"/>
                </a:cubicBezTo>
                <a:cubicBezTo>
                  <a:pt x="47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9" y="57"/>
                  <a:pt x="49" y="57"/>
                  <a:pt x="49" y="56"/>
                </a:cubicBezTo>
                <a:cubicBezTo>
                  <a:pt x="49" y="56"/>
                  <a:pt x="49" y="56"/>
                  <a:pt x="49" y="55"/>
                </a:cubicBezTo>
                <a:cubicBezTo>
                  <a:pt x="49" y="55"/>
                  <a:pt x="50" y="55"/>
                  <a:pt x="50" y="54"/>
                </a:cubicBezTo>
                <a:cubicBezTo>
                  <a:pt x="50" y="54"/>
                  <a:pt x="50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0"/>
                </a:cubicBezTo>
                <a:cubicBezTo>
                  <a:pt x="50" y="50"/>
                  <a:pt x="50" y="49"/>
                  <a:pt x="50" y="49"/>
                </a:cubicBezTo>
                <a:cubicBezTo>
                  <a:pt x="49" y="48"/>
                  <a:pt x="50" y="48"/>
                  <a:pt x="50" y="48"/>
                </a:cubicBezTo>
                <a:cubicBezTo>
                  <a:pt x="49" y="47"/>
                  <a:pt x="48" y="46"/>
                  <a:pt x="48" y="45"/>
                </a:cubicBezTo>
                <a:cubicBezTo>
                  <a:pt x="48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6" y="43"/>
                  <a:pt x="46" y="43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2"/>
                  <a:pt x="43" y="42"/>
                  <a:pt x="42" y="41"/>
                </a:cubicBezTo>
                <a:cubicBezTo>
                  <a:pt x="41" y="42"/>
                  <a:pt x="41" y="41"/>
                  <a:pt x="40" y="41"/>
                </a:cubicBezTo>
                <a:cubicBezTo>
                  <a:pt x="40" y="41"/>
                  <a:pt x="40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5" y="44"/>
                  <a:pt x="34" y="44"/>
                  <a:pt x="33" y="45"/>
                </a:cubicBezTo>
                <a:cubicBezTo>
                  <a:pt x="33" y="45"/>
                  <a:pt x="33" y="45"/>
                  <a:pt x="33" y="46"/>
                </a:cubicBezTo>
                <a:cubicBezTo>
                  <a:pt x="33" y="46"/>
                  <a:pt x="33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1" y="48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50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0" y="53"/>
                  <a:pt x="30" y="53"/>
                </a:cubicBezTo>
                <a:cubicBezTo>
                  <a:pt x="30" y="53"/>
                  <a:pt x="30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0" y="56"/>
                  <a:pt x="30" y="57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29" y="61"/>
                  <a:pt x="29" y="61"/>
                  <a:pt x="29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82"/>
                  <a:pt x="22" y="88"/>
                  <a:pt x="20" y="94"/>
                </a:cubicBezTo>
                <a:cubicBezTo>
                  <a:pt x="18" y="103"/>
                  <a:pt x="16" y="112"/>
                  <a:pt x="15" y="119"/>
                </a:cubicBezTo>
                <a:cubicBezTo>
                  <a:pt x="12" y="132"/>
                  <a:pt x="10" y="141"/>
                  <a:pt x="9" y="151"/>
                </a:cubicBezTo>
                <a:cubicBezTo>
                  <a:pt x="8" y="155"/>
                  <a:pt x="7" y="158"/>
                  <a:pt x="7" y="163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8"/>
                  <a:pt x="4" y="182"/>
                  <a:pt x="3" y="186"/>
                </a:cubicBezTo>
                <a:cubicBezTo>
                  <a:pt x="3" y="194"/>
                  <a:pt x="3" y="194"/>
                  <a:pt x="3" y="194"/>
                </a:cubicBezTo>
                <a:cubicBezTo>
                  <a:pt x="2" y="197"/>
                  <a:pt x="2" y="199"/>
                  <a:pt x="2" y="202"/>
                </a:cubicBezTo>
                <a:cubicBezTo>
                  <a:pt x="2" y="206"/>
                  <a:pt x="2" y="209"/>
                  <a:pt x="1" y="213"/>
                </a:cubicBezTo>
                <a:cubicBezTo>
                  <a:pt x="1" y="225"/>
                  <a:pt x="0" y="239"/>
                  <a:pt x="2" y="252"/>
                </a:cubicBezTo>
                <a:cubicBezTo>
                  <a:pt x="2" y="263"/>
                  <a:pt x="3" y="273"/>
                  <a:pt x="5" y="284"/>
                </a:cubicBezTo>
                <a:cubicBezTo>
                  <a:pt x="8" y="295"/>
                  <a:pt x="11" y="306"/>
                  <a:pt x="17" y="318"/>
                </a:cubicBezTo>
                <a:cubicBezTo>
                  <a:pt x="20" y="325"/>
                  <a:pt x="22" y="329"/>
                  <a:pt x="27" y="335"/>
                </a:cubicBezTo>
                <a:cubicBezTo>
                  <a:pt x="28" y="336"/>
                  <a:pt x="28" y="336"/>
                  <a:pt x="30" y="338"/>
                </a:cubicBezTo>
                <a:cubicBezTo>
                  <a:pt x="39" y="349"/>
                  <a:pt x="52" y="357"/>
                  <a:pt x="65" y="363"/>
                </a:cubicBezTo>
                <a:cubicBezTo>
                  <a:pt x="66" y="363"/>
                  <a:pt x="66" y="364"/>
                  <a:pt x="67" y="364"/>
                </a:cubicBezTo>
                <a:cubicBezTo>
                  <a:pt x="85" y="372"/>
                  <a:pt x="109" y="378"/>
                  <a:pt x="124" y="381"/>
                </a:cubicBezTo>
                <a:cubicBezTo>
                  <a:pt x="135" y="384"/>
                  <a:pt x="149" y="386"/>
                  <a:pt x="163" y="388"/>
                </a:cubicBezTo>
                <a:cubicBezTo>
                  <a:pt x="169" y="388"/>
                  <a:pt x="176" y="389"/>
                  <a:pt x="182" y="390"/>
                </a:cubicBezTo>
                <a:cubicBezTo>
                  <a:pt x="195" y="391"/>
                  <a:pt x="211" y="392"/>
                  <a:pt x="223" y="393"/>
                </a:cubicBezTo>
                <a:cubicBezTo>
                  <a:pt x="233" y="393"/>
                  <a:pt x="233" y="393"/>
                  <a:pt x="233" y="393"/>
                </a:cubicBezTo>
                <a:cubicBezTo>
                  <a:pt x="239" y="393"/>
                  <a:pt x="246" y="393"/>
                  <a:pt x="253" y="393"/>
                </a:cubicBezTo>
                <a:cubicBezTo>
                  <a:pt x="278" y="394"/>
                  <a:pt x="308" y="393"/>
                  <a:pt x="330" y="392"/>
                </a:cubicBezTo>
                <a:cubicBezTo>
                  <a:pt x="337" y="392"/>
                  <a:pt x="343" y="391"/>
                  <a:pt x="351" y="391"/>
                </a:cubicBezTo>
                <a:cubicBezTo>
                  <a:pt x="364" y="390"/>
                  <a:pt x="377" y="389"/>
                  <a:pt x="390" y="387"/>
                </a:cubicBezTo>
                <a:cubicBezTo>
                  <a:pt x="399" y="386"/>
                  <a:pt x="399" y="386"/>
                  <a:pt x="399" y="386"/>
                </a:cubicBezTo>
                <a:cubicBezTo>
                  <a:pt x="407" y="385"/>
                  <a:pt x="414" y="385"/>
                  <a:pt x="422" y="384"/>
                </a:cubicBezTo>
                <a:cubicBezTo>
                  <a:pt x="442" y="381"/>
                  <a:pt x="462" y="377"/>
                  <a:pt x="480" y="374"/>
                </a:cubicBezTo>
                <a:cubicBezTo>
                  <a:pt x="492" y="371"/>
                  <a:pt x="507" y="368"/>
                  <a:pt x="522" y="363"/>
                </a:cubicBezTo>
                <a:cubicBezTo>
                  <a:pt x="529" y="360"/>
                  <a:pt x="536" y="357"/>
                  <a:pt x="544" y="354"/>
                </a:cubicBezTo>
                <a:cubicBezTo>
                  <a:pt x="547" y="352"/>
                  <a:pt x="551" y="349"/>
                  <a:pt x="554" y="347"/>
                </a:cubicBezTo>
                <a:cubicBezTo>
                  <a:pt x="555" y="346"/>
                  <a:pt x="556" y="345"/>
                  <a:pt x="557" y="344"/>
                </a:cubicBezTo>
                <a:cubicBezTo>
                  <a:pt x="559" y="342"/>
                  <a:pt x="559" y="342"/>
                  <a:pt x="559" y="342"/>
                </a:cubicBezTo>
                <a:cubicBezTo>
                  <a:pt x="560" y="341"/>
                  <a:pt x="561" y="339"/>
                  <a:pt x="562" y="338"/>
                </a:cubicBezTo>
                <a:cubicBezTo>
                  <a:pt x="566" y="332"/>
                  <a:pt x="569" y="327"/>
                  <a:pt x="572" y="321"/>
                </a:cubicBezTo>
                <a:cubicBezTo>
                  <a:pt x="582" y="302"/>
                  <a:pt x="588" y="276"/>
                  <a:pt x="591" y="256"/>
                </a:cubicBezTo>
                <a:cubicBezTo>
                  <a:pt x="595" y="234"/>
                  <a:pt x="597" y="211"/>
                  <a:pt x="597" y="189"/>
                </a:cubicBezTo>
                <a:cubicBezTo>
                  <a:pt x="597" y="166"/>
                  <a:pt x="595" y="144"/>
                  <a:pt x="591" y="121"/>
                </a:cubicBezTo>
                <a:close/>
                <a:moveTo>
                  <a:pt x="22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22"/>
                  <a:pt x="228" y="22"/>
                  <a:pt x="228" y="22"/>
                </a:cubicBezTo>
                <a:close/>
              </a:path>
            </a:pathLst>
          </a:custGeom>
          <a:solidFill>
            <a:srgbClr val="FFC000"/>
          </a:solidFill>
          <a:ln w="38100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اتجاه يقول </a:t>
            </a:r>
          </a:p>
          <a:p>
            <a:pPr lvl="0"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ب</a:t>
            </a:r>
            <a:r>
              <a:rPr lang="ar-KW" sz="3200" b="1" dirty="0">
                <a:solidFill>
                  <a:srgbClr val="C00000"/>
                </a:solidFill>
              </a:rPr>
              <a:t>نسبية</a:t>
            </a:r>
            <a:r>
              <a:rPr lang="ar-KW" sz="3200" b="1" dirty="0"/>
              <a:t> الأحكام الأخلاقية</a:t>
            </a:r>
          </a:p>
        </p:txBody>
      </p:sp>
      <p:sp>
        <p:nvSpPr>
          <p:cNvPr id="34" name="Freeform 498"/>
          <p:cNvSpPr>
            <a:spLocks noEditPoints="1"/>
          </p:cNvSpPr>
          <p:nvPr/>
        </p:nvSpPr>
        <p:spPr bwMode="auto">
          <a:xfrm flipH="1">
            <a:off x="261525" y="4922308"/>
            <a:ext cx="3280459" cy="1741251"/>
          </a:xfrm>
          <a:custGeom>
            <a:avLst/>
            <a:gdLst>
              <a:gd name="T0" fmla="*/ 297 w 597"/>
              <a:gd name="T1" fmla="*/ 4 h 394"/>
              <a:gd name="T2" fmla="*/ 255 w 597"/>
              <a:gd name="T3" fmla="*/ 9 h 394"/>
              <a:gd name="T4" fmla="*/ 197 w 597"/>
              <a:gd name="T5" fmla="*/ 23 h 394"/>
              <a:gd name="T6" fmla="*/ 116 w 597"/>
              <a:gd name="T7" fmla="*/ 28 h 394"/>
              <a:gd name="T8" fmla="*/ 75 w 597"/>
              <a:gd name="T9" fmla="*/ 36 h 394"/>
              <a:gd name="T10" fmla="*/ 75 w 597"/>
              <a:gd name="T11" fmla="*/ 36 h 394"/>
              <a:gd name="T12" fmla="*/ 76 w 597"/>
              <a:gd name="T13" fmla="*/ 33 h 394"/>
              <a:gd name="T14" fmla="*/ 76 w 597"/>
              <a:gd name="T15" fmla="*/ 33 h 394"/>
              <a:gd name="T16" fmla="*/ 75 w 597"/>
              <a:gd name="T17" fmla="*/ 34 h 394"/>
              <a:gd name="T18" fmla="*/ 76 w 597"/>
              <a:gd name="T19" fmla="*/ 41 h 394"/>
              <a:gd name="T20" fmla="*/ 74 w 597"/>
              <a:gd name="T21" fmla="*/ 34 h 394"/>
              <a:gd name="T22" fmla="*/ 74 w 597"/>
              <a:gd name="T23" fmla="*/ 35 h 394"/>
              <a:gd name="T24" fmla="*/ 73 w 597"/>
              <a:gd name="T25" fmla="*/ 39 h 394"/>
              <a:gd name="T26" fmla="*/ 72 w 597"/>
              <a:gd name="T27" fmla="*/ 43 h 394"/>
              <a:gd name="T28" fmla="*/ 149 w 597"/>
              <a:gd name="T29" fmla="*/ 32 h 394"/>
              <a:gd name="T30" fmla="*/ 76 w 597"/>
              <a:gd name="T31" fmla="*/ 38 h 394"/>
              <a:gd name="T32" fmla="*/ 74 w 597"/>
              <a:gd name="T33" fmla="*/ 34 h 394"/>
              <a:gd name="T34" fmla="*/ 73 w 597"/>
              <a:gd name="T35" fmla="*/ 35 h 394"/>
              <a:gd name="T36" fmla="*/ 71 w 597"/>
              <a:gd name="T37" fmla="*/ 35 h 394"/>
              <a:gd name="T38" fmla="*/ 561 w 597"/>
              <a:gd name="T39" fmla="*/ 42 h 394"/>
              <a:gd name="T40" fmla="*/ 449 w 597"/>
              <a:gd name="T41" fmla="*/ 1 h 394"/>
              <a:gd name="T42" fmla="*/ 307 w 597"/>
              <a:gd name="T43" fmla="*/ 4 h 394"/>
              <a:gd name="T44" fmla="*/ 238 w 597"/>
              <a:gd name="T45" fmla="*/ 10 h 394"/>
              <a:gd name="T46" fmla="*/ 189 w 597"/>
              <a:gd name="T47" fmla="*/ 17 h 394"/>
              <a:gd name="T48" fmla="*/ 123 w 597"/>
              <a:gd name="T49" fmla="*/ 26 h 394"/>
              <a:gd name="T50" fmla="*/ 144 w 597"/>
              <a:gd name="T51" fmla="*/ 24 h 394"/>
              <a:gd name="T52" fmla="*/ 125 w 597"/>
              <a:gd name="T53" fmla="*/ 27 h 394"/>
              <a:gd name="T54" fmla="*/ 210 w 597"/>
              <a:gd name="T55" fmla="*/ 16 h 394"/>
              <a:gd name="T56" fmla="*/ 211 w 597"/>
              <a:gd name="T57" fmla="*/ 17 h 394"/>
              <a:gd name="T58" fmla="*/ 194 w 597"/>
              <a:gd name="T59" fmla="*/ 20 h 394"/>
              <a:gd name="T60" fmla="*/ 183 w 597"/>
              <a:gd name="T61" fmla="*/ 23 h 394"/>
              <a:gd name="T62" fmla="*/ 76 w 597"/>
              <a:gd name="T63" fmla="*/ 40 h 394"/>
              <a:gd name="T64" fmla="*/ 86 w 597"/>
              <a:gd name="T65" fmla="*/ 38 h 394"/>
              <a:gd name="T66" fmla="*/ 228 w 597"/>
              <a:gd name="T67" fmla="*/ 22 h 394"/>
              <a:gd name="T68" fmla="*/ 318 w 597"/>
              <a:gd name="T69" fmla="*/ 15 h 394"/>
              <a:gd name="T70" fmla="*/ 491 w 597"/>
              <a:gd name="T71" fmla="*/ 20 h 394"/>
              <a:gd name="T72" fmla="*/ 547 w 597"/>
              <a:gd name="T73" fmla="*/ 46 h 394"/>
              <a:gd name="T74" fmla="*/ 573 w 597"/>
              <a:gd name="T75" fmla="*/ 278 h 394"/>
              <a:gd name="T76" fmla="*/ 524 w 597"/>
              <a:gd name="T77" fmla="*/ 347 h 394"/>
              <a:gd name="T78" fmla="*/ 380 w 597"/>
              <a:gd name="T79" fmla="*/ 374 h 394"/>
              <a:gd name="T80" fmla="*/ 102 w 597"/>
              <a:gd name="T81" fmla="*/ 361 h 394"/>
              <a:gd name="T82" fmla="*/ 16 w 597"/>
              <a:gd name="T83" fmla="*/ 239 h 394"/>
              <a:gd name="T84" fmla="*/ 45 w 597"/>
              <a:gd name="T85" fmla="*/ 63 h 394"/>
              <a:gd name="T86" fmla="*/ 48 w 597"/>
              <a:gd name="T87" fmla="*/ 57 h 394"/>
              <a:gd name="T88" fmla="*/ 50 w 597"/>
              <a:gd name="T89" fmla="*/ 50 h 394"/>
              <a:gd name="T90" fmla="*/ 45 w 597"/>
              <a:gd name="T91" fmla="*/ 42 h 394"/>
              <a:gd name="T92" fmla="*/ 37 w 597"/>
              <a:gd name="T93" fmla="*/ 42 h 394"/>
              <a:gd name="T94" fmla="*/ 32 w 597"/>
              <a:gd name="T95" fmla="*/ 48 h 394"/>
              <a:gd name="T96" fmla="*/ 30 w 597"/>
              <a:gd name="T97" fmla="*/ 54 h 394"/>
              <a:gd name="T98" fmla="*/ 29 w 597"/>
              <a:gd name="T99" fmla="*/ 61 h 394"/>
              <a:gd name="T100" fmla="*/ 7 w 597"/>
              <a:gd name="T101" fmla="*/ 163 h 394"/>
              <a:gd name="T102" fmla="*/ 2 w 597"/>
              <a:gd name="T103" fmla="*/ 252 h 394"/>
              <a:gd name="T104" fmla="*/ 67 w 597"/>
              <a:gd name="T105" fmla="*/ 364 h 394"/>
              <a:gd name="T106" fmla="*/ 253 w 597"/>
              <a:gd name="T107" fmla="*/ 393 h 394"/>
              <a:gd name="T108" fmla="*/ 480 w 597"/>
              <a:gd name="T109" fmla="*/ 374 h 394"/>
              <a:gd name="T110" fmla="*/ 562 w 597"/>
              <a:gd name="T111" fmla="*/ 338 h 394"/>
              <a:gd name="T112" fmla="*/ 228 w 597"/>
              <a:gd name="T113" fmla="*/ 22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97" h="394">
                <a:moveTo>
                  <a:pt x="382" y="13"/>
                </a:moveTo>
                <a:cubicBezTo>
                  <a:pt x="381" y="13"/>
                  <a:pt x="379" y="13"/>
                  <a:pt x="376" y="13"/>
                </a:cubicBezTo>
                <a:cubicBezTo>
                  <a:pt x="377" y="13"/>
                  <a:pt x="380" y="13"/>
                  <a:pt x="382" y="13"/>
                </a:cubicBezTo>
                <a:close/>
                <a:moveTo>
                  <a:pt x="297" y="4"/>
                </a:moveTo>
                <a:cubicBezTo>
                  <a:pt x="294" y="4"/>
                  <a:pt x="293" y="4"/>
                  <a:pt x="290" y="4"/>
                </a:cubicBezTo>
                <a:cubicBezTo>
                  <a:pt x="289" y="4"/>
                  <a:pt x="295" y="4"/>
                  <a:pt x="297" y="4"/>
                </a:cubicBezTo>
                <a:close/>
                <a:moveTo>
                  <a:pt x="281" y="5"/>
                </a:moveTo>
                <a:cubicBezTo>
                  <a:pt x="283" y="4"/>
                  <a:pt x="287" y="4"/>
                  <a:pt x="287" y="4"/>
                </a:cubicBezTo>
                <a:cubicBezTo>
                  <a:pt x="286" y="4"/>
                  <a:pt x="281" y="4"/>
                  <a:pt x="281" y="5"/>
                </a:cubicBezTo>
                <a:close/>
                <a:moveTo>
                  <a:pt x="255" y="9"/>
                </a:moveTo>
                <a:cubicBezTo>
                  <a:pt x="257" y="9"/>
                  <a:pt x="260" y="8"/>
                  <a:pt x="261" y="8"/>
                </a:cubicBezTo>
                <a:cubicBezTo>
                  <a:pt x="260" y="8"/>
                  <a:pt x="255" y="9"/>
                  <a:pt x="255" y="9"/>
                </a:cubicBezTo>
                <a:close/>
                <a:moveTo>
                  <a:pt x="238" y="8"/>
                </a:moveTo>
                <a:cubicBezTo>
                  <a:pt x="243" y="8"/>
                  <a:pt x="247" y="7"/>
                  <a:pt x="249" y="7"/>
                </a:cubicBezTo>
                <a:cubicBezTo>
                  <a:pt x="245" y="7"/>
                  <a:pt x="240" y="8"/>
                  <a:pt x="238" y="8"/>
                </a:cubicBezTo>
                <a:close/>
                <a:moveTo>
                  <a:pt x="197" y="23"/>
                </a:moveTo>
                <a:cubicBezTo>
                  <a:pt x="201" y="23"/>
                  <a:pt x="213" y="21"/>
                  <a:pt x="218" y="21"/>
                </a:cubicBezTo>
                <a:cubicBezTo>
                  <a:pt x="212" y="21"/>
                  <a:pt x="204" y="22"/>
                  <a:pt x="197" y="23"/>
                </a:cubicBezTo>
                <a:close/>
                <a:moveTo>
                  <a:pt x="195" y="19"/>
                </a:moveTo>
                <a:cubicBezTo>
                  <a:pt x="190" y="19"/>
                  <a:pt x="190" y="19"/>
                  <a:pt x="190" y="19"/>
                </a:cubicBezTo>
                <a:cubicBezTo>
                  <a:pt x="187" y="20"/>
                  <a:pt x="173" y="21"/>
                  <a:pt x="174" y="21"/>
                </a:cubicBezTo>
                <a:cubicBezTo>
                  <a:pt x="183" y="20"/>
                  <a:pt x="196" y="19"/>
                  <a:pt x="203" y="18"/>
                </a:cubicBezTo>
                <a:cubicBezTo>
                  <a:pt x="200" y="18"/>
                  <a:pt x="198" y="18"/>
                  <a:pt x="195" y="19"/>
                </a:cubicBezTo>
                <a:close/>
                <a:moveTo>
                  <a:pt x="116" y="28"/>
                </a:moveTo>
                <a:cubicBezTo>
                  <a:pt x="113" y="28"/>
                  <a:pt x="113" y="28"/>
                  <a:pt x="113" y="28"/>
                </a:cubicBezTo>
                <a:cubicBezTo>
                  <a:pt x="112" y="28"/>
                  <a:pt x="113" y="28"/>
                  <a:pt x="113" y="28"/>
                </a:cubicBezTo>
                <a:cubicBezTo>
                  <a:pt x="116" y="28"/>
                  <a:pt x="116" y="28"/>
                  <a:pt x="116" y="28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4" y="36"/>
                  <a:pt x="75" y="36"/>
                  <a:pt x="75" y="36"/>
                </a:cubicBezTo>
                <a:close/>
                <a:moveTo>
                  <a:pt x="75" y="36"/>
                </a:move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81" y="35"/>
                  <a:pt x="81" y="35"/>
                  <a:pt x="81" y="35"/>
                </a:cubicBezTo>
                <a:lnTo>
                  <a:pt x="75" y="36"/>
                </a:lnTo>
                <a:close/>
                <a:moveTo>
                  <a:pt x="76" y="33"/>
                </a:move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6" y="33"/>
                  <a:pt x="76" y="33"/>
                  <a:pt x="76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6" y="33"/>
                </a:cubicBezTo>
                <a:close/>
                <a:moveTo>
                  <a:pt x="76" y="39"/>
                </a:moveTo>
                <a:cubicBezTo>
                  <a:pt x="76" y="39"/>
                  <a:pt x="76" y="39"/>
                  <a:pt x="76" y="39"/>
                </a:cubicBezTo>
                <a:cubicBezTo>
                  <a:pt x="76" y="39"/>
                  <a:pt x="76" y="39"/>
                  <a:pt x="76" y="39"/>
                </a:cubicBezTo>
                <a:close/>
                <a:moveTo>
                  <a:pt x="75" y="34"/>
                </a:moveTo>
                <a:cubicBezTo>
                  <a:pt x="75" y="34"/>
                  <a:pt x="75" y="34"/>
                  <a:pt x="75" y="34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75" y="33"/>
                </a:moveTo>
                <a:cubicBezTo>
                  <a:pt x="75" y="33"/>
                  <a:pt x="75" y="33"/>
                  <a:pt x="75" y="33"/>
                </a:cubicBezTo>
                <a:cubicBezTo>
                  <a:pt x="75" y="33"/>
                  <a:pt x="75" y="33"/>
                  <a:pt x="75" y="33"/>
                </a:cubicBezTo>
                <a:close/>
                <a:moveTo>
                  <a:pt x="76" y="41"/>
                </a:moveTo>
                <a:cubicBezTo>
                  <a:pt x="76" y="41"/>
                  <a:pt x="76" y="41"/>
                  <a:pt x="76" y="41"/>
                </a:cubicBezTo>
                <a:cubicBezTo>
                  <a:pt x="76" y="41"/>
                  <a:pt x="76" y="41"/>
                  <a:pt x="76" y="41"/>
                </a:cubicBezTo>
                <a:close/>
                <a:moveTo>
                  <a:pt x="76" y="39"/>
                </a:moveTo>
                <a:cubicBezTo>
                  <a:pt x="75" y="39"/>
                  <a:pt x="75" y="39"/>
                  <a:pt x="75" y="40"/>
                </a:cubicBezTo>
                <a:cubicBezTo>
                  <a:pt x="75" y="40"/>
                  <a:pt x="75" y="40"/>
                  <a:pt x="76" y="39"/>
                </a:cubicBezTo>
                <a:close/>
                <a:moveTo>
                  <a:pt x="74" y="34"/>
                </a:moveTo>
                <a:cubicBezTo>
                  <a:pt x="74" y="34"/>
                  <a:pt x="74" y="33"/>
                  <a:pt x="74" y="34"/>
                </a:cubicBezTo>
                <a:cubicBezTo>
                  <a:pt x="74" y="34"/>
                  <a:pt x="74" y="34"/>
                  <a:pt x="74" y="34"/>
                </a:cubicBezTo>
                <a:close/>
                <a:moveTo>
                  <a:pt x="74" y="36"/>
                </a:moveTo>
                <a:cubicBezTo>
                  <a:pt x="74" y="36"/>
                  <a:pt x="74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lose/>
                <a:moveTo>
                  <a:pt x="74" y="35"/>
                </a:moveTo>
                <a:cubicBezTo>
                  <a:pt x="74" y="35"/>
                  <a:pt x="73" y="35"/>
                  <a:pt x="73" y="35"/>
                </a:cubicBezTo>
                <a:cubicBezTo>
                  <a:pt x="73" y="35"/>
                  <a:pt x="74" y="36"/>
                  <a:pt x="74" y="35"/>
                </a:cubicBezTo>
                <a:close/>
                <a:moveTo>
                  <a:pt x="73" y="35"/>
                </a:move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lose/>
                <a:moveTo>
                  <a:pt x="73" y="39"/>
                </a:moveTo>
                <a:cubicBezTo>
                  <a:pt x="73" y="39"/>
                  <a:pt x="73" y="38"/>
                  <a:pt x="73" y="39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3" y="40"/>
                </a:cubicBezTo>
                <a:cubicBezTo>
                  <a:pt x="72" y="40"/>
                  <a:pt x="72" y="41"/>
                  <a:pt x="72" y="41"/>
                </a:cubicBezTo>
                <a:close/>
                <a:moveTo>
                  <a:pt x="72" y="41"/>
                </a:moveTo>
                <a:cubicBezTo>
                  <a:pt x="72" y="41"/>
                  <a:pt x="73" y="41"/>
                  <a:pt x="72" y="4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4"/>
                </a:cubicBezTo>
                <a:cubicBezTo>
                  <a:pt x="72" y="44"/>
                  <a:pt x="72" y="43"/>
                  <a:pt x="72" y="43"/>
                </a:cubicBezTo>
                <a:close/>
                <a:moveTo>
                  <a:pt x="71" y="43"/>
                </a:moveTo>
                <a:cubicBezTo>
                  <a:pt x="71" y="43"/>
                  <a:pt x="71" y="44"/>
                  <a:pt x="71" y="43"/>
                </a:cubicBezTo>
                <a:close/>
                <a:moveTo>
                  <a:pt x="165" y="30"/>
                </a:moveTo>
                <a:cubicBezTo>
                  <a:pt x="158" y="31"/>
                  <a:pt x="153" y="32"/>
                  <a:pt x="149" y="32"/>
                </a:cubicBezTo>
                <a:cubicBezTo>
                  <a:pt x="153" y="32"/>
                  <a:pt x="158" y="31"/>
                  <a:pt x="161" y="31"/>
                </a:cubicBezTo>
                <a:cubicBezTo>
                  <a:pt x="162" y="31"/>
                  <a:pt x="164" y="30"/>
                  <a:pt x="165" y="30"/>
                </a:cubicBezTo>
                <a:close/>
                <a:moveTo>
                  <a:pt x="74" y="38"/>
                </a:moveTo>
                <a:cubicBezTo>
                  <a:pt x="74" y="38"/>
                  <a:pt x="75" y="39"/>
                  <a:pt x="75" y="38"/>
                </a:cubicBezTo>
                <a:cubicBezTo>
                  <a:pt x="75" y="38"/>
                  <a:pt x="75" y="38"/>
                  <a:pt x="75" y="38"/>
                </a:cubicBezTo>
                <a:cubicBezTo>
                  <a:pt x="75" y="38"/>
                  <a:pt x="75" y="38"/>
                  <a:pt x="76" y="38"/>
                </a:cubicBezTo>
                <a:cubicBezTo>
                  <a:pt x="76" y="38"/>
                  <a:pt x="75" y="38"/>
                  <a:pt x="75" y="38"/>
                </a:cubicBezTo>
                <a:cubicBezTo>
                  <a:pt x="76" y="38"/>
                  <a:pt x="76" y="39"/>
                  <a:pt x="76" y="39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6" y="38"/>
                  <a:pt x="76" y="38"/>
                </a:cubicBezTo>
                <a:cubicBezTo>
                  <a:pt x="76" y="38"/>
                  <a:pt x="74" y="38"/>
                  <a:pt x="74" y="38"/>
                </a:cubicBezTo>
                <a:close/>
                <a:moveTo>
                  <a:pt x="74" y="34"/>
                </a:moveTo>
                <a:cubicBezTo>
                  <a:pt x="74" y="34"/>
                  <a:pt x="75" y="34"/>
                  <a:pt x="75" y="34"/>
                </a:cubicBezTo>
                <a:cubicBezTo>
                  <a:pt x="75" y="34"/>
                  <a:pt x="74" y="34"/>
                  <a:pt x="75" y="34"/>
                </a:cubicBezTo>
                <a:cubicBezTo>
                  <a:pt x="75" y="34"/>
                  <a:pt x="74" y="34"/>
                  <a:pt x="74" y="34"/>
                </a:cubicBezTo>
                <a:close/>
                <a:moveTo>
                  <a:pt x="71" y="35"/>
                </a:moveTo>
                <a:cubicBezTo>
                  <a:pt x="71" y="35"/>
                  <a:pt x="71" y="35"/>
                  <a:pt x="71" y="35"/>
                </a:cubicBezTo>
                <a:cubicBezTo>
                  <a:pt x="72" y="35"/>
                  <a:pt x="72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4"/>
                  <a:pt x="74" y="35"/>
                  <a:pt x="74" y="34"/>
                </a:cubicBezTo>
                <a:cubicBezTo>
                  <a:pt x="73" y="35"/>
                  <a:pt x="72" y="34"/>
                  <a:pt x="72" y="35"/>
                </a:cubicBezTo>
                <a:cubicBezTo>
                  <a:pt x="72" y="35"/>
                  <a:pt x="71" y="35"/>
                  <a:pt x="71" y="35"/>
                </a:cubicBezTo>
                <a:cubicBezTo>
                  <a:pt x="71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lose/>
                <a:moveTo>
                  <a:pt x="72" y="41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41"/>
                  <a:pt x="72" y="41"/>
                  <a:pt x="72" y="41"/>
                </a:cubicBezTo>
                <a:close/>
                <a:moveTo>
                  <a:pt x="591" y="121"/>
                </a:moveTo>
                <a:cubicBezTo>
                  <a:pt x="587" y="99"/>
                  <a:pt x="581" y="77"/>
                  <a:pt x="570" y="56"/>
                </a:cubicBezTo>
                <a:cubicBezTo>
                  <a:pt x="568" y="51"/>
                  <a:pt x="565" y="46"/>
                  <a:pt x="561" y="42"/>
                </a:cubicBezTo>
                <a:cubicBezTo>
                  <a:pt x="560" y="39"/>
                  <a:pt x="558" y="37"/>
                  <a:pt x="556" y="35"/>
                </a:cubicBezTo>
                <a:cubicBezTo>
                  <a:pt x="554" y="32"/>
                  <a:pt x="552" y="30"/>
                  <a:pt x="550" y="28"/>
                </a:cubicBezTo>
                <a:cubicBezTo>
                  <a:pt x="540" y="20"/>
                  <a:pt x="529" y="16"/>
                  <a:pt x="519" y="13"/>
                </a:cubicBezTo>
                <a:cubicBezTo>
                  <a:pt x="512" y="10"/>
                  <a:pt x="501" y="8"/>
                  <a:pt x="495" y="7"/>
                </a:cubicBezTo>
                <a:cubicBezTo>
                  <a:pt x="494" y="7"/>
                  <a:pt x="490" y="6"/>
                  <a:pt x="487" y="6"/>
                </a:cubicBezTo>
                <a:cubicBezTo>
                  <a:pt x="476" y="4"/>
                  <a:pt x="462" y="2"/>
                  <a:pt x="449" y="1"/>
                </a:cubicBezTo>
                <a:cubicBezTo>
                  <a:pt x="445" y="1"/>
                  <a:pt x="437" y="1"/>
                  <a:pt x="432" y="1"/>
                </a:cubicBezTo>
                <a:cubicBezTo>
                  <a:pt x="429" y="0"/>
                  <a:pt x="435" y="1"/>
                  <a:pt x="431" y="0"/>
                </a:cubicBezTo>
                <a:cubicBezTo>
                  <a:pt x="422" y="0"/>
                  <a:pt x="392" y="0"/>
                  <a:pt x="378" y="0"/>
                </a:cubicBezTo>
                <a:cubicBezTo>
                  <a:pt x="379" y="0"/>
                  <a:pt x="379" y="0"/>
                  <a:pt x="378" y="0"/>
                </a:cubicBezTo>
                <a:cubicBezTo>
                  <a:pt x="375" y="0"/>
                  <a:pt x="373" y="1"/>
                  <a:pt x="370" y="1"/>
                </a:cubicBezTo>
                <a:cubicBezTo>
                  <a:pt x="345" y="1"/>
                  <a:pt x="328" y="3"/>
                  <a:pt x="307" y="4"/>
                </a:cubicBezTo>
                <a:cubicBezTo>
                  <a:pt x="304" y="4"/>
                  <a:pt x="297" y="5"/>
                  <a:pt x="295" y="5"/>
                </a:cubicBezTo>
                <a:cubicBezTo>
                  <a:pt x="299" y="5"/>
                  <a:pt x="304" y="4"/>
                  <a:pt x="303" y="5"/>
                </a:cubicBezTo>
                <a:cubicBezTo>
                  <a:pt x="297" y="5"/>
                  <a:pt x="289" y="6"/>
                  <a:pt x="285" y="6"/>
                </a:cubicBezTo>
                <a:cubicBezTo>
                  <a:pt x="277" y="7"/>
                  <a:pt x="273" y="7"/>
                  <a:pt x="266" y="8"/>
                </a:cubicBezTo>
                <a:cubicBezTo>
                  <a:pt x="264" y="8"/>
                  <a:pt x="268" y="8"/>
                  <a:pt x="264" y="8"/>
                </a:cubicBezTo>
                <a:cubicBezTo>
                  <a:pt x="253" y="9"/>
                  <a:pt x="248" y="10"/>
                  <a:pt x="238" y="10"/>
                </a:cubicBezTo>
                <a:cubicBezTo>
                  <a:pt x="235" y="11"/>
                  <a:pt x="224" y="12"/>
                  <a:pt x="221" y="12"/>
                </a:cubicBezTo>
                <a:cubicBezTo>
                  <a:pt x="217" y="13"/>
                  <a:pt x="224" y="12"/>
                  <a:pt x="221" y="12"/>
                </a:cubicBezTo>
                <a:cubicBezTo>
                  <a:pt x="213" y="13"/>
                  <a:pt x="205" y="14"/>
                  <a:pt x="196" y="15"/>
                </a:cubicBezTo>
                <a:cubicBezTo>
                  <a:pt x="194" y="16"/>
                  <a:pt x="193" y="16"/>
                  <a:pt x="190" y="16"/>
                </a:cubicBezTo>
                <a:cubicBezTo>
                  <a:pt x="188" y="16"/>
                  <a:pt x="190" y="16"/>
                  <a:pt x="187" y="16"/>
                </a:cubicBezTo>
                <a:cubicBezTo>
                  <a:pt x="184" y="17"/>
                  <a:pt x="190" y="16"/>
                  <a:pt x="189" y="17"/>
                </a:cubicBezTo>
                <a:cubicBezTo>
                  <a:pt x="184" y="17"/>
                  <a:pt x="185" y="17"/>
                  <a:pt x="183" y="18"/>
                </a:cubicBezTo>
                <a:cubicBezTo>
                  <a:pt x="177" y="18"/>
                  <a:pt x="173" y="19"/>
                  <a:pt x="167" y="20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45" y="23"/>
                  <a:pt x="143" y="23"/>
                  <a:pt x="138" y="24"/>
                </a:cubicBezTo>
                <a:cubicBezTo>
                  <a:pt x="125" y="25"/>
                  <a:pt x="125" y="25"/>
                  <a:pt x="125" y="25"/>
                </a:cubicBezTo>
                <a:cubicBezTo>
                  <a:pt x="122" y="26"/>
                  <a:pt x="127" y="25"/>
                  <a:pt x="123" y="26"/>
                </a:cubicBezTo>
                <a:cubicBezTo>
                  <a:pt x="106" y="28"/>
                  <a:pt x="89" y="31"/>
                  <a:pt x="77" y="33"/>
                </a:cubicBezTo>
                <a:cubicBezTo>
                  <a:pt x="96" y="30"/>
                  <a:pt x="110" y="28"/>
                  <a:pt x="127" y="25"/>
                </a:cubicBezTo>
                <a:cubicBezTo>
                  <a:pt x="129" y="25"/>
                  <a:pt x="134" y="24"/>
                  <a:pt x="137" y="24"/>
                </a:cubicBezTo>
                <a:cubicBezTo>
                  <a:pt x="138" y="24"/>
                  <a:pt x="134" y="24"/>
                  <a:pt x="138" y="24"/>
                </a:cubicBezTo>
                <a:cubicBezTo>
                  <a:pt x="139" y="24"/>
                  <a:pt x="139" y="24"/>
                  <a:pt x="141" y="23"/>
                </a:cubicBezTo>
                <a:cubicBezTo>
                  <a:pt x="139" y="24"/>
                  <a:pt x="143" y="24"/>
                  <a:pt x="144" y="24"/>
                </a:cubicBezTo>
                <a:cubicBezTo>
                  <a:pt x="158" y="22"/>
                  <a:pt x="169" y="20"/>
                  <a:pt x="182" y="19"/>
                </a:cubicBezTo>
                <a:cubicBezTo>
                  <a:pt x="184" y="18"/>
                  <a:pt x="180" y="19"/>
                  <a:pt x="183" y="18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198" y="17"/>
                  <a:pt x="202" y="16"/>
                  <a:pt x="200" y="17"/>
                </a:cubicBezTo>
                <a:cubicBezTo>
                  <a:pt x="184" y="19"/>
                  <a:pt x="161" y="22"/>
                  <a:pt x="141" y="24"/>
                </a:cubicBezTo>
                <a:cubicBezTo>
                  <a:pt x="135" y="25"/>
                  <a:pt x="129" y="26"/>
                  <a:pt x="125" y="27"/>
                </a:cubicBezTo>
                <a:cubicBezTo>
                  <a:pt x="134" y="25"/>
                  <a:pt x="141" y="25"/>
                  <a:pt x="149" y="24"/>
                </a:cubicBezTo>
                <a:cubicBezTo>
                  <a:pt x="159" y="23"/>
                  <a:pt x="170" y="21"/>
                  <a:pt x="180" y="20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94" y="18"/>
                  <a:pt x="194" y="18"/>
                  <a:pt x="194" y="18"/>
                </a:cubicBezTo>
                <a:cubicBezTo>
                  <a:pt x="198" y="18"/>
                  <a:pt x="198" y="18"/>
                  <a:pt x="198" y="18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236" y="14"/>
                  <a:pt x="235" y="14"/>
                  <a:pt x="233" y="14"/>
                </a:cubicBezTo>
                <a:cubicBezTo>
                  <a:pt x="211" y="17"/>
                  <a:pt x="211" y="17"/>
                  <a:pt x="211" y="17"/>
                </a:cubicBezTo>
                <a:cubicBezTo>
                  <a:pt x="212" y="17"/>
                  <a:pt x="213" y="17"/>
                  <a:pt x="213" y="17"/>
                </a:cubicBezTo>
                <a:cubicBezTo>
                  <a:pt x="209" y="17"/>
                  <a:pt x="208" y="17"/>
                  <a:pt x="206" y="17"/>
                </a:cubicBezTo>
                <a:cubicBezTo>
                  <a:pt x="214" y="17"/>
                  <a:pt x="213" y="17"/>
                  <a:pt x="211" y="17"/>
                </a:cubicBezTo>
                <a:cubicBezTo>
                  <a:pt x="192" y="19"/>
                  <a:pt x="168" y="22"/>
                  <a:pt x="153" y="24"/>
                </a:cubicBezTo>
                <a:cubicBezTo>
                  <a:pt x="151" y="25"/>
                  <a:pt x="150" y="25"/>
                  <a:pt x="147" y="25"/>
                </a:cubicBezTo>
                <a:cubicBezTo>
                  <a:pt x="129" y="28"/>
                  <a:pt x="110" y="30"/>
                  <a:pt x="91" y="33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1" y="24"/>
                  <a:pt x="160" y="24"/>
                  <a:pt x="162" y="24"/>
                </a:cubicBezTo>
                <a:cubicBezTo>
                  <a:pt x="173" y="22"/>
                  <a:pt x="186" y="21"/>
                  <a:pt x="194" y="20"/>
                </a:cubicBezTo>
                <a:cubicBezTo>
                  <a:pt x="205" y="19"/>
                  <a:pt x="205" y="19"/>
                  <a:pt x="205" y="19"/>
                </a:cubicBezTo>
                <a:cubicBezTo>
                  <a:pt x="231" y="16"/>
                  <a:pt x="250" y="15"/>
                  <a:pt x="275" y="13"/>
                </a:cubicBezTo>
                <a:cubicBezTo>
                  <a:pt x="275" y="13"/>
                  <a:pt x="277" y="13"/>
                  <a:pt x="278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68" y="14"/>
                  <a:pt x="264" y="15"/>
                  <a:pt x="260" y="15"/>
                </a:cubicBezTo>
                <a:cubicBezTo>
                  <a:pt x="239" y="17"/>
                  <a:pt x="209" y="20"/>
                  <a:pt x="183" y="23"/>
                </a:cubicBezTo>
                <a:cubicBezTo>
                  <a:pt x="180" y="24"/>
                  <a:pt x="182" y="24"/>
                  <a:pt x="184" y="24"/>
                </a:cubicBezTo>
                <a:cubicBezTo>
                  <a:pt x="197" y="22"/>
                  <a:pt x="209" y="21"/>
                  <a:pt x="222" y="20"/>
                </a:cubicBezTo>
                <a:cubicBezTo>
                  <a:pt x="227" y="20"/>
                  <a:pt x="222" y="21"/>
                  <a:pt x="212" y="22"/>
                </a:cubicBezTo>
                <a:cubicBezTo>
                  <a:pt x="194" y="24"/>
                  <a:pt x="165" y="27"/>
                  <a:pt x="154" y="28"/>
                </a:cubicBezTo>
                <a:cubicBezTo>
                  <a:pt x="128" y="32"/>
                  <a:pt x="103" y="35"/>
                  <a:pt x="78" y="39"/>
                </a:cubicBezTo>
                <a:cubicBezTo>
                  <a:pt x="76" y="40"/>
                  <a:pt x="76" y="40"/>
                  <a:pt x="76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73" y="40"/>
                  <a:pt x="73" y="40"/>
                  <a:pt x="73" y="40"/>
                </a:cubicBezTo>
                <a:cubicBezTo>
                  <a:pt x="74" y="40"/>
                  <a:pt x="74" y="40"/>
                  <a:pt x="75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4" y="39"/>
                  <a:pt x="86" y="38"/>
                </a:cubicBezTo>
                <a:cubicBezTo>
                  <a:pt x="111" y="35"/>
                  <a:pt x="139" y="31"/>
                  <a:pt x="161" y="28"/>
                </a:cubicBezTo>
                <a:cubicBezTo>
                  <a:pt x="170" y="27"/>
                  <a:pt x="188" y="24"/>
                  <a:pt x="198" y="24"/>
                </a:cubicBezTo>
                <a:cubicBezTo>
                  <a:pt x="195" y="25"/>
                  <a:pt x="188" y="26"/>
                  <a:pt x="178" y="27"/>
                </a:cubicBezTo>
                <a:cubicBezTo>
                  <a:pt x="188" y="26"/>
                  <a:pt x="197" y="25"/>
                  <a:pt x="205" y="24"/>
                </a:cubicBezTo>
                <a:cubicBezTo>
                  <a:pt x="212" y="23"/>
                  <a:pt x="224" y="22"/>
                  <a:pt x="228" y="22"/>
                </a:cubicBezTo>
                <a:cubicBezTo>
                  <a:pt x="228" y="22"/>
                  <a:pt x="227" y="22"/>
                  <a:pt x="228" y="22"/>
                </a:cubicBezTo>
                <a:cubicBezTo>
                  <a:pt x="229" y="22"/>
                  <a:pt x="233" y="21"/>
                  <a:pt x="234" y="21"/>
                </a:cubicBezTo>
                <a:cubicBezTo>
                  <a:pt x="238" y="21"/>
                  <a:pt x="237" y="21"/>
                  <a:pt x="241" y="20"/>
                </a:cubicBezTo>
                <a:cubicBezTo>
                  <a:pt x="247" y="20"/>
                  <a:pt x="247" y="20"/>
                  <a:pt x="250" y="20"/>
                </a:cubicBezTo>
                <a:cubicBezTo>
                  <a:pt x="270" y="18"/>
                  <a:pt x="289" y="16"/>
                  <a:pt x="309" y="15"/>
                </a:cubicBezTo>
                <a:cubicBezTo>
                  <a:pt x="315" y="15"/>
                  <a:pt x="315" y="15"/>
                  <a:pt x="315" y="15"/>
                </a:cubicBezTo>
                <a:cubicBezTo>
                  <a:pt x="317" y="15"/>
                  <a:pt x="315" y="15"/>
                  <a:pt x="318" y="15"/>
                </a:cubicBezTo>
                <a:cubicBezTo>
                  <a:pt x="319" y="15"/>
                  <a:pt x="319" y="15"/>
                  <a:pt x="321" y="14"/>
                </a:cubicBezTo>
                <a:cubicBezTo>
                  <a:pt x="345" y="13"/>
                  <a:pt x="345" y="13"/>
                  <a:pt x="345" y="13"/>
                </a:cubicBezTo>
                <a:cubicBezTo>
                  <a:pt x="364" y="13"/>
                  <a:pt x="386" y="12"/>
                  <a:pt x="402" y="12"/>
                </a:cubicBezTo>
                <a:cubicBezTo>
                  <a:pt x="405" y="12"/>
                  <a:pt x="401" y="13"/>
                  <a:pt x="405" y="13"/>
                </a:cubicBezTo>
                <a:cubicBezTo>
                  <a:pt x="432" y="13"/>
                  <a:pt x="460" y="14"/>
                  <a:pt x="488" y="19"/>
                </a:cubicBezTo>
                <a:cubicBezTo>
                  <a:pt x="490" y="20"/>
                  <a:pt x="488" y="20"/>
                  <a:pt x="491" y="20"/>
                </a:cubicBezTo>
                <a:cubicBezTo>
                  <a:pt x="495" y="21"/>
                  <a:pt x="494" y="20"/>
                  <a:pt x="498" y="21"/>
                </a:cubicBezTo>
                <a:cubicBezTo>
                  <a:pt x="500" y="22"/>
                  <a:pt x="502" y="22"/>
                  <a:pt x="503" y="23"/>
                </a:cubicBezTo>
                <a:cubicBezTo>
                  <a:pt x="511" y="24"/>
                  <a:pt x="518" y="27"/>
                  <a:pt x="525" y="30"/>
                </a:cubicBezTo>
                <a:cubicBezTo>
                  <a:pt x="532" y="33"/>
                  <a:pt x="539" y="37"/>
                  <a:pt x="544" y="42"/>
                </a:cubicBezTo>
                <a:cubicBezTo>
                  <a:pt x="544" y="42"/>
                  <a:pt x="545" y="43"/>
                  <a:pt x="546" y="43"/>
                </a:cubicBezTo>
                <a:cubicBezTo>
                  <a:pt x="547" y="46"/>
                  <a:pt x="547" y="46"/>
                  <a:pt x="547" y="46"/>
                </a:cubicBezTo>
                <a:cubicBezTo>
                  <a:pt x="549" y="47"/>
                  <a:pt x="550" y="49"/>
                  <a:pt x="551" y="50"/>
                </a:cubicBezTo>
                <a:cubicBezTo>
                  <a:pt x="553" y="54"/>
                  <a:pt x="555" y="57"/>
                  <a:pt x="557" y="61"/>
                </a:cubicBezTo>
                <a:cubicBezTo>
                  <a:pt x="561" y="68"/>
                  <a:pt x="564" y="75"/>
                  <a:pt x="567" y="83"/>
                </a:cubicBezTo>
                <a:cubicBezTo>
                  <a:pt x="577" y="112"/>
                  <a:pt x="581" y="143"/>
                  <a:pt x="583" y="173"/>
                </a:cubicBezTo>
                <a:cubicBezTo>
                  <a:pt x="584" y="196"/>
                  <a:pt x="583" y="218"/>
                  <a:pt x="580" y="239"/>
                </a:cubicBezTo>
                <a:cubicBezTo>
                  <a:pt x="578" y="253"/>
                  <a:pt x="576" y="266"/>
                  <a:pt x="573" y="278"/>
                </a:cubicBezTo>
                <a:cubicBezTo>
                  <a:pt x="569" y="290"/>
                  <a:pt x="566" y="302"/>
                  <a:pt x="560" y="314"/>
                </a:cubicBezTo>
                <a:cubicBezTo>
                  <a:pt x="558" y="318"/>
                  <a:pt x="556" y="322"/>
                  <a:pt x="553" y="326"/>
                </a:cubicBezTo>
                <a:cubicBezTo>
                  <a:pt x="552" y="328"/>
                  <a:pt x="551" y="329"/>
                  <a:pt x="549" y="331"/>
                </a:cubicBezTo>
                <a:cubicBezTo>
                  <a:pt x="548" y="333"/>
                  <a:pt x="546" y="335"/>
                  <a:pt x="545" y="336"/>
                </a:cubicBezTo>
                <a:cubicBezTo>
                  <a:pt x="543" y="338"/>
                  <a:pt x="539" y="340"/>
                  <a:pt x="535" y="342"/>
                </a:cubicBezTo>
                <a:cubicBezTo>
                  <a:pt x="531" y="344"/>
                  <a:pt x="527" y="346"/>
                  <a:pt x="524" y="347"/>
                </a:cubicBezTo>
                <a:cubicBezTo>
                  <a:pt x="521" y="348"/>
                  <a:pt x="518" y="349"/>
                  <a:pt x="515" y="350"/>
                </a:cubicBezTo>
                <a:cubicBezTo>
                  <a:pt x="511" y="352"/>
                  <a:pt x="506" y="353"/>
                  <a:pt x="502" y="354"/>
                </a:cubicBezTo>
                <a:cubicBezTo>
                  <a:pt x="489" y="357"/>
                  <a:pt x="476" y="360"/>
                  <a:pt x="463" y="363"/>
                </a:cubicBezTo>
                <a:cubicBezTo>
                  <a:pt x="449" y="365"/>
                  <a:pt x="435" y="368"/>
                  <a:pt x="420" y="369"/>
                </a:cubicBezTo>
                <a:cubicBezTo>
                  <a:pt x="412" y="370"/>
                  <a:pt x="405" y="372"/>
                  <a:pt x="397" y="372"/>
                </a:cubicBezTo>
                <a:cubicBezTo>
                  <a:pt x="391" y="373"/>
                  <a:pt x="386" y="373"/>
                  <a:pt x="380" y="374"/>
                </a:cubicBezTo>
                <a:cubicBezTo>
                  <a:pt x="365" y="375"/>
                  <a:pt x="349" y="377"/>
                  <a:pt x="334" y="377"/>
                </a:cubicBezTo>
                <a:cubicBezTo>
                  <a:pt x="314" y="379"/>
                  <a:pt x="294" y="379"/>
                  <a:pt x="274" y="379"/>
                </a:cubicBezTo>
                <a:cubicBezTo>
                  <a:pt x="252" y="379"/>
                  <a:pt x="225" y="378"/>
                  <a:pt x="204" y="377"/>
                </a:cubicBezTo>
                <a:cubicBezTo>
                  <a:pt x="187" y="375"/>
                  <a:pt x="169" y="374"/>
                  <a:pt x="150" y="371"/>
                </a:cubicBezTo>
                <a:cubicBezTo>
                  <a:pt x="145" y="370"/>
                  <a:pt x="145" y="370"/>
                  <a:pt x="145" y="370"/>
                </a:cubicBezTo>
                <a:cubicBezTo>
                  <a:pt x="131" y="368"/>
                  <a:pt x="116" y="364"/>
                  <a:pt x="102" y="361"/>
                </a:cubicBezTo>
                <a:cubicBezTo>
                  <a:pt x="88" y="357"/>
                  <a:pt x="75" y="352"/>
                  <a:pt x="65" y="346"/>
                </a:cubicBezTo>
                <a:cubicBezTo>
                  <a:pt x="57" y="342"/>
                  <a:pt x="51" y="338"/>
                  <a:pt x="46" y="333"/>
                </a:cubicBezTo>
                <a:cubicBezTo>
                  <a:pt x="40" y="328"/>
                  <a:pt x="35" y="321"/>
                  <a:pt x="32" y="314"/>
                </a:cubicBezTo>
                <a:cubicBezTo>
                  <a:pt x="30" y="312"/>
                  <a:pt x="29" y="310"/>
                  <a:pt x="28" y="307"/>
                </a:cubicBezTo>
                <a:cubicBezTo>
                  <a:pt x="25" y="300"/>
                  <a:pt x="23" y="292"/>
                  <a:pt x="21" y="283"/>
                </a:cubicBezTo>
                <a:cubicBezTo>
                  <a:pt x="18" y="270"/>
                  <a:pt x="17" y="255"/>
                  <a:pt x="16" y="239"/>
                </a:cubicBezTo>
                <a:cubicBezTo>
                  <a:pt x="16" y="226"/>
                  <a:pt x="17" y="207"/>
                  <a:pt x="19" y="193"/>
                </a:cubicBezTo>
                <a:cubicBezTo>
                  <a:pt x="21" y="169"/>
                  <a:pt x="25" y="144"/>
                  <a:pt x="31" y="120"/>
                </a:cubicBezTo>
                <a:cubicBezTo>
                  <a:pt x="36" y="96"/>
                  <a:pt x="36" y="96"/>
                  <a:pt x="36" y="96"/>
                </a:cubicBezTo>
                <a:cubicBezTo>
                  <a:pt x="39" y="87"/>
                  <a:pt x="41" y="77"/>
                  <a:pt x="44" y="67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6" y="63"/>
                  <a:pt x="46" y="63"/>
                  <a:pt x="46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1"/>
                  <a:pt x="46" y="60"/>
                  <a:pt x="47" y="60"/>
                </a:cubicBezTo>
                <a:cubicBezTo>
                  <a:pt x="48" y="60"/>
                  <a:pt x="47" y="59"/>
                  <a:pt x="47" y="58"/>
                </a:cubicBezTo>
                <a:cubicBezTo>
                  <a:pt x="47" y="58"/>
                  <a:pt x="48" y="58"/>
                  <a:pt x="48" y="58"/>
                </a:cubicBezTo>
                <a:cubicBezTo>
                  <a:pt x="48" y="58"/>
                  <a:pt x="48" y="57"/>
                  <a:pt x="48" y="57"/>
                </a:cubicBezTo>
                <a:cubicBezTo>
                  <a:pt x="49" y="57"/>
                  <a:pt x="49" y="57"/>
                  <a:pt x="49" y="56"/>
                </a:cubicBezTo>
                <a:cubicBezTo>
                  <a:pt x="49" y="56"/>
                  <a:pt x="49" y="56"/>
                  <a:pt x="49" y="55"/>
                </a:cubicBezTo>
                <a:cubicBezTo>
                  <a:pt x="49" y="55"/>
                  <a:pt x="50" y="55"/>
                  <a:pt x="50" y="54"/>
                </a:cubicBezTo>
                <a:cubicBezTo>
                  <a:pt x="50" y="54"/>
                  <a:pt x="50" y="53"/>
                  <a:pt x="50" y="53"/>
                </a:cubicBezTo>
                <a:cubicBezTo>
                  <a:pt x="50" y="52"/>
                  <a:pt x="50" y="52"/>
                  <a:pt x="50" y="52"/>
                </a:cubicBezTo>
                <a:cubicBezTo>
                  <a:pt x="50" y="51"/>
                  <a:pt x="50" y="51"/>
                  <a:pt x="50" y="50"/>
                </a:cubicBezTo>
                <a:cubicBezTo>
                  <a:pt x="50" y="50"/>
                  <a:pt x="50" y="49"/>
                  <a:pt x="50" y="49"/>
                </a:cubicBezTo>
                <a:cubicBezTo>
                  <a:pt x="49" y="48"/>
                  <a:pt x="50" y="48"/>
                  <a:pt x="50" y="48"/>
                </a:cubicBezTo>
                <a:cubicBezTo>
                  <a:pt x="49" y="47"/>
                  <a:pt x="48" y="46"/>
                  <a:pt x="48" y="45"/>
                </a:cubicBezTo>
                <a:cubicBezTo>
                  <a:pt x="48" y="44"/>
                  <a:pt x="47" y="44"/>
                  <a:pt x="47" y="44"/>
                </a:cubicBezTo>
                <a:cubicBezTo>
                  <a:pt x="47" y="44"/>
                  <a:pt x="47" y="43"/>
                  <a:pt x="47" y="43"/>
                </a:cubicBezTo>
                <a:cubicBezTo>
                  <a:pt x="46" y="43"/>
                  <a:pt x="46" y="43"/>
                  <a:pt x="45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4" y="42"/>
                  <a:pt x="43" y="42"/>
                  <a:pt x="42" y="41"/>
                </a:cubicBezTo>
                <a:cubicBezTo>
                  <a:pt x="41" y="42"/>
                  <a:pt x="41" y="41"/>
                  <a:pt x="40" y="41"/>
                </a:cubicBezTo>
                <a:cubicBezTo>
                  <a:pt x="40" y="41"/>
                  <a:pt x="40" y="42"/>
                  <a:pt x="39" y="42"/>
                </a:cubicBezTo>
                <a:cubicBezTo>
                  <a:pt x="39" y="42"/>
                  <a:pt x="38" y="42"/>
                  <a:pt x="38" y="42"/>
                </a:cubicBezTo>
                <a:cubicBezTo>
                  <a:pt x="38" y="42"/>
                  <a:pt x="38" y="42"/>
                  <a:pt x="37" y="42"/>
                </a:cubicBezTo>
                <a:cubicBezTo>
                  <a:pt x="37" y="43"/>
                  <a:pt x="37" y="43"/>
                  <a:pt x="36" y="43"/>
                </a:cubicBezTo>
                <a:cubicBezTo>
                  <a:pt x="36" y="43"/>
                  <a:pt x="36" y="43"/>
                  <a:pt x="36" y="43"/>
                </a:cubicBezTo>
                <a:cubicBezTo>
                  <a:pt x="35" y="44"/>
                  <a:pt x="34" y="44"/>
                  <a:pt x="33" y="45"/>
                </a:cubicBezTo>
                <a:cubicBezTo>
                  <a:pt x="33" y="45"/>
                  <a:pt x="33" y="45"/>
                  <a:pt x="33" y="46"/>
                </a:cubicBezTo>
                <a:cubicBezTo>
                  <a:pt x="33" y="46"/>
                  <a:pt x="33" y="48"/>
                  <a:pt x="3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8"/>
                  <a:pt x="31" y="48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0"/>
                  <a:pt x="31" y="50"/>
                  <a:pt x="31" y="51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2"/>
                  <a:pt x="30" y="53"/>
                  <a:pt x="30" y="53"/>
                </a:cubicBezTo>
                <a:cubicBezTo>
                  <a:pt x="30" y="53"/>
                  <a:pt x="30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0" y="56"/>
                  <a:pt x="30" y="57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59"/>
                  <a:pt x="30" y="59"/>
                  <a:pt x="30" y="59"/>
                </a:cubicBezTo>
                <a:cubicBezTo>
                  <a:pt x="29" y="61"/>
                  <a:pt x="29" y="61"/>
                  <a:pt x="29" y="61"/>
                </a:cubicBezTo>
                <a:cubicBezTo>
                  <a:pt x="26" y="70"/>
                  <a:pt x="26" y="70"/>
                  <a:pt x="26" y="70"/>
                </a:cubicBezTo>
                <a:cubicBezTo>
                  <a:pt x="24" y="78"/>
                  <a:pt x="24" y="78"/>
                  <a:pt x="24" y="78"/>
                </a:cubicBezTo>
                <a:cubicBezTo>
                  <a:pt x="23" y="82"/>
                  <a:pt x="22" y="88"/>
                  <a:pt x="20" y="94"/>
                </a:cubicBezTo>
                <a:cubicBezTo>
                  <a:pt x="18" y="103"/>
                  <a:pt x="16" y="112"/>
                  <a:pt x="15" y="119"/>
                </a:cubicBezTo>
                <a:cubicBezTo>
                  <a:pt x="12" y="132"/>
                  <a:pt x="10" y="141"/>
                  <a:pt x="9" y="151"/>
                </a:cubicBezTo>
                <a:cubicBezTo>
                  <a:pt x="8" y="155"/>
                  <a:pt x="7" y="158"/>
                  <a:pt x="7" y="163"/>
                </a:cubicBezTo>
                <a:cubicBezTo>
                  <a:pt x="5" y="174"/>
                  <a:pt x="5" y="174"/>
                  <a:pt x="5" y="174"/>
                </a:cubicBezTo>
                <a:cubicBezTo>
                  <a:pt x="5" y="178"/>
                  <a:pt x="4" y="182"/>
                  <a:pt x="3" y="186"/>
                </a:cubicBezTo>
                <a:cubicBezTo>
                  <a:pt x="3" y="194"/>
                  <a:pt x="3" y="194"/>
                  <a:pt x="3" y="194"/>
                </a:cubicBezTo>
                <a:cubicBezTo>
                  <a:pt x="2" y="197"/>
                  <a:pt x="2" y="199"/>
                  <a:pt x="2" y="202"/>
                </a:cubicBezTo>
                <a:cubicBezTo>
                  <a:pt x="2" y="206"/>
                  <a:pt x="2" y="209"/>
                  <a:pt x="1" y="213"/>
                </a:cubicBezTo>
                <a:cubicBezTo>
                  <a:pt x="1" y="225"/>
                  <a:pt x="0" y="239"/>
                  <a:pt x="2" y="252"/>
                </a:cubicBezTo>
                <a:cubicBezTo>
                  <a:pt x="2" y="263"/>
                  <a:pt x="3" y="273"/>
                  <a:pt x="5" y="284"/>
                </a:cubicBezTo>
                <a:cubicBezTo>
                  <a:pt x="8" y="295"/>
                  <a:pt x="11" y="306"/>
                  <a:pt x="17" y="318"/>
                </a:cubicBezTo>
                <a:cubicBezTo>
                  <a:pt x="20" y="325"/>
                  <a:pt x="22" y="329"/>
                  <a:pt x="27" y="335"/>
                </a:cubicBezTo>
                <a:cubicBezTo>
                  <a:pt x="28" y="336"/>
                  <a:pt x="28" y="336"/>
                  <a:pt x="30" y="338"/>
                </a:cubicBezTo>
                <a:cubicBezTo>
                  <a:pt x="39" y="349"/>
                  <a:pt x="52" y="357"/>
                  <a:pt x="65" y="363"/>
                </a:cubicBezTo>
                <a:cubicBezTo>
                  <a:pt x="66" y="363"/>
                  <a:pt x="66" y="364"/>
                  <a:pt x="67" y="364"/>
                </a:cubicBezTo>
                <a:cubicBezTo>
                  <a:pt x="85" y="372"/>
                  <a:pt x="109" y="378"/>
                  <a:pt x="124" y="381"/>
                </a:cubicBezTo>
                <a:cubicBezTo>
                  <a:pt x="135" y="384"/>
                  <a:pt x="149" y="386"/>
                  <a:pt x="163" y="388"/>
                </a:cubicBezTo>
                <a:cubicBezTo>
                  <a:pt x="169" y="388"/>
                  <a:pt x="176" y="389"/>
                  <a:pt x="182" y="390"/>
                </a:cubicBezTo>
                <a:cubicBezTo>
                  <a:pt x="195" y="391"/>
                  <a:pt x="211" y="392"/>
                  <a:pt x="223" y="393"/>
                </a:cubicBezTo>
                <a:cubicBezTo>
                  <a:pt x="233" y="393"/>
                  <a:pt x="233" y="393"/>
                  <a:pt x="233" y="393"/>
                </a:cubicBezTo>
                <a:cubicBezTo>
                  <a:pt x="239" y="393"/>
                  <a:pt x="246" y="393"/>
                  <a:pt x="253" y="393"/>
                </a:cubicBezTo>
                <a:cubicBezTo>
                  <a:pt x="278" y="394"/>
                  <a:pt x="308" y="393"/>
                  <a:pt x="330" y="392"/>
                </a:cubicBezTo>
                <a:cubicBezTo>
                  <a:pt x="337" y="392"/>
                  <a:pt x="343" y="391"/>
                  <a:pt x="351" y="391"/>
                </a:cubicBezTo>
                <a:cubicBezTo>
                  <a:pt x="364" y="390"/>
                  <a:pt x="377" y="389"/>
                  <a:pt x="390" y="387"/>
                </a:cubicBezTo>
                <a:cubicBezTo>
                  <a:pt x="399" y="386"/>
                  <a:pt x="399" y="386"/>
                  <a:pt x="399" y="386"/>
                </a:cubicBezTo>
                <a:cubicBezTo>
                  <a:pt x="407" y="385"/>
                  <a:pt x="414" y="385"/>
                  <a:pt x="422" y="384"/>
                </a:cubicBezTo>
                <a:cubicBezTo>
                  <a:pt x="442" y="381"/>
                  <a:pt x="462" y="377"/>
                  <a:pt x="480" y="374"/>
                </a:cubicBezTo>
                <a:cubicBezTo>
                  <a:pt x="492" y="371"/>
                  <a:pt x="507" y="368"/>
                  <a:pt x="522" y="363"/>
                </a:cubicBezTo>
                <a:cubicBezTo>
                  <a:pt x="529" y="360"/>
                  <a:pt x="536" y="357"/>
                  <a:pt x="544" y="354"/>
                </a:cubicBezTo>
                <a:cubicBezTo>
                  <a:pt x="547" y="352"/>
                  <a:pt x="551" y="349"/>
                  <a:pt x="554" y="347"/>
                </a:cubicBezTo>
                <a:cubicBezTo>
                  <a:pt x="555" y="346"/>
                  <a:pt x="556" y="345"/>
                  <a:pt x="557" y="344"/>
                </a:cubicBezTo>
                <a:cubicBezTo>
                  <a:pt x="559" y="342"/>
                  <a:pt x="559" y="342"/>
                  <a:pt x="559" y="342"/>
                </a:cubicBezTo>
                <a:cubicBezTo>
                  <a:pt x="560" y="341"/>
                  <a:pt x="561" y="339"/>
                  <a:pt x="562" y="338"/>
                </a:cubicBezTo>
                <a:cubicBezTo>
                  <a:pt x="566" y="332"/>
                  <a:pt x="569" y="327"/>
                  <a:pt x="572" y="321"/>
                </a:cubicBezTo>
                <a:cubicBezTo>
                  <a:pt x="582" y="302"/>
                  <a:pt x="588" y="276"/>
                  <a:pt x="591" y="256"/>
                </a:cubicBezTo>
                <a:cubicBezTo>
                  <a:pt x="595" y="234"/>
                  <a:pt x="597" y="211"/>
                  <a:pt x="597" y="189"/>
                </a:cubicBezTo>
                <a:cubicBezTo>
                  <a:pt x="597" y="166"/>
                  <a:pt x="595" y="144"/>
                  <a:pt x="591" y="121"/>
                </a:cubicBezTo>
                <a:close/>
                <a:moveTo>
                  <a:pt x="228" y="22"/>
                </a:moveTo>
                <a:cubicBezTo>
                  <a:pt x="228" y="22"/>
                  <a:pt x="228" y="22"/>
                  <a:pt x="228" y="22"/>
                </a:cubicBezTo>
                <a:cubicBezTo>
                  <a:pt x="228" y="22"/>
                  <a:pt x="228" y="22"/>
                  <a:pt x="228" y="2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واتجاه آخر يقول </a:t>
            </a:r>
          </a:p>
          <a:p>
            <a:pPr algn="ctr" rt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KW" sz="3200" b="1" dirty="0"/>
              <a:t>لها طابع </a:t>
            </a:r>
            <a:r>
              <a:rPr lang="ar-KW" sz="3200" b="1" dirty="0">
                <a:solidFill>
                  <a:srgbClr val="C00000"/>
                </a:solidFill>
              </a:rPr>
              <a:t>المطلق</a:t>
            </a:r>
            <a:r>
              <a:rPr lang="ar-KW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46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4071234" y="237700"/>
            <a:ext cx="3749040" cy="731520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(أ) الاتجاه النسبي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007910" y="989816"/>
            <a:ext cx="0" cy="3657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015031" y="1345960"/>
            <a:ext cx="786384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9877280" y="1326696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07910" y="1331359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015031" y="1326696"/>
            <a:ext cx="0" cy="3657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334701" y="1711720"/>
            <a:ext cx="3104282" cy="19669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ترتبط</a:t>
            </a:r>
            <a:r>
              <a:rPr lang="ar-KW" sz="2800" b="1" dirty="0">
                <a:solidFill>
                  <a:schemeClr val="tx1"/>
                </a:solidFill>
              </a:rPr>
              <a:t> الاخلاق </a:t>
            </a:r>
            <a:r>
              <a:rPr lang="ar-KW" sz="2800" b="1" dirty="0">
                <a:solidFill>
                  <a:srgbClr val="C00000"/>
                </a:solidFill>
              </a:rPr>
              <a:t>بالإنسان</a:t>
            </a:r>
            <a:r>
              <a:rPr lang="ar-KW" sz="2800" b="1" dirty="0">
                <a:solidFill>
                  <a:schemeClr val="tx1"/>
                </a:solidFill>
              </a:rPr>
              <a:t> ويتأثر </a:t>
            </a:r>
            <a:r>
              <a:rPr lang="ar-KW" sz="2800" b="1" dirty="0">
                <a:solidFill>
                  <a:srgbClr val="C00000"/>
                </a:solidFill>
              </a:rPr>
              <a:t>بالعصر</a:t>
            </a:r>
            <a:r>
              <a:rPr lang="ar-KW" sz="2800" b="1" dirty="0">
                <a:solidFill>
                  <a:schemeClr val="tx1"/>
                </a:solidFill>
              </a:rPr>
              <a:t> الذي يعيش فيه </a:t>
            </a:r>
          </a:p>
        </p:txBody>
      </p:sp>
      <p:sp>
        <p:nvSpPr>
          <p:cNvPr id="9" name="Rectangle 8"/>
          <p:cNvSpPr/>
          <p:nvPr/>
        </p:nvSpPr>
        <p:spPr>
          <a:xfrm>
            <a:off x="8334701" y="3804773"/>
            <a:ext cx="3104282" cy="193434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والدليل على ذلك </a:t>
            </a:r>
            <a:r>
              <a:rPr lang="ar-KW" sz="2800" b="1" dirty="0">
                <a:solidFill>
                  <a:schemeClr val="tx1"/>
                </a:solidFill>
              </a:rPr>
              <a:t>اختلاف أخلاق الإنسان باختلاف المراحل التاريخية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34701" y="5865273"/>
            <a:ext cx="3104282" cy="64008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مثلاً :  </a:t>
            </a:r>
            <a:r>
              <a:rPr lang="ar-KW" sz="2800" b="1" dirty="0">
                <a:solidFill>
                  <a:schemeClr val="tx1"/>
                </a:solidFill>
              </a:rPr>
              <a:t>الموقف من المرأة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55769" y="1692456"/>
            <a:ext cx="3104282" cy="230147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ليست</a:t>
            </a:r>
            <a:r>
              <a:rPr lang="ar-KW" sz="2800" b="1" dirty="0">
                <a:solidFill>
                  <a:schemeClr val="tx1"/>
                </a:solidFill>
              </a:rPr>
              <a:t> الاخلاق </a:t>
            </a:r>
            <a:r>
              <a:rPr lang="ar-KW" sz="2800" b="1" dirty="0">
                <a:solidFill>
                  <a:srgbClr val="C00000"/>
                </a:solidFill>
              </a:rPr>
              <a:t>مبادئ عقليه ثابته </a:t>
            </a:r>
            <a:r>
              <a:rPr lang="ar-KW" sz="2800" b="1" dirty="0">
                <a:solidFill>
                  <a:schemeClr val="tx1"/>
                </a:solidFill>
              </a:rPr>
              <a:t>وانما احكام وجدانيه تستند إلى العاطفة والانفعالات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55769" y="4120054"/>
            <a:ext cx="3104282" cy="238529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تختلف</a:t>
            </a:r>
            <a:r>
              <a:rPr lang="ar-KW" sz="2800" b="1" dirty="0">
                <a:solidFill>
                  <a:schemeClr val="tx1"/>
                </a:solidFill>
              </a:rPr>
              <a:t> من </a:t>
            </a:r>
            <a:r>
              <a:rPr lang="ar-KW" sz="2800" b="1" dirty="0">
                <a:solidFill>
                  <a:srgbClr val="C00000"/>
                </a:solidFill>
              </a:rPr>
              <a:t>فرد</a:t>
            </a:r>
            <a:r>
              <a:rPr lang="ar-KW" sz="2800" b="1" dirty="0">
                <a:solidFill>
                  <a:schemeClr val="tx1"/>
                </a:solidFill>
              </a:rPr>
              <a:t> الى </a:t>
            </a:r>
            <a:r>
              <a:rPr lang="ar-KW" sz="2800" b="1" dirty="0">
                <a:solidFill>
                  <a:srgbClr val="C00000"/>
                </a:solidFill>
              </a:rPr>
              <a:t>اخر</a:t>
            </a:r>
            <a:r>
              <a:rPr lang="ar-KW" sz="2800" b="1" dirty="0">
                <a:solidFill>
                  <a:schemeClr val="tx1"/>
                </a:solidFill>
              </a:rPr>
              <a:t> فما يراه هذا الفرد بانه خير ليس بالضرورة ما يراه الآخر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733" y="1692456"/>
            <a:ext cx="3104282" cy="2301474"/>
          </a:xfrm>
          <a:prstGeom prst="rect">
            <a:avLst/>
          </a:prstGeom>
          <a:noFill/>
          <a:ln>
            <a:solidFill>
              <a:srgbClr val="D36F8B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ترتبط</a:t>
            </a:r>
            <a:r>
              <a:rPr lang="ar-KW" sz="2800" b="1" dirty="0">
                <a:solidFill>
                  <a:schemeClr val="tx1"/>
                </a:solidFill>
              </a:rPr>
              <a:t> الاخلاق بال</a:t>
            </a:r>
            <a:r>
              <a:rPr lang="ar-KW" sz="2800" b="1" dirty="0">
                <a:solidFill>
                  <a:srgbClr val="C00000"/>
                </a:solidFill>
              </a:rPr>
              <a:t>مجتمع</a:t>
            </a:r>
            <a:r>
              <a:rPr lang="ar-KW" sz="2800" b="1" dirty="0">
                <a:solidFill>
                  <a:schemeClr val="tx1"/>
                </a:solidFill>
              </a:rPr>
              <a:t> التي تتكون من </a:t>
            </a:r>
            <a:r>
              <a:rPr lang="ar-KW" sz="2800" b="1" dirty="0">
                <a:solidFill>
                  <a:srgbClr val="C00000"/>
                </a:solidFill>
              </a:rPr>
              <a:t>تقاليد أخلاقية </a:t>
            </a:r>
            <a:r>
              <a:rPr lang="ar-KW" sz="2800" b="1" dirty="0">
                <a:solidFill>
                  <a:schemeClr val="tx1"/>
                </a:solidFill>
              </a:rPr>
              <a:t>مختلفة تعرف التغير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71733" y="4120054"/>
            <a:ext cx="3104282" cy="2385299"/>
          </a:xfrm>
          <a:prstGeom prst="rect">
            <a:avLst/>
          </a:prstGeom>
          <a:noFill/>
          <a:ln>
            <a:solidFill>
              <a:srgbClr val="D36F8B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spcBef>
                <a:spcPts val="600"/>
              </a:spcBef>
              <a:spcAft>
                <a:spcPts val="600"/>
              </a:spcAft>
            </a:pPr>
            <a:r>
              <a:rPr lang="ar-KW" sz="2800" b="1" dirty="0">
                <a:solidFill>
                  <a:srgbClr val="C00000"/>
                </a:solidFill>
              </a:rPr>
              <a:t>والدليل على ذلك </a:t>
            </a:r>
            <a:r>
              <a:rPr lang="ar-KW" sz="2800" b="1" dirty="0">
                <a:solidFill>
                  <a:schemeClr val="tx1"/>
                </a:solidFill>
              </a:rPr>
              <a:t>واقع المجتمعات الحديثة مقارنة بالمجتمعات القديمة</a:t>
            </a:r>
          </a:p>
        </p:txBody>
      </p:sp>
    </p:spTree>
    <p:extLst>
      <p:ext uri="{BB962C8B-B14F-4D97-AF65-F5344CB8AC3E}">
        <p14:creationId xmlns:p14="http://schemas.microsoft.com/office/powerpoint/2010/main" val="7207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552</Words>
  <Application>Microsoft Office PowerPoint</Application>
  <PresentationFormat>Custom</PresentationFormat>
  <Paragraphs>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azari alrashidi</dc:creator>
  <cp:lastModifiedBy>Ahmed</cp:lastModifiedBy>
  <cp:revision>14</cp:revision>
  <dcterms:created xsi:type="dcterms:W3CDTF">2016-11-27T23:36:07Z</dcterms:created>
  <dcterms:modified xsi:type="dcterms:W3CDTF">2019-11-01T17:19:41Z</dcterms:modified>
</cp:coreProperties>
</file>