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57" r:id="rId8"/>
    <p:sldId id="267" r:id="rId9"/>
    <p:sldId id="268" r:id="rId10"/>
    <p:sldId id="266" r:id="rId11"/>
    <p:sldId id="272" r:id="rId12"/>
    <p:sldId id="274" r:id="rId13"/>
    <p:sldId id="271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9EAC"/>
    <a:srgbClr val="F59C96"/>
    <a:srgbClr val="B59074"/>
    <a:srgbClr val="D0DD96"/>
    <a:srgbClr val="5EC3B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0123"/>
            <a:ext cx="4984347" cy="18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C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0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48602"/>
          <a:stretch/>
        </p:blipFill>
        <p:spPr>
          <a:xfrm flipV="1">
            <a:off x="0" y="3333134"/>
            <a:ext cx="12192000" cy="35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7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7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81136"/>
            <a:ext cx="6003312" cy="3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4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9474" y="2030328"/>
            <a:ext cx="8582526" cy="48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8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9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0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2B97-FFA7-494D-AC64-F2D67C82455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74D0-4A00-4B57-8D2B-4921313EB7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9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1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9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4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D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7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2B97-FFA7-494D-AC64-F2D67C82455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E74D0-4A00-4B57-8D2B-4921313E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4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492" y="4668218"/>
            <a:ext cx="9343293" cy="1374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>
              <a:lnSpc>
                <a:spcPct val="120000"/>
              </a:lnSpc>
            </a:pPr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المطيري      أ / منى المرشاد     أ / أنفال الوعلان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79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62" y="2323661"/>
            <a:ext cx="5933700" cy="24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55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465" y="313335"/>
            <a:ext cx="11543071" cy="731520"/>
          </a:xfrm>
          <a:prstGeom prst="rect">
            <a:avLst/>
          </a:prstGeom>
          <a:solidFill>
            <a:srgbClr val="B59074"/>
          </a:solidFill>
          <a:ln>
            <a:solidFill>
              <a:srgbClr val="B5907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السؤال الأول : بعد قراءة الفقرة التالية من الكتاب المدرسي ( ص : 43 ) ، أجب عما يلي :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353" y="4187151"/>
            <a:ext cx="11543071" cy="70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ما هي المهارات التي يكتسبها الانسان عن طريق التفكير 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3" y="1193391"/>
            <a:ext cx="11527293" cy="2756312"/>
          </a:xfrm>
          <a:prstGeom prst="rect">
            <a:avLst/>
          </a:prstGeom>
          <a:ln w="38100">
            <a:solidFill>
              <a:srgbClr val="B59074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1374572" y="1834127"/>
            <a:ext cx="45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876800" y="1044855"/>
            <a:ext cx="481781" cy="479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825397" y="2448642"/>
            <a:ext cx="192024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66764" y="1117534"/>
            <a:ext cx="481781" cy="479145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91345" y="1834127"/>
            <a:ext cx="91440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02392" y="2458765"/>
            <a:ext cx="201168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694040" y="1761836"/>
            <a:ext cx="481781" cy="479145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143973" y="3073280"/>
            <a:ext cx="155448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08359" y="1742172"/>
            <a:ext cx="481781" cy="479145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73948" y="2458765"/>
            <a:ext cx="9144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28850" y="3094345"/>
            <a:ext cx="2377440" cy="0"/>
          </a:xfrm>
          <a:prstGeom prst="line">
            <a:avLst/>
          </a:prstGeom>
          <a:ln w="38100">
            <a:solidFill>
              <a:srgbClr val="F59C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9158749" y="2376351"/>
            <a:ext cx="481781" cy="479145"/>
          </a:xfrm>
          <a:prstGeom prst="ellipse">
            <a:avLst/>
          </a:prstGeom>
          <a:noFill/>
          <a:ln>
            <a:solidFill>
              <a:srgbClr val="F59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562193" y="3094345"/>
            <a:ext cx="2834640" cy="0"/>
          </a:xfrm>
          <a:prstGeom prst="line">
            <a:avLst/>
          </a:prstGeom>
          <a:ln w="38100">
            <a:solidFill>
              <a:srgbClr val="8A9E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457852" y="2301360"/>
            <a:ext cx="481781" cy="479145"/>
          </a:xfrm>
          <a:prstGeom prst="ellipse">
            <a:avLst/>
          </a:prstGeom>
          <a:noFill/>
          <a:ln>
            <a:solidFill>
              <a:srgbClr val="8A9E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837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7" grpId="0" animBg="1"/>
      <p:bldP spid="13" grpId="0" animBg="1"/>
      <p:bldP spid="16" grpId="0" animBg="1"/>
      <p:bldP spid="20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465" y="313335"/>
            <a:ext cx="11543071" cy="731520"/>
          </a:xfrm>
          <a:prstGeom prst="rect">
            <a:avLst/>
          </a:prstGeom>
          <a:solidFill>
            <a:srgbClr val="B59074"/>
          </a:solidFill>
          <a:ln>
            <a:solidFill>
              <a:srgbClr val="B5907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السؤال الأول : بعد قراءة الفقرة التالية من الكتاب المدرسي ( ص : 43 ) ، أجب عما يلي :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353" y="4187151"/>
            <a:ext cx="11543071" cy="70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كيف يظهر التفكير 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3" y="1193391"/>
            <a:ext cx="11527293" cy="2756312"/>
          </a:xfrm>
          <a:prstGeom prst="rect">
            <a:avLst/>
          </a:prstGeom>
          <a:ln w="38100">
            <a:solidFill>
              <a:srgbClr val="B59074"/>
            </a:solidFill>
          </a:ln>
        </p:spPr>
      </p:pic>
      <p:cxnSp>
        <p:nvCxnSpPr>
          <p:cNvPr id="26" name="Straight Connector 25"/>
          <p:cNvCxnSpPr/>
          <p:nvPr/>
        </p:nvCxnSpPr>
        <p:spPr>
          <a:xfrm>
            <a:off x="627321" y="3165702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101213" y="2328261"/>
            <a:ext cx="481781" cy="479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995435" y="2926129"/>
            <a:ext cx="481781" cy="479145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456687" y="3816105"/>
            <a:ext cx="228600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81078" y="3827126"/>
            <a:ext cx="36576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692758" y="2926128"/>
            <a:ext cx="481781" cy="479145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22121" y="2978664"/>
            <a:ext cx="481781" cy="479145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882852" y="3816105"/>
            <a:ext cx="256032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529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0827" y="3175815"/>
            <a:ext cx="2831690" cy="8947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142" y="4268674"/>
            <a:ext cx="3657600" cy="917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هي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وظائف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التفكير 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2027" y="635094"/>
            <a:ext cx="4458929" cy="1106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هو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التفكير 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E:\fppt\template\arrows\arrow4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4791" flipV="1">
            <a:off x="6785343" y="3951122"/>
            <a:ext cx="1374345" cy="10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fppt\template\arrows\arrow4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5209" flipH="1" flipV="1">
            <a:off x="3794424" y="3946474"/>
            <a:ext cx="1374345" cy="10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E:\fppt\template\arrows\arrow3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19053" flipV="1">
            <a:off x="5321692" y="2116630"/>
            <a:ext cx="1381896" cy="6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052619" y="4268675"/>
            <a:ext cx="3893575" cy="917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اذكري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مميزات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التفكير 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41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8864" y="228602"/>
            <a:ext cx="10675375" cy="825909"/>
          </a:xfrm>
          <a:prstGeom prst="rect">
            <a:avLst/>
          </a:prstGeom>
          <a:solidFill>
            <a:srgbClr val="F59C9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الوحدة الثانية ( صفحة ( 58 )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8863" y="1315066"/>
            <a:ext cx="10675375" cy="825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59C9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ثانياً : أجب عن الاسئلة التالية 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8863" y="2401530"/>
            <a:ext cx="10675375" cy="825909"/>
          </a:xfrm>
          <a:prstGeom prst="rect">
            <a:avLst/>
          </a:prstGeom>
          <a:ln w="38100">
            <a:solidFill>
              <a:srgbClr val="F59C9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just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اذكر مميزات التفكير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: Diagonal Corners Rounded 5"/>
          <p:cNvSpPr/>
          <p:nvPr/>
        </p:nvSpPr>
        <p:spPr>
          <a:xfrm>
            <a:off x="667363" y="4303825"/>
            <a:ext cx="7315200" cy="731520"/>
          </a:xfrm>
          <a:prstGeom prst="round2DiagRect">
            <a:avLst/>
          </a:prstGeom>
          <a:noFill/>
          <a:ln w="38100">
            <a:solidFill>
              <a:srgbClr val="D0D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سلوك ذهني 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صادر عن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الدماغ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Diagonal Corners Rounded 6"/>
          <p:cNvSpPr/>
          <p:nvPr/>
        </p:nvSpPr>
        <p:spPr>
          <a:xfrm>
            <a:off x="667363" y="3487994"/>
            <a:ext cx="7315200" cy="731520"/>
          </a:xfrm>
          <a:prstGeom prst="round2DiagRect">
            <a:avLst/>
          </a:prstGeom>
          <a:noFill/>
          <a:ln w="38100">
            <a:solidFill>
              <a:srgbClr val="5EC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صفة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خاصة بال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بشر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Diagonal Corners Rounded 7"/>
          <p:cNvSpPr/>
          <p:nvPr/>
        </p:nvSpPr>
        <p:spPr>
          <a:xfrm>
            <a:off x="667363" y="5939445"/>
            <a:ext cx="7315200" cy="731520"/>
          </a:xfrm>
          <a:prstGeom prst="round2DiagRect">
            <a:avLst/>
          </a:prstGeom>
          <a:noFill/>
          <a:ln w="38100">
            <a:solidFill>
              <a:srgbClr val="8A9E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غايته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مساعدة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الفرد على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فهم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المواقف والتعامل معها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: Diagonal Corners Rounded 8"/>
          <p:cNvSpPr/>
          <p:nvPr/>
        </p:nvSpPr>
        <p:spPr>
          <a:xfrm>
            <a:off x="667363" y="5121635"/>
            <a:ext cx="7315200" cy="731520"/>
          </a:xfrm>
          <a:prstGeom prst="round2DiagRect">
            <a:avLst/>
          </a:prstGeom>
          <a:noFill/>
          <a:ln w="38100">
            <a:solidFill>
              <a:srgbClr val="B59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يتكون من سلسلة من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النشاطات الذهنية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401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8864" y="228602"/>
            <a:ext cx="10675375" cy="825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الوحدة الثانية ( صفحة ( 59 )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8863" y="1315066"/>
            <a:ext cx="10675375" cy="825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رابعاً : ضع علامة (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 العبارة الصحيحة وعلامة (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أمام العبارة غير الصحيحة :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8863" y="2401530"/>
            <a:ext cx="10675375" cy="213114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just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من وظائف التفكيرالفهم دون الحاجة إلى التحليل أو الاستنتاج أو التقويم</a:t>
            </a:r>
          </a:p>
          <a:p>
            <a:pPr marL="0" lvl="1" algn="just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(	 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9759" y="3314067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endParaRPr lang="en-US" sz="6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528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74" y="2197789"/>
            <a:ext cx="7097945" cy="203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501445"/>
            <a:ext cx="10515600" cy="56755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ar-KW" b="1" u="sng" dirty="0">
                <a:solidFill>
                  <a:srgbClr val="C00000"/>
                </a:solidFill>
              </a:rPr>
              <a:t>نشاط : عزيزي المتعلم ، ناقش مع زملائك في </a:t>
            </a:r>
            <a:r>
              <a:rPr lang="ar-KW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المواقف الآتية :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7713" algn="just" rtl="1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</a:pPr>
            <a:r>
              <a:rPr lang="ar-KW" b="1" dirty="0"/>
              <a:t>قيل إن </a:t>
            </a:r>
            <a:r>
              <a:rPr lang="ar-KW" b="1" dirty="0">
                <a:solidFill>
                  <a:srgbClr val="C00000"/>
                </a:solidFill>
              </a:rPr>
              <a:t>فهم السؤال </a:t>
            </a:r>
            <a:r>
              <a:rPr lang="ar-KW" b="1" dirty="0"/>
              <a:t>يعني </a:t>
            </a:r>
            <a:r>
              <a:rPr lang="ar-KW" b="1" dirty="0">
                <a:solidFill>
                  <a:srgbClr val="C00000"/>
                </a:solidFill>
              </a:rPr>
              <a:t>نصف الإجابة </a:t>
            </a:r>
            <a:r>
              <a:rPr lang="ar-KW" b="1" dirty="0"/>
              <a:t>، فماذا يعني ذلك ؟</a:t>
            </a:r>
            <a:endParaRPr lang="en-US" b="1" dirty="0"/>
          </a:p>
          <a:p>
            <a:pPr marL="747713" algn="just" rtl="1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</a:pPr>
            <a:r>
              <a:rPr lang="ar-KW" b="1" dirty="0"/>
              <a:t>تخيل أنك </a:t>
            </a:r>
            <a:r>
              <a:rPr lang="ar-KW" b="1" dirty="0">
                <a:solidFill>
                  <a:srgbClr val="C00000"/>
                </a:solidFill>
              </a:rPr>
              <a:t>مهندساً معمارياً </a:t>
            </a:r>
            <a:r>
              <a:rPr lang="ar-KW" b="1" dirty="0"/>
              <a:t>، وطلب منك تصميم مجمع  تجاري متميز الشكل ، فما التصميم الفريد الذي ترغب أن يكون عليه المجمع ؟</a:t>
            </a:r>
            <a:endParaRPr lang="en-US" b="1" dirty="0"/>
          </a:p>
          <a:p>
            <a:pPr marL="747713" algn="just" rtl="1">
              <a:lnSpc>
                <a:spcPct val="150000"/>
              </a:lnSpc>
            </a:pPr>
            <a:r>
              <a:rPr lang="ar-KW" b="1" dirty="0"/>
              <a:t>اذكر خلال ( </a:t>
            </a:r>
            <a:r>
              <a:rPr lang="ar-KW" b="1" dirty="0">
                <a:solidFill>
                  <a:srgbClr val="C00000"/>
                </a:solidFill>
              </a:rPr>
              <a:t>3</a:t>
            </a:r>
            <a:r>
              <a:rPr lang="ar-KW" b="1" dirty="0"/>
              <a:t> ) دقائق ( </a:t>
            </a:r>
            <a:r>
              <a:rPr lang="ar-KW" b="1" dirty="0">
                <a:solidFill>
                  <a:srgbClr val="C00000"/>
                </a:solidFill>
              </a:rPr>
              <a:t>10</a:t>
            </a:r>
            <a:r>
              <a:rPr lang="ar-KW" b="1" dirty="0"/>
              <a:t> ) استخدامات ممكنة ل</a:t>
            </a:r>
            <a:r>
              <a:rPr lang="ar-KW" b="1" dirty="0">
                <a:solidFill>
                  <a:srgbClr val="C00000"/>
                </a:solidFill>
              </a:rPr>
              <a:t>قلم</a:t>
            </a:r>
            <a:r>
              <a:rPr lang="ar-KW" b="1" dirty="0"/>
              <a:t> </a:t>
            </a:r>
            <a:r>
              <a:rPr lang="ar-KW" b="1" dirty="0">
                <a:solidFill>
                  <a:srgbClr val="C00000"/>
                </a:solidFill>
              </a:rPr>
              <a:t>الرصاص</a:t>
            </a:r>
            <a:r>
              <a:rPr lang="ar-KW" b="1" dirty="0"/>
              <a:t> ؟</a:t>
            </a:r>
            <a:endParaRPr lang="en-US" b="1" dirty="0"/>
          </a:p>
          <a:p>
            <a:pPr algn="just" rt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0" y="4466249"/>
            <a:ext cx="3306126" cy="21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45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16411" y="1681316"/>
            <a:ext cx="3018504" cy="648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: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980" y="3333136"/>
            <a:ext cx="11257935" cy="123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عملية ذهنية 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تحدث داخل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العقل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الإنسان </a:t>
            </a:r>
          </a:p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ويصاحبها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سلوك خارجي 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ينتج عن عملية التفكير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981" y="2507226"/>
            <a:ext cx="11257936" cy="648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نعمة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نعم الله 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التي وهبها ل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بني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البشر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دون غيرهم من المخلوقات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980" y="4832555"/>
            <a:ext cx="11257936" cy="123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فال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انسان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الذي قام ب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اختراع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الآلة البخارية والبوصلة والكهرباء وغيرها من الاختراعات ، إنما قام ب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عملية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المنتجة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333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3962" y="294968"/>
            <a:ext cx="11257936" cy="648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واسطة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الانسان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162" y="1728501"/>
            <a:ext cx="1828800" cy="173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يتخذ</a:t>
            </a:r>
          </a:p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القرارات المناسبة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56968" y="1282615"/>
            <a:ext cx="9966960" cy="0"/>
          </a:xfrm>
          <a:prstGeom prst="line">
            <a:avLst/>
          </a:prstGeom>
          <a:ln w="57150">
            <a:solidFill>
              <a:srgbClr val="F59C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982930" y="894733"/>
            <a:ext cx="0" cy="365760"/>
          </a:xfrm>
          <a:prstGeom prst="line">
            <a:avLst/>
          </a:prstGeom>
          <a:ln w="57150">
            <a:solidFill>
              <a:srgbClr val="F59C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002296" y="1272783"/>
            <a:ext cx="0" cy="457200"/>
          </a:xfrm>
          <a:prstGeom prst="straightConnector1">
            <a:avLst/>
          </a:prstGeom>
          <a:ln w="57150">
            <a:solidFill>
              <a:srgbClr val="F59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087896" y="1756035"/>
            <a:ext cx="1828800" cy="173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يكتسب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المعارف</a:t>
            </a:r>
          </a:p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والخبرات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01781" y="1756035"/>
            <a:ext cx="1828800" cy="173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يفهم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طبيعة الأشياء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66" y="1756035"/>
            <a:ext cx="1828800" cy="173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يحل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المشكلات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9551" y="1732926"/>
            <a:ext cx="1828800" cy="173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يحقق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الاكتشافات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5906" y="1729983"/>
            <a:ext cx="1828800" cy="1737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يضع</a:t>
            </a:r>
          </a:p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المخططات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089923" y="1289003"/>
            <a:ext cx="0" cy="457200"/>
          </a:xfrm>
          <a:prstGeom prst="straightConnector1">
            <a:avLst/>
          </a:prstGeom>
          <a:ln w="57150">
            <a:solidFill>
              <a:srgbClr val="F59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28388" y="1289003"/>
            <a:ext cx="0" cy="457200"/>
          </a:xfrm>
          <a:prstGeom prst="straightConnector1">
            <a:avLst/>
          </a:prstGeom>
          <a:ln w="57150">
            <a:solidFill>
              <a:srgbClr val="F59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68534" y="1298835"/>
            <a:ext cx="0" cy="457200"/>
          </a:xfrm>
          <a:prstGeom prst="straightConnector1">
            <a:avLst/>
          </a:prstGeom>
          <a:ln w="57150">
            <a:solidFill>
              <a:srgbClr val="F59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06999" y="1298835"/>
            <a:ext cx="0" cy="457200"/>
          </a:xfrm>
          <a:prstGeom prst="straightConnector1">
            <a:avLst/>
          </a:prstGeom>
          <a:ln w="57150">
            <a:solidFill>
              <a:srgbClr val="F59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56968" y="1271301"/>
            <a:ext cx="0" cy="457200"/>
          </a:xfrm>
          <a:prstGeom prst="straightConnector1">
            <a:avLst/>
          </a:prstGeom>
          <a:ln w="57150">
            <a:solidFill>
              <a:srgbClr val="F59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3962" y="3810000"/>
            <a:ext cx="11257936" cy="123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يظهر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خلال </a:t>
            </a:r>
          </a:p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اللغة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و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استعمال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الأرقام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و</a:t>
            </a:r>
            <a:r>
              <a:rPr lang="ar-KW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الإشارات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و</a:t>
            </a:r>
            <a:r>
              <a:rPr lang="ar-K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الخرائط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الجغرافية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و</a:t>
            </a:r>
            <a:r>
              <a:rPr lang="ar-KW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العلامات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الموسيقية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384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1" grpId="0"/>
      <p:bldP spid="12" grpId="0"/>
      <p:bldP spid="13" grpId="0"/>
      <p:bldP spid="14" grpId="0"/>
      <p:bldP spid="15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135" y="144205"/>
            <a:ext cx="1166105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 fontAlgn="base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lang="ar-KW" altLang="en-US" sz="2800" b="1" u="sng" dirty="0">
                <a:solidFill>
                  <a:srgbClr val="C00000"/>
                </a:solidFill>
              </a:rPr>
              <a:t>نشاط : عزيزي المتعلم ، حاول أن تشحذ عقلك بالتمرين التالي :</a:t>
            </a:r>
          </a:p>
          <a:p>
            <a:pPr lvl="0" algn="just" rtl="1" fontAlgn="base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lang="ar-KW" altLang="en-US" sz="2800" b="1" dirty="0"/>
              <a:t>تعرف على لعبة ( السدوكو ) ثم خلال ( 5 ) دقائق ، حاول أن تكمل الأعداد في المربعات الخالية :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1760032"/>
            <a:ext cx="8770375" cy="48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0827" y="2625212"/>
            <a:ext cx="2831690" cy="894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مميزات التفكير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278" y="1406014"/>
            <a:ext cx="3359980" cy="1111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سلوك ذهني </a:t>
            </a:r>
          </a:p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صادر عن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الدماغ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7369" y="1548581"/>
            <a:ext cx="3864077" cy="825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صفة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خاصة بال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بشر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278" y="3770669"/>
            <a:ext cx="3359980" cy="1941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غايته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مساعدة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الفرد على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فهم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المواقف والتعامل معها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72517" y="3770669"/>
            <a:ext cx="4458929" cy="1941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يتكون من </a:t>
            </a:r>
          </a:p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سلسلة </a:t>
            </a:r>
          </a:p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النشاطات الذهنية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 descr="E:\fppt\template\arrows\arrow4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5209">
            <a:off x="6785344" y="1708834"/>
            <a:ext cx="1374345" cy="10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fppt\template\arrows\arrow4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4791" flipH="1">
            <a:off x="3794425" y="1704186"/>
            <a:ext cx="1374345" cy="10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:\fppt\template\arrows\arrow4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4791" flipV="1">
            <a:off x="6785343" y="3400519"/>
            <a:ext cx="1374345" cy="10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:\fppt\template\arrows\arrow4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5209" flipH="1" flipV="1">
            <a:off x="3794424" y="3395871"/>
            <a:ext cx="1374345" cy="10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17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86683" y="315964"/>
            <a:ext cx="2880852" cy="6124165"/>
          </a:xfrm>
          <a:prstGeom prst="rect">
            <a:avLst/>
          </a:prstGeom>
          <a:solidFill>
            <a:srgbClr val="E6E6E4"/>
          </a:solidFill>
          <a:ln>
            <a:solidFill>
              <a:srgbClr val="ACCDB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ar-KW" sz="3200" b="1" dirty="0">
                <a:solidFill>
                  <a:srgbClr val="C00000"/>
                </a:solidFill>
              </a:rPr>
              <a:t>نشاط :</a:t>
            </a:r>
          </a:p>
          <a:p>
            <a:pPr algn="justLow" rtl="1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ar-KW" sz="3200" b="1" dirty="0">
                <a:solidFill>
                  <a:srgbClr val="C00000"/>
                </a:solidFill>
              </a:rPr>
              <a:t>عزيزي المتعلم :</a:t>
            </a:r>
          </a:p>
          <a:p>
            <a:pPr algn="justLow" rtl="1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ar-KW" sz="3200" b="1" dirty="0"/>
              <a:t>خلال ( </a:t>
            </a:r>
            <a:r>
              <a:rPr lang="ar-KW" sz="3200" b="1" dirty="0">
                <a:solidFill>
                  <a:srgbClr val="C00000"/>
                </a:solidFill>
              </a:rPr>
              <a:t>3</a:t>
            </a:r>
            <a:r>
              <a:rPr lang="ar-KW" sz="3200" b="1" dirty="0"/>
              <a:t> ) دقائق حاول أن توصل بين الأرقام مبتدأ بالرقـم ( </a:t>
            </a:r>
            <a:r>
              <a:rPr lang="ar-KW" sz="3200" b="1" dirty="0">
                <a:solidFill>
                  <a:srgbClr val="C00000"/>
                </a:solidFill>
              </a:rPr>
              <a:t>1</a:t>
            </a:r>
            <a:r>
              <a:rPr lang="ar-KW" sz="3200" b="1" dirty="0"/>
              <a:t> ) ومنتهياً بالرقم ( </a:t>
            </a:r>
            <a:r>
              <a:rPr lang="ar-KW" sz="3200" b="1" dirty="0">
                <a:solidFill>
                  <a:srgbClr val="C00000"/>
                </a:solidFill>
              </a:rPr>
              <a:t>100</a:t>
            </a:r>
            <a:r>
              <a:rPr lang="ar-KW" sz="3200" b="1" dirty="0"/>
              <a:t> ) :</a:t>
            </a:r>
            <a:endParaRPr lang="en-US" altLang="en-US" sz="32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" y="315964"/>
            <a:ext cx="8278119" cy="61241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98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0827" y="2625212"/>
            <a:ext cx="2831690" cy="8947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وظائف التفكير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278" y="1306068"/>
            <a:ext cx="3359980" cy="1111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التحليل والتركيب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2342" y="1408472"/>
            <a:ext cx="3864077" cy="825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الفهم والاستيعاب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278" y="3593445"/>
            <a:ext cx="3359980" cy="1179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 والنقد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3156" y="5344749"/>
            <a:ext cx="4458929" cy="1106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الإبداع والاكتشاف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 descr="E:\fppt\template\arrows\arrow4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5209">
            <a:off x="6785344" y="1708834"/>
            <a:ext cx="1374345" cy="10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fppt\template\arrows\arrow4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4791" flipH="1">
            <a:off x="3794425" y="1704186"/>
            <a:ext cx="1374345" cy="10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:\fppt\template\arrows\arrow4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4791" flipV="1">
            <a:off x="6785343" y="3400519"/>
            <a:ext cx="1374345" cy="10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:\fppt\template\arrows\arrow4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5209" flipH="1" flipV="1">
            <a:off x="3794424" y="3395871"/>
            <a:ext cx="1374345" cy="10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E:\fppt\template\arrows\arrow3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0947">
            <a:off x="5349975" y="4097114"/>
            <a:ext cx="1379099" cy="60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586851" y="3212281"/>
            <a:ext cx="4458929" cy="1941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الاستنتاج والحكم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138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411</Words>
  <Application>Microsoft Office PowerPoint</Application>
  <PresentationFormat>Custom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Azari Alrashidi</dc:creator>
  <cp:lastModifiedBy>Ahmed</cp:lastModifiedBy>
  <cp:revision>23</cp:revision>
  <dcterms:created xsi:type="dcterms:W3CDTF">2016-10-29T12:14:22Z</dcterms:created>
  <dcterms:modified xsi:type="dcterms:W3CDTF">2019-11-01T17:16:12Z</dcterms:modified>
</cp:coreProperties>
</file>