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66BBA-401A-4669-A16C-4EEB85074946}" type="datetimeFigureOut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6FB77-E60B-4C68-82B6-B00389549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335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66BBA-401A-4669-A16C-4EEB85074946}" type="datetimeFigureOut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6FB77-E60B-4C68-82B6-B00389549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461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66BBA-401A-4669-A16C-4EEB85074946}" type="datetimeFigureOut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6FB77-E60B-4C68-82B6-B00389549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518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66BBA-401A-4669-A16C-4EEB85074946}" type="datetimeFigureOut">
              <a:rPr lang="en-US" smtClean="0"/>
              <a:t>11/4/2017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6FB77-E60B-4C68-82B6-B00389549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948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66BBA-401A-4669-A16C-4EEB85074946}" type="datetimeFigureOut">
              <a:rPr lang="en-US" smtClean="0"/>
              <a:t>11/4/2017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6FB77-E60B-4C68-82B6-B00389549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834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66BBA-401A-4669-A16C-4EEB85074946}" type="datetimeFigureOut">
              <a:rPr lang="en-US" smtClean="0"/>
              <a:t>11/4/2017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6FB77-E60B-4C68-82B6-B00389549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560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66BBA-401A-4669-A16C-4EEB85074946}" type="datetimeFigureOut">
              <a:rPr lang="en-US" smtClean="0"/>
              <a:t>11/4/2017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6FB77-E60B-4C68-82B6-B00389549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249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66BBA-401A-4669-A16C-4EEB85074946}" type="datetimeFigureOut">
              <a:rPr lang="en-US" smtClean="0"/>
              <a:t>11/4/2017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6FB77-E60B-4C68-82B6-B00389549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909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66BBA-401A-4669-A16C-4EEB85074946}" type="datetimeFigureOut">
              <a:rPr lang="en-US" smtClean="0"/>
              <a:t>11/4/2017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6FB77-E60B-4C68-82B6-B00389549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091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66BBA-401A-4669-A16C-4EEB85074946}" type="datetimeFigureOut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6FB77-E60B-4C68-82B6-B00389549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158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66BBA-401A-4669-A16C-4EEB85074946}" type="datetimeFigureOut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6FB77-E60B-4C68-82B6-B00389549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951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66BBA-401A-4669-A16C-4EEB85074946}" type="datetimeFigureOut">
              <a:rPr lang="en-US" smtClean="0"/>
              <a:t>11/4/2017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6FB77-E60B-4C68-82B6-B00389549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31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209800" y="1602882"/>
            <a:ext cx="4953000" cy="4645518"/>
            <a:chOff x="2209800" y="1602882"/>
            <a:chExt cx="4953000" cy="464551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9800" y="1602882"/>
              <a:ext cx="4724400" cy="4493118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4114800" y="5638800"/>
              <a:ext cx="6858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6477000" y="5715000"/>
              <a:ext cx="685800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371600" y="514290"/>
            <a:ext cx="6019800" cy="40011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KW" sz="2000" b="1" dirty="0" smtClean="0"/>
              <a:t>عنوان الدرس : كيف تعتني بالنباتات و الحيوانات و البيئة من حولك ؟</a:t>
            </a:r>
            <a:r>
              <a:rPr lang="en-US" sz="2000" b="1" dirty="0" smtClean="0"/>
              <a:t> </a:t>
            </a:r>
            <a:endParaRPr lang="en-US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91836" y="6031468"/>
            <a:ext cx="2098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KW" b="1" dirty="0" smtClean="0"/>
              <a:t>اعداد المعلمة : ساره أمير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800600" y="1143000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KW" b="1" dirty="0" smtClean="0"/>
              <a:t>لون مراحل نمو النبتة و طرق الاعتناء بها ..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871000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Sony</dc:creator>
  <cp:lastModifiedBy>Sony</cp:lastModifiedBy>
  <cp:revision>1</cp:revision>
  <dcterms:created xsi:type="dcterms:W3CDTF">2017-11-04T09:30:23Z</dcterms:created>
  <dcterms:modified xsi:type="dcterms:W3CDTF">2017-11-04T09:35:36Z</dcterms:modified>
</cp:coreProperties>
</file>