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0"/>
  </p:notesMasterIdLst>
  <p:sldIdLst>
    <p:sldId id="256" r:id="rId2"/>
    <p:sldId id="264" r:id="rId3"/>
    <p:sldId id="261" r:id="rId4"/>
    <p:sldId id="257" r:id="rId5"/>
    <p:sldId id="265" r:id="rId6"/>
    <p:sldId id="266" r:id="rId7"/>
    <p:sldId id="267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C8A2"/>
    <a:srgbClr val="00B099"/>
    <a:srgbClr val="1D6FA9"/>
    <a:srgbClr val="00C4A0"/>
    <a:srgbClr val="97D8F4"/>
    <a:srgbClr val="FFCD2F"/>
    <a:srgbClr val="2B95C2"/>
    <a:srgbClr val="00A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5D8A-3D4E-449C-8070-57EDDD2271C7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D3DE5-0593-49B8-AA44-F61BADDD7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076E4-359B-4DD2-9239-4D0315D25D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62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9811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D3DE5-0593-49B8-AA44-F61BADDD7D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31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894-8C81-42E5-BEF1-15A961722069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64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894-8C81-42E5-BEF1-15A961722069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6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894-8C81-42E5-BEF1-15A961722069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08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48"/>
          <p:cNvSpPr>
            <a:spLocks/>
          </p:cNvSpPr>
          <p:nvPr userDrawn="1"/>
        </p:nvSpPr>
        <p:spPr bwMode="auto">
          <a:xfrm>
            <a:off x="11105701" y="6152363"/>
            <a:ext cx="663511" cy="529001"/>
          </a:xfrm>
          <a:custGeom>
            <a:avLst/>
            <a:gdLst>
              <a:gd name="T0" fmla="*/ 613 w 667"/>
              <a:gd name="T1" fmla="*/ 212 h 532"/>
              <a:gd name="T2" fmla="*/ 594 w 667"/>
              <a:gd name="T3" fmla="*/ 192 h 532"/>
              <a:gd name="T4" fmla="*/ 559 w 667"/>
              <a:gd name="T5" fmla="*/ 156 h 532"/>
              <a:gd name="T6" fmla="*/ 540 w 667"/>
              <a:gd name="T7" fmla="*/ 127 h 532"/>
              <a:gd name="T8" fmla="*/ 525 w 667"/>
              <a:gd name="T9" fmla="*/ 76 h 532"/>
              <a:gd name="T10" fmla="*/ 512 w 667"/>
              <a:gd name="T11" fmla="*/ 65 h 532"/>
              <a:gd name="T12" fmla="*/ 500 w 667"/>
              <a:gd name="T13" fmla="*/ 52 h 532"/>
              <a:gd name="T14" fmla="*/ 479 w 667"/>
              <a:gd name="T15" fmla="*/ 0 h 532"/>
              <a:gd name="T16" fmla="*/ 467 w 667"/>
              <a:gd name="T17" fmla="*/ 69 h 532"/>
              <a:gd name="T18" fmla="*/ 455 w 667"/>
              <a:gd name="T19" fmla="*/ 117 h 532"/>
              <a:gd name="T20" fmla="*/ 437 w 667"/>
              <a:gd name="T21" fmla="*/ 122 h 532"/>
              <a:gd name="T22" fmla="*/ 383 w 667"/>
              <a:gd name="T23" fmla="*/ 90 h 532"/>
              <a:gd name="T24" fmla="*/ 371 w 667"/>
              <a:gd name="T25" fmla="*/ 58 h 532"/>
              <a:gd name="T26" fmla="*/ 384 w 667"/>
              <a:gd name="T27" fmla="*/ 37 h 532"/>
              <a:gd name="T28" fmla="*/ 384 w 667"/>
              <a:gd name="T29" fmla="*/ 26 h 532"/>
              <a:gd name="T30" fmla="*/ 314 w 667"/>
              <a:gd name="T31" fmla="*/ 11 h 532"/>
              <a:gd name="T32" fmla="*/ 307 w 667"/>
              <a:gd name="T33" fmla="*/ 29 h 532"/>
              <a:gd name="T34" fmla="*/ 266 w 667"/>
              <a:gd name="T35" fmla="*/ 62 h 532"/>
              <a:gd name="T36" fmla="*/ 262 w 667"/>
              <a:gd name="T37" fmla="*/ 75 h 532"/>
              <a:gd name="T38" fmla="*/ 243 w 667"/>
              <a:gd name="T39" fmla="*/ 71 h 532"/>
              <a:gd name="T40" fmla="*/ 195 w 667"/>
              <a:gd name="T41" fmla="*/ 77 h 532"/>
              <a:gd name="T42" fmla="*/ 172 w 667"/>
              <a:gd name="T43" fmla="*/ 102 h 532"/>
              <a:gd name="T44" fmla="*/ 158 w 667"/>
              <a:gd name="T45" fmla="*/ 108 h 532"/>
              <a:gd name="T46" fmla="*/ 147 w 667"/>
              <a:gd name="T47" fmla="*/ 119 h 532"/>
              <a:gd name="T48" fmla="*/ 100 w 667"/>
              <a:gd name="T49" fmla="*/ 169 h 532"/>
              <a:gd name="T50" fmla="*/ 30 w 667"/>
              <a:gd name="T51" fmla="*/ 195 h 532"/>
              <a:gd name="T52" fmla="*/ 5 w 667"/>
              <a:gd name="T53" fmla="*/ 212 h 532"/>
              <a:gd name="T54" fmla="*/ 2 w 667"/>
              <a:gd name="T55" fmla="*/ 241 h 532"/>
              <a:gd name="T56" fmla="*/ 8 w 667"/>
              <a:gd name="T57" fmla="*/ 295 h 532"/>
              <a:gd name="T58" fmla="*/ 38 w 667"/>
              <a:gd name="T59" fmla="*/ 388 h 532"/>
              <a:gd name="T60" fmla="*/ 32 w 667"/>
              <a:gd name="T61" fmla="*/ 421 h 532"/>
              <a:gd name="T62" fmla="*/ 32 w 667"/>
              <a:gd name="T63" fmla="*/ 437 h 532"/>
              <a:gd name="T64" fmla="*/ 83 w 667"/>
              <a:gd name="T65" fmla="*/ 447 h 532"/>
              <a:gd name="T66" fmla="*/ 155 w 667"/>
              <a:gd name="T67" fmla="*/ 429 h 532"/>
              <a:gd name="T68" fmla="*/ 174 w 667"/>
              <a:gd name="T69" fmla="*/ 421 h 532"/>
              <a:gd name="T70" fmla="*/ 197 w 667"/>
              <a:gd name="T71" fmla="*/ 403 h 532"/>
              <a:gd name="T72" fmla="*/ 245 w 667"/>
              <a:gd name="T73" fmla="*/ 391 h 532"/>
              <a:gd name="T74" fmla="*/ 323 w 667"/>
              <a:gd name="T75" fmla="*/ 390 h 532"/>
              <a:gd name="T76" fmla="*/ 353 w 667"/>
              <a:gd name="T77" fmla="*/ 419 h 532"/>
              <a:gd name="T78" fmla="*/ 370 w 667"/>
              <a:gd name="T79" fmla="*/ 449 h 532"/>
              <a:gd name="T80" fmla="*/ 406 w 667"/>
              <a:gd name="T81" fmla="*/ 409 h 532"/>
              <a:gd name="T82" fmla="*/ 391 w 667"/>
              <a:gd name="T83" fmla="*/ 454 h 532"/>
              <a:gd name="T84" fmla="*/ 411 w 667"/>
              <a:gd name="T85" fmla="*/ 436 h 532"/>
              <a:gd name="T86" fmla="*/ 436 w 667"/>
              <a:gd name="T87" fmla="*/ 477 h 532"/>
              <a:gd name="T88" fmla="*/ 437 w 667"/>
              <a:gd name="T89" fmla="*/ 485 h 532"/>
              <a:gd name="T90" fmla="*/ 490 w 667"/>
              <a:gd name="T91" fmla="*/ 523 h 532"/>
              <a:gd name="T92" fmla="*/ 513 w 667"/>
              <a:gd name="T93" fmla="*/ 516 h 532"/>
              <a:gd name="T94" fmla="*/ 524 w 667"/>
              <a:gd name="T95" fmla="*/ 514 h 532"/>
              <a:gd name="T96" fmla="*/ 563 w 667"/>
              <a:gd name="T97" fmla="*/ 515 h 532"/>
              <a:gd name="T98" fmla="*/ 588 w 667"/>
              <a:gd name="T99" fmla="*/ 505 h 532"/>
              <a:gd name="T100" fmla="*/ 604 w 667"/>
              <a:gd name="T101" fmla="*/ 490 h 532"/>
              <a:gd name="T102" fmla="*/ 637 w 667"/>
              <a:gd name="T103" fmla="*/ 409 h 532"/>
              <a:gd name="T104" fmla="*/ 663 w 667"/>
              <a:gd name="T105" fmla="*/ 321 h 532"/>
              <a:gd name="T106" fmla="*/ 617 w 667"/>
              <a:gd name="T107" fmla="*/ 214 h 532"/>
              <a:gd name="T108" fmla="*/ 613 w 667"/>
              <a:gd name="T109" fmla="*/ 212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667" h="532">
                <a:moveTo>
                  <a:pt x="613" y="212"/>
                </a:moveTo>
                <a:cubicBezTo>
                  <a:pt x="599" y="214"/>
                  <a:pt x="599" y="201"/>
                  <a:pt x="594" y="192"/>
                </a:cubicBezTo>
                <a:cubicBezTo>
                  <a:pt x="586" y="176"/>
                  <a:pt x="576" y="162"/>
                  <a:pt x="559" y="156"/>
                </a:cubicBezTo>
                <a:cubicBezTo>
                  <a:pt x="545" y="151"/>
                  <a:pt x="541" y="141"/>
                  <a:pt x="540" y="127"/>
                </a:cubicBezTo>
                <a:cubicBezTo>
                  <a:pt x="539" y="109"/>
                  <a:pt x="525" y="95"/>
                  <a:pt x="525" y="76"/>
                </a:cubicBezTo>
                <a:cubicBezTo>
                  <a:pt x="525" y="72"/>
                  <a:pt x="516" y="64"/>
                  <a:pt x="512" y="65"/>
                </a:cubicBezTo>
                <a:cubicBezTo>
                  <a:pt x="501" y="68"/>
                  <a:pt x="501" y="60"/>
                  <a:pt x="500" y="52"/>
                </a:cubicBezTo>
                <a:cubicBezTo>
                  <a:pt x="498" y="33"/>
                  <a:pt x="488" y="18"/>
                  <a:pt x="479" y="0"/>
                </a:cubicBezTo>
                <a:cubicBezTo>
                  <a:pt x="470" y="24"/>
                  <a:pt x="465" y="46"/>
                  <a:pt x="467" y="69"/>
                </a:cubicBezTo>
                <a:cubicBezTo>
                  <a:pt x="469" y="86"/>
                  <a:pt x="463" y="102"/>
                  <a:pt x="455" y="117"/>
                </a:cubicBezTo>
                <a:cubicBezTo>
                  <a:pt x="452" y="123"/>
                  <a:pt x="445" y="129"/>
                  <a:pt x="437" y="122"/>
                </a:cubicBezTo>
                <a:cubicBezTo>
                  <a:pt x="421" y="108"/>
                  <a:pt x="400" y="102"/>
                  <a:pt x="383" y="90"/>
                </a:cubicBezTo>
                <a:cubicBezTo>
                  <a:pt x="373" y="84"/>
                  <a:pt x="359" y="78"/>
                  <a:pt x="371" y="58"/>
                </a:cubicBezTo>
                <a:cubicBezTo>
                  <a:pt x="375" y="52"/>
                  <a:pt x="381" y="45"/>
                  <a:pt x="384" y="37"/>
                </a:cubicBezTo>
                <a:cubicBezTo>
                  <a:pt x="386" y="33"/>
                  <a:pt x="390" y="25"/>
                  <a:pt x="384" y="26"/>
                </a:cubicBezTo>
                <a:cubicBezTo>
                  <a:pt x="359" y="31"/>
                  <a:pt x="338" y="19"/>
                  <a:pt x="314" y="11"/>
                </a:cubicBezTo>
                <a:cubicBezTo>
                  <a:pt x="319" y="23"/>
                  <a:pt x="320" y="29"/>
                  <a:pt x="307" y="29"/>
                </a:cubicBezTo>
                <a:cubicBezTo>
                  <a:pt x="288" y="29"/>
                  <a:pt x="271" y="44"/>
                  <a:pt x="266" y="62"/>
                </a:cubicBezTo>
                <a:cubicBezTo>
                  <a:pt x="265" y="66"/>
                  <a:pt x="277" y="77"/>
                  <a:pt x="262" y="75"/>
                </a:cubicBezTo>
                <a:cubicBezTo>
                  <a:pt x="256" y="74"/>
                  <a:pt x="249" y="77"/>
                  <a:pt x="243" y="71"/>
                </a:cubicBezTo>
                <a:cubicBezTo>
                  <a:pt x="225" y="54"/>
                  <a:pt x="214" y="59"/>
                  <a:pt x="195" y="77"/>
                </a:cubicBezTo>
                <a:cubicBezTo>
                  <a:pt x="186" y="85"/>
                  <a:pt x="188" y="103"/>
                  <a:pt x="172" y="102"/>
                </a:cubicBezTo>
                <a:cubicBezTo>
                  <a:pt x="172" y="115"/>
                  <a:pt x="170" y="120"/>
                  <a:pt x="158" y="108"/>
                </a:cubicBezTo>
                <a:cubicBezTo>
                  <a:pt x="155" y="105"/>
                  <a:pt x="148" y="113"/>
                  <a:pt x="147" y="119"/>
                </a:cubicBezTo>
                <a:cubicBezTo>
                  <a:pt x="144" y="150"/>
                  <a:pt x="126" y="162"/>
                  <a:pt x="100" y="169"/>
                </a:cubicBezTo>
                <a:cubicBezTo>
                  <a:pt x="76" y="176"/>
                  <a:pt x="50" y="177"/>
                  <a:pt x="30" y="195"/>
                </a:cubicBezTo>
                <a:cubicBezTo>
                  <a:pt x="22" y="202"/>
                  <a:pt x="17" y="212"/>
                  <a:pt x="5" y="212"/>
                </a:cubicBezTo>
                <a:cubicBezTo>
                  <a:pt x="11" y="223"/>
                  <a:pt x="0" y="233"/>
                  <a:pt x="2" y="241"/>
                </a:cubicBezTo>
                <a:cubicBezTo>
                  <a:pt x="5" y="259"/>
                  <a:pt x="4" y="280"/>
                  <a:pt x="8" y="295"/>
                </a:cubicBezTo>
                <a:cubicBezTo>
                  <a:pt x="18" y="326"/>
                  <a:pt x="26" y="358"/>
                  <a:pt x="38" y="388"/>
                </a:cubicBezTo>
                <a:cubicBezTo>
                  <a:pt x="42" y="398"/>
                  <a:pt x="44" y="412"/>
                  <a:pt x="32" y="421"/>
                </a:cubicBezTo>
                <a:cubicBezTo>
                  <a:pt x="25" y="426"/>
                  <a:pt x="26" y="432"/>
                  <a:pt x="32" y="437"/>
                </a:cubicBezTo>
                <a:cubicBezTo>
                  <a:pt x="43" y="449"/>
                  <a:pt x="71" y="457"/>
                  <a:pt x="83" y="447"/>
                </a:cubicBezTo>
                <a:cubicBezTo>
                  <a:pt x="105" y="429"/>
                  <a:pt x="129" y="426"/>
                  <a:pt x="155" y="429"/>
                </a:cubicBezTo>
                <a:cubicBezTo>
                  <a:pt x="163" y="429"/>
                  <a:pt x="170" y="430"/>
                  <a:pt x="174" y="421"/>
                </a:cubicBezTo>
                <a:cubicBezTo>
                  <a:pt x="179" y="410"/>
                  <a:pt x="188" y="408"/>
                  <a:pt x="197" y="403"/>
                </a:cubicBezTo>
                <a:cubicBezTo>
                  <a:pt x="212" y="393"/>
                  <a:pt x="229" y="399"/>
                  <a:pt x="245" y="391"/>
                </a:cubicBezTo>
                <a:cubicBezTo>
                  <a:pt x="270" y="377"/>
                  <a:pt x="296" y="384"/>
                  <a:pt x="323" y="390"/>
                </a:cubicBezTo>
                <a:cubicBezTo>
                  <a:pt x="339" y="395"/>
                  <a:pt x="344" y="409"/>
                  <a:pt x="353" y="419"/>
                </a:cubicBezTo>
                <a:cubicBezTo>
                  <a:pt x="361" y="427"/>
                  <a:pt x="362" y="439"/>
                  <a:pt x="370" y="449"/>
                </a:cubicBezTo>
                <a:cubicBezTo>
                  <a:pt x="377" y="431"/>
                  <a:pt x="393" y="424"/>
                  <a:pt x="406" y="409"/>
                </a:cubicBezTo>
                <a:cubicBezTo>
                  <a:pt x="403" y="427"/>
                  <a:pt x="401" y="441"/>
                  <a:pt x="391" y="454"/>
                </a:cubicBezTo>
                <a:cubicBezTo>
                  <a:pt x="403" y="450"/>
                  <a:pt x="403" y="450"/>
                  <a:pt x="411" y="436"/>
                </a:cubicBezTo>
                <a:cubicBezTo>
                  <a:pt x="408" y="458"/>
                  <a:pt x="427" y="463"/>
                  <a:pt x="436" y="477"/>
                </a:cubicBezTo>
                <a:cubicBezTo>
                  <a:pt x="437" y="479"/>
                  <a:pt x="437" y="482"/>
                  <a:pt x="437" y="485"/>
                </a:cubicBezTo>
                <a:cubicBezTo>
                  <a:pt x="441" y="520"/>
                  <a:pt x="472" y="512"/>
                  <a:pt x="490" y="523"/>
                </a:cubicBezTo>
                <a:cubicBezTo>
                  <a:pt x="501" y="530"/>
                  <a:pt x="506" y="521"/>
                  <a:pt x="513" y="516"/>
                </a:cubicBezTo>
                <a:cubicBezTo>
                  <a:pt x="516" y="514"/>
                  <a:pt x="518" y="504"/>
                  <a:pt x="524" y="514"/>
                </a:cubicBezTo>
                <a:cubicBezTo>
                  <a:pt x="536" y="532"/>
                  <a:pt x="550" y="527"/>
                  <a:pt x="563" y="515"/>
                </a:cubicBezTo>
                <a:cubicBezTo>
                  <a:pt x="570" y="508"/>
                  <a:pt x="579" y="505"/>
                  <a:pt x="588" y="505"/>
                </a:cubicBezTo>
                <a:cubicBezTo>
                  <a:pt x="598" y="506"/>
                  <a:pt x="602" y="502"/>
                  <a:pt x="604" y="490"/>
                </a:cubicBezTo>
                <a:cubicBezTo>
                  <a:pt x="610" y="461"/>
                  <a:pt x="619" y="431"/>
                  <a:pt x="637" y="409"/>
                </a:cubicBezTo>
                <a:cubicBezTo>
                  <a:pt x="659" y="383"/>
                  <a:pt x="660" y="351"/>
                  <a:pt x="663" y="321"/>
                </a:cubicBezTo>
                <a:cubicBezTo>
                  <a:pt x="667" y="277"/>
                  <a:pt x="635" y="249"/>
                  <a:pt x="617" y="214"/>
                </a:cubicBezTo>
                <a:cubicBezTo>
                  <a:pt x="616" y="213"/>
                  <a:pt x="614" y="212"/>
                  <a:pt x="613" y="212"/>
                </a:cubicBezTo>
                <a:close/>
              </a:path>
            </a:pathLst>
          </a:custGeom>
          <a:solidFill>
            <a:schemeClr val="accent6"/>
          </a:solidFill>
          <a:ln w="4763" cap="flat">
            <a:solidFill>
              <a:schemeClr val="bg1"/>
            </a:solidFill>
            <a:prstDash val="solid"/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1144354" y="6256291"/>
            <a:ext cx="586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EB2AC18-2AE3-44BA-AC95-5D358C2262F7}" type="slidenum">
              <a:rPr lang="en-US" sz="1200" smtClean="0">
                <a:solidFill>
                  <a:schemeClr val="bg1"/>
                </a:solidFill>
              </a:rPr>
              <a:t>‹#›</a:t>
            </a:fld>
            <a:endParaRPr 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817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894-8C81-42E5-BEF1-15A961722069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5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894-8C81-42E5-BEF1-15A961722069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9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894-8C81-42E5-BEF1-15A961722069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1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894-8C81-42E5-BEF1-15A961722069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7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894-8C81-42E5-BEF1-15A961722069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5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894-8C81-42E5-BEF1-15A961722069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894-8C81-42E5-BEF1-15A961722069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0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8894-8C81-42E5-BEF1-15A961722069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98894-8C81-42E5-BEF1-15A961722069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97E7B-9AEC-4E59-AE60-6255B3201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6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D8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-493625" y="4289353"/>
            <a:ext cx="9144000" cy="724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3200" b="1" dirty="0">
              <a:solidFill>
                <a:schemeClr val="accent6">
                  <a:lumMod val="50000"/>
                </a:schemeClr>
              </a:solidFill>
              <a:cs typeface="+mj-cs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155" y="2532021"/>
            <a:ext cx="7274257" cy="431483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/>
          <a:srcRect l="55344" t="42055" r="38487" b="45942"/>
          <a:stretch/>
        </p:blipFill>
        <p:spPr>
          <a:xfrm rot="723881">
            <a:off x="10503371" y="4399564"/>
            <a:ext cx="1183543" cy="122052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/>
          <a:srcRect l="55344" t="42055" r="38487" b="45942"/>
          <a:stretch/>
        </p:blipFill>
        <p:spPr>
          <a:xfrm rot="563688">
            <a:off x="764561" y="2816334"/>
            <a:ext cx="1164179" cy="120055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4"/>
          <a:srcRect l="68760" t="52941" r="24174" b="33810"/>
          <a:stretch/>
        </p:blipFill>
        <p:spPr>
          <a:xfrm rot="18389044">
            <a:off x="1167822" y="92072"/>
            <a:ext cx="1808559" cy="1915711"/>
          </a:xfrm>
          <a:prstGeom prst="ellipse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4"/>
          <a:srcRect l="68760" t="52941" r="24174" b="33810"/>
          <a:stretch/>
        </p:blipFill>
        <p:spPr>
          <a:xfrm rot="18389044">
            <a:off x="3783465" y="1162156"/>
            <a:ext cx="1808559" cy="1915711"/>
          </a:xfrm>
          <a:prstGeom prst="ellipse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864041" y="1286562"/>
            <a:ext cx="51347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3200" dirty="0" smtClean="0">
                <a:solidFill>
                  <a:schemeClr val="accent5">
                    <a:lumMod val="50000"/>
                  </a:schemeClr>
                </a:solidFill>
                <a:cs typeface="+mj-cs"/>
              </a:rPr>
              <a:t>تقرير عن: .............</a:t>
            </a:r>
          </a:p>
          <a:p>
            <a:pPr algn="ctr" rtl="1"/>
            <a:r>
              <a:rPr lang="ar-SA" sz="3200" dirty="0" smtClean="0">
                <a:solidFill>
                  <a:schemeClr val="accent5">
                    <a:lumMod val="50000"/>
                  </a:schemeClr>
                </a:solidFill>
                <a:cs typeface="+mj-cs"/>
              </a:rPr>
              <a:t>اسم الطالب: .............</a:t>
            </a:r>
            <a:br>
              <a:rPr lang="ar-SA" sz="3200" dirty="0" smtClean="0">
                <a:solidFill>
                  <a:schemeClr val="accent5">
                    <a:lumMod val="50000"/>
                  </a:schemeClr>
                </a:solidFill>
                <a:cs typeface="+mj-cs"/>
              </a:rPr>
            </a:br>
            <a:r>
              <a:rPr lang="ar-SA" sz="3200" dirty="0" smtClean="0">
                <a:solidFill>
                  <a:schemeClr val="accent5">
                    <a:lumMod val="50000"/>
                  </a:schemeClr>
                </a:solidFill>
                <a:cs typeface="+mj-cs"/>
              </a:rPr>
              <a:t>الصف: ..............</a:t>
            </a:r>
            <a:endParaRPr lang="en-US" sz="3200" dirty="0">
              <a:solidFill>
                <a:schemeClr val="accent5">
                  <a:lumMod val="50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8733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58" name="Group 2255"/>
          <p:cNvGrpSpPr>
            <a:grpSpLocks noChangeAspect="1"/>
          </p:cNvGrpSpPr>
          <p:nvPr/>
        </p:nvGrpSpPr>
        <p:grpSpPr bwMode="auto">
          <a:xfrm>
            <a:off x="3852197" y="134553"/>
            <a:ext cx="8140390" cy="6228927"/>
            <a:chOff x="4499" y="572"/>
            <a:chExt cx="2767" cy="2291"/>
          </a:xfrm>
        </p:grpSpPr>
        <p:sp>
          <p:nvSpPr>
            <p:cNvPr id="3360" name="Freeform 2256"/>
            <p:cNvSpPr>
              <a:spLocks/>
            </p:cNvSpPr>
            <p:nvPr/>
          </p:nvSpPr>
          <p:spPr bwMode="auto">
            <a:xfrm>
              <a:off x="4499" y="572"/>
              <a:ext cx="2756" cy="2291"/>
            </a:xfrm>
            <a:custGeom>
              <a:avLst/>
              <a:gdLst>
                <a:gd name="T0" fmla="*/ 1001 w 1685"/>
                <a:gd name="T1" fmla="*/ 1401 h 1401"/>
                <a:gd name="T2" fmla="*/ 1091 w 1685"/>
                <a:gd name="T3" fmla="*/ 1301 h 1401"/>
                <a:gd name="T4" fmla="*/ 1166 w 1685"/>
                <a:gd name="T5" fmla="*/ 1225 h 1401"/>
                <a:gd name="T6" fmla="*/ 1417 w 1685"/>
                <a:gd name="T7" fmla="*/ 1125 h 1401"/>
                <a:gd name="T8" fmla="*/ 1669 w 1685"/>
                <a:gd name="T9" fmla="*/ 863 h 1401"/>
                <a:gd name="T10" fmla="*/ 1540 w 1685"/>
                <a:gd name="T11" fmla="*/ 531 h 1401"/>
                <a:gd name="T12" fmla="*/ 1411 w 1685"/>
                <a:gd name="T13" fmla="*/ 202 h 1401"/>
                <a:gd name="T14" fmla="*/ 1103 w 1685"/>
                <a:gd name="T15" fmla="*/ 23 h 1401"/>
                <a:gd name="T16" fmla="*/ 469 w 1685"/>
                <a:gd name="T17" fmla="*/ 36 h 1401"/>
                <a:gd name="T18" fmla="*/ 201 w 1685"/>
                <a:gd name="T19" fmla="*/ 551 h 1401"/>
                <a:gd name="T20" fmla="*/ 186 w 1685"/>
                <a:gd name="T21" fmla="*/ 895 h 1401"/>
                <a:gd name="T22" fmla="*/ 430 w 1685"/>
                <a:gd name="T23" fmla="*/ 1155 h 1401"/>
                <a:gd name="T24" fmla="*/ 737 w 1685"/>
                <a:gd name="T25" fmla="*/ 1178 h 1401"/>
                <a:gd name="T26" fmla="*/ 966 w 1685"/>
                <a:gd name="T27" fmla="*/ 1266 h 1401"/>
                <a:gd name="T28" fmla="*/ 1001 w 1685"/>
                <a:gd name="T29" fmla="*/ 1401 h 1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85" h="1401">
                  <a:moveTo>
                    <a:pt x="1001" y="1401"/>
                  </a:moveTo>
                  <a:cubicBezTo>
                    <a:pt x="1050" y="1364"/>
                    <a:pt x="1098" y="1334"/>
                    <a:pt x="1091" y="1301"/>
                  </a:cubicBezTo>
                  <a:cubicBezTo>
                    <a:pt x="1082" y="1255"/>
                    <a:pt x="1124" y="1252"/>
                    <a:pt x="1166" y="1225"/>
                  </a:cubicBezTo>
                  <a:cubicBezTo>
                    <a:pt x="1281" y="1151"/>
                    <a:pt x="1290" y="1170"/>
                    <a:pt x="1417" y="1125"/>
                  </a:cubicBezTo>
                  <a:cubicBezTo>
                    <a:pt x="1537" y="1083"/>
                    <a:pt x="1653" y="990"/>
                    <a:pt x="1669" y="863"/>
                  </a:cubicBezTo>
                  <a:cubicBezTo>
                    <a:pt x="1685" y="732"/>
                    <a:pt x="1627" y="615"/>
                    <a:pt x="1540" y="531"/>
                  </a:cubicBezTo>
                  <a:cubicBezTo>
                    <a:pt x="1405" y="402"/>
                    <a:pt x="1451" y="310"/>
                    <a:pt x="1411" y="202"/>
                  </a:cubicBezTo>
                  <a:cubicBezTo>
                    <a:pt x="1364" y="76"/>
                    <a:pt x="1226" y="0"/>
                    <a:pt x="1103" y="23"/>
                  </a:cubicBezTo>
                  <a:cubicBezTo>
                    <a:pt x="728" y="94"/>
                    <a:pt x="646" y="21"/>
                    <a:pt x="469" y="36"/>
                  </a:cubicBezTo>
                  <a:cubicBezTo>
                    <a:pt x="176" y="62"/>
                    <a:pt x="93" y="356"/>
                    <a:pt x="201" y="551"/>
                  </a:cubicBezTo>
                  <a:cubicBezTo>
                    <a:pt x="253" y="645"/>
                    <a:pt x="0" y="753"/>
                    <a:pt x="186" y="895"/>
                  </a:cubicBezTo>
                  <a:cubicBezTo>
                    <a:pt x="302" y="984"/>
                    <a:pt x="253" y="1102"/>
                    <a:pt x="430" y="1155"/>
                  </a:cubicBezTo>
                  <a:cubicBezTo>
                    <a:pt x="516" y="1181"/>
                    <a:pt x="653" y="1158"/>
                    <a:pt x="737" y="1178"/>
                  </a:cubicBezTo>
                  <a:cubicBezTo>
                    <a:pt x="822" y="1199"/>
                    <a:pt x="910" y="1197"/>
                    <a:pt x="966" y="1266"/>
                  </a:cubicBezTo>
                  <a:cubicBezTo>
                    <a:pt x="1026" y="1345"/>
                    <a:pt x="1001" y="1401"/>
                    <a:pt x="1001" y="140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1" name="Freeform 2257"/>
            <p:cNvSpPr>
              <a:spLocks/>
            </p:cNvSpPr>
            <p:nvPr/>
          </p:nvSpPr>
          <p:spPr bwMode="auto">
            <a:xfrm>
              <a:off x="6918" y="1450"/>
              <a:ext cx="213" cy="303"/>
            </a:xfrm>
            <a:custGeom>
              <a:avLst/>
              <a:gdLst>
                <a:gd name="T0" fmla="*/ 105 w 130"/>
                <a:gd name="T1" fmla="*/ 102 h 185"/>
                <a:gd name="T2" fmla="*/ 61 w 130"/>
                <a:gd name="T3" fmla="*/ 54 h 185"/>
                <a:gd name="T4" fmla="*/ 7 w 130"/>
                <a:gd name="T5" fmla="*/ 0 h 185"/>
                <a:gd name="T6" fmla="*/ 0 w 130"/>
                <a:gd name="T7" fmla="*/ 2 h 185"/>
                <a:gd name="T8" fmla="*/ 0 w 130"/>
                <a:gd name="T9" fmla="*/ 5 h 185"/>
                <a:gd name="T10" fmla="*/ 24 w 130"/>
                <a:gd name="T11" fmla="*/ 30 h 185"/>
                <a:gd name="T12" fmla="*/ 55 w 130"/>
                <a:gd name="T13" fmla="*/ 65 h 185"/>
                <a:gd name="T14" fmla="*/ 85 w 130"/>
                <a:gd name="T15" fmla="*/ 144 h 185"/>
                <a:gd name="T16" fmla="*/ 93 w 130"/>
                <a:gd name="T17" fmla="*/ 171 h 185"/>
                <a:gd name="T18" fmla="*/ 117 w 130"/>
                <a:gd name="T19" fmla="*/ 180 h 185"/>
                <a:gd name="T20" fmla="*/ 127 w 130"/>
                <a:gd name="T21" fmla="*/ 162 h 185"/>
                <a:gd name="T22" fmla="*/ 105 w 130"/>
                <a:gd name="T23" fmla="*/ 102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0" h="185">
                  <a:moveTo>
                    <a:pt x="105" y="102"/>
                  </a:moveTo>
                  <a:cubicBezTo>
                    <a:pt x="91" y="85"/>
                    <a:pt x="74" y="71"/>
                    <a:pt x="61" y="54"/>
                  </a:cubicBezTo>
                  <a:cubicBezTo>
                    <a:pt x="46" y="34"/>
                    <a:pt x="34" y="6"/>
                    <a:pt x="7" y="0"/>
                  </a:cubicBezTo>
                  <a:cubicBezTo>
                    <a:pt x="5" y="0"/>
                    <a:pt x="1" y="0"/>
                    <a:pt x="0" y="2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1" y="17"/>
                    <a:pt x="16" y="23"/>
                    <a:pt x="24" y="30"/>
                  </a:cubicBezTo>
                  <a:cubicBezTo>
                    <a:pt x="36" y="39"/>
                    <a:pt x="46" y="53"/>
                    <a:pt x="55" y="65"/>
                  </a:cubicBezTo>
                  <a:cubicBezTo>
                    <a:pt x="70" y="89"/>
                    <a:pt x="81" y="116"/>
                    <a:pt x="85" y="144"/>
                  </a:cubicBezTo>
                  <a:cubicBezTo>
                    <a:pt x="87" y="153"/>
                    <a:pt x="88" y="163"/>
                    <a:pt x="93" y="171"/>
                  </a:cubicBezTo>
                  <a:cubicBezTo>
                    <a:pt x="98" y="179"/>
                    <a:pt x="109" y="185"/>
                    <a:pt x="117" y="180"/>
                  </a:cubicBezTo>
                  <a:cubicBezTo>
                    <a:pt x="124" y="177"/>
                    <a:pt x="126" y="169"/>
                    <a:pt x="127" y="162"/>
                  </a:cubicBezTo>
                  <a:cubicBezTo>
                    <a:pt x="130" y="141"/>
                    <a:pt x="119" y="119"/>
                    <a:pt x="105" y="10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2" name="Freeform 2258"/>
            <p:cNvSpPr>
              <a:spLocks/>
            </p:cNvSpPr>
            <p:nvPr/>
          </p:nvSpPr>
          <p:spPr bwMode="auto">
            <a:xfrm>
              <a:off x="6354" y="2307"/>
              <a:ext cx="461" cy="205"/>
            </a:xfrm>
            <a:custGeom>
              <a:avLst/>
              <a:gdLst>
                <a:gd name="T0" fmla="*/ 279 w 282"/>
                <a:gd name="T1" fmla="*/ 7 h 125"/>
                <a:gd name="T2" fmla="*/ 263 w 282"/>
                <a:gd name="T3" fmla="*/ 13 h 125"/>
                <a:gd name="T4" fmla="*/ 211 w 282"/>
                <a:gd name="T5" fmla="*/ 42 h 125"/>
                <a:gd name="T6" fmla="*/ 117 w 282"/>
                <a:gd name="T7" fmla="*/ 59 h 125"/>
                <a:gd name="T8" fmla="*/ 8 w 282"/>
                <a:gd name="T9" fmla="*/ 97 h 125"/>
                <a:gd name="T10" fmla="*/ 0 w 282"/>
                <a:gd name="T11" fmla="*/ 112 h 125"/>
                <a:gd name="T12" fmla="*/ 10 w 282"/>
                <a:gd name="T13" fmla="*/ 124 h 125"/>
                <a:gd name="T14" fmla="*/ 16 w 282"/>
                <a:gd name="T15" fmla="*/ 119 h 125"/>
                <a:gd name="T16" fmla="*/ 125 w 282"/>
                <a:gd name="T17" fmla="*/ 75 h 125"/>
                <a:gd name="T18" fmla="*/ 264 w 282"/>
                <a:gd name="T19" fmla="*/ 33 h 125"/>
                <a:gd name="T20" fmla="*/ 278 w 282"/>
                <a:gd name="T21" fmla="*/ 24 h 125"/>
                <a:gd name="T22" fmla="*/ 279 w 282"/>
                <a:gd name="T23" fmla="*/ 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2" h="125">
                  <a:moveTo>
                    <a:pt x="279" y="7"/>
                  </a:moveTo>
                  <a:cubicBezTo>
                    <a:pt x="274" y="0"/>
                    <a:pt x="267" y="9"/>
                    <a:pt x="263" y="13"/>
                  </a:cubicBezTo>
                  <a:cubicBezTo>
                    <a:pt x="249" y="29"/>
                    <a:pt x="230" y="36"/>
                    <a:pt x="211" y="42"/>
                  </a:cubicBezTo>
                  <a:cubicBezTo>
                    <a:pt x="180" y="52"/>
                    <a:pt x="149" y="55"/>
                    <a:pt x="117" y="59"/>
                  </a:cubicBezTo>
                  <a:cubicBezTo>
                    <a:pt x="66" y="65"/>
                    <a:pt x="44" y="64"/>
                    <a:pt x="8" y="97"/>
                  </a:cubicBezTo>
                  <a:cubicBezTo>
                    <a:pt x="3" y="101"/>
                    <a:pt x="0" y="106"/>
                    <a:pt x="0" y="112"/>
                  </a:cubicBezTo>
                  <a:cubicBezTo>
                    <a:pt x="0" y="118"/>
                    <a:pt x="4" y="125"/>
                    <a:pt x="10" y="124"/>
                  </a:cubicBezTo>
                  <a:cubicBezTo>
                    <a:pt x="12" y="123"/>
                    <a:pt x="14" y="120"/>
                    <a:pt x="16" y="119"/>
                  </a:cubicBezTo>
                  <a:cubicBezTo>
                    <a:pt x="55" y="90"/>
                    <a:pt x="76" y="86"/>
                    <a:pt x="125" y="75"/>
                  </a:cubicBezTo>
                  <a:cubicBezTo>
                    <a:pt x="174" y="63"/>
                    <a:pt x="218" y="54"/>
                    <a:pt x="264" y="33"/>
                  </a:cubicBezTo>
                  <a:cubicBezTo>
                    <a:pt x="269" y="31"/>
                    <a:pt x="275" y="28"/>
                    <a:pt x="278" y="24"/>
                  </a:cubicBezTo>
                  <a:cubicBezTo>
                    <a:pt x="281" y="19"/>
                    <a:pt x="282" y="12"/>
                    <a:pt x="279" y="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3" name="Freeform 2259"/>
            <p:cNvSpPr>
              <a:spLocks/>
            </p:cNvSpPr>
            <p:nvPr/>
          </p:nvSpPr>
          <p:spPr bwMode="auto">
            <a:xfrm>
              <a:off x="6844" y="2155"/>
              <a:ext cx="126" cy="95"/>
            </a:xfrm>
            <a:custGeom>
              <a:avLst/>
              <a:gdLst>
                <a:gd name="T0" fmla="*/ 70 w 77"/>
                <a:gd name="T1" fmla="*/ 27 h 58"/>
                <a:gd name="T2" fmla="*/ 20 w 77"/>
                <a:gd name="T3" fmla="*/ 51 h 58"/>
                <a:gd name="T4" fmla="*/ 37 w 77"/>
                <a:gd name="T5" fmla="*/ 57 h 58"/>
                <a:gd name="T6" fmla="*/ 64 w 77"/>
                <a:gd name="T7" fmla="*/ 52 h 58"/>
                <a:gd name="T8" fmla="*/ 72 w 77"/>
                <a:gd name="T9" fmla="*/ 29 h 58"/>
                <a:gd name="T10" fmla="*/ 70 w 77"/>
                <a:gd name="T11" fmla="*/ 2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58">
                  <a:moveTo>
                    <a:pt x="70" y="27"/>
                  </a:moveTo>
                  <a:cubicBezTo>
                    <a:pt x="52" y="0"/>
                    <a:pt x="0" y="29"/>
                    <a:pt x="20" y="51"/>
                  </a:cubicBezTo>
                  <a:cubicBezTo>
                    <a:pt x="25" y="55"/>
                    <a:pt x="31" y="57"/>
                    <a:pt x="37" y="57"/>
                  </a:cubicBezTo>
                  <a:cubicBezTo>
                    <a:pt x="45" y="58"/>
                    <a:pt x="57" y="56"/>
                    <a:pt x="64" y="52"/>
                  </a:cubicBezTo>
                  <a:cubicBezTo>
                    <a:pt x="73" y="48"/>
                    <a:pt x="77" y="38"/>
                    <a:pt x="72" y="29"/>
                  </a:cubicBezTo>
                  <a:cubicBezTo>
                    <a:pt x="71" y="28"/>
                    <a:pt x="71" y="27"/>
                    <a:pt x="70" y="2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4" name="Freeform 2260"/>
            <p:cNvSpPr>
              <a:spLocks/>
            </p:cNvSpPr>
            <p:nvPr/>
          </p:nvSpPr>
          <p:spPr bwMode="auto">
            <a:xfrm>
              <a:off x="4743" y="1341"/>
              <a:ext cx="150" cy="497"/>
            </a:xfrm>
            <a:custGeom>
              <a:avLst/>
              <a:gdLst>
                <a:gd name="T0" fmla="*/ 59 w 92"/>
                <a:gd name="T1" fmla="*/ 13 h 304"/>
                <a:gd name="T2" fmla="*/ 43 w 92"/>
                <a:gd name="T3" fmla="*/ 6 h 304"/>
                <a:gd name="T4" fmla="*/ 43 w 92"/>
                <a:gd name="T5" fmla="*/ 11 h 304"/>
                <a:gd name="T6" fmla="*/ 72 w 92"/>
                <a:gd name="T7" fmla="*/ 74 h 304"/>
                <a:gd name="T8" fmla="*/ 64 w 92"/>
                <a:gd name="T9" fmla="*/ 144 h 304"/>
                <a:gd name="T10" fmla="*/ 12 w 92"/>
                <a:gd name="T11" fmla="*/ 239 h 304"/>
                <a:gd name="T12" fmla="*/ 1 w 92"/>
                <a:gd name="T13" fmla="*/ 269 h 304"/>
                <a:gd name="T14" fmla="*/ 12 w 92"/>
                <a:gd name="T15" fmla="*/ 298 h 304"/>
                <a:gd name="T16" fmla="*/ 41 w 92"/>
                <a:gd name="T17" fmla="*/ 294 h 304"/>
                <a:gd name="T18" fmla="*/ 45 w 92"/>
                <a:gd name="T19" fmla="*/ 278 h 304"/>
                <a:gd name="T20" fmla="*/ 65 w 92"/>
                <a:gd name="T21" fmla="*/ 188 h 304"/>
                <a:gd name="T22" fmla="*/ 92 w 92"/>
                <a:gd name="T23" fmla="*/ 99 h 304"/>
                <a:gd name="T24" fmla="*/ 59 w 92"/>
                <a:gd name="T25" fmla="*/ 13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" h="304">
                  <a:moveTo>
                    <a:pt x="59" y="13"/>
                  </a:moveTo>
                  <a:cubicBezTo>
                    <a:pt x="56" y="10"/>
                    <a:pt x="48" y="0"/>
                    <a:pt x="43" y="6"/>
                  </a:cubicBezTo>
                  <a:cubicBezTo>
                    <a:pt x="42" y="7"/>
                    <a:pt x="43" y="10"/>
                    <a:pt x="43" y="11"/>
                  </a:cubicBezTo>
                  <a:cubicBezTo>
                    <a:pt x="50" y="34"/>
                    <a:pt x="67" y="51"/>
                    <a:pt x="72" y="74"/>
                  </a:cubicBezTo>
                  <a:cubicBezTo>
                    <a:pt x="77" y="97"/>
                    <a:pt x="73" y="122"/>
                    <a:pt x="64" y="144"/>
                  </a:cubicBezTo>
                  <a:cubicBezTo>
                    <a:pt x="51" y="178"/>
                    <a:pt x="29" y="207"/>
                    <a:pt x="12" y="239"/>
                  </a:cubicBezTo>
                  <a:cubicBezTo>
                    <a:pt x="7" y="248"/>
                    <a:pt x="2" y="258"/>
                    <a:pt x="1" y="269"/>
                  </a:cubicBezTo>
                  <a:cubicBezTo>
                    <a:pt x="0" y="280"/>
                    <a:pt x="4" y="291"/>
                    <a:pt x="12" y="298"/>
                  </a:cubicBezTo>
                  <a:cubicBezTo>
                    <a:pt x="21" y="304"/>
                    <a:pt x="35" y="303"/>
                    <a:pt x="41" y="294"/>
                  </a:cubicBezTo>
                  <a:cubicBezTo>
                    <a:pt x="44" y="289"/>
                    <a:pt x="45" y="283"/>
                    <a:pt x="45" y="278"/>
                  </a:cubicBezTo>
                  <a:cubicBezTo>
                    <a:pt x="48" y="247"/>
                    <a:pt x="55" y="217"/>
                    <a:pt x="65" y="188"/>
                  </a:cubicBezTo>
                  <a:cubicBezTo>
                    <a:pt x="76" y="159"/>
                    <a:pt x="91" y="130"/>
                    <a:pt x="92" y="99"/>
                  </a:cubicBezTo>
                  <a:cubicBezTo>
                    <a:pt x="92" y="68"/>
                    <a:pt x="77" y="38"/>
                    <a:pt x="59" y="1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5" name="Freeform 2261"/>
            <p:cNvSpPr>
              <a:spLocks/>
            </p:cNvSpPr>
            <p:nvPr/>
          </p:nvSpPr>
          <p:spPr bwMode="auto">
            <a:xfrm>
              <a:off x="4753" y="1872"/>
              <a:ext cx="95" cy="111"/>
            </a:xfrm>
            <a:custGeom>
              <a:avLst/>
              <a:gdLst>
                <a:gd name="T0" fmla="*/ 53 w 58"/>
                <a:gd name="T1" fmla="*/ 25 h 68"/>
                <a:gd name="T2" fmla="*/ 49 w 58"/>
                <a:gd name="T3" fmla="*/ 16 h 68"/>
                <a:gd name="T4" fmla="*/ 13 w 58"/>
                <a:gd name="T5" fmla="*/ 44 h 68"/>
                <a:gd name="T6" fmla="*/ 53 w 58"/>
                <a:gd name="T7" fmla="*/ 2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68">
                  <a:moveTo>
                    <a:pt x="53" y="25"/>
                  </a:moveTo>
                  <a:cubicBezTo>
                    <a:pt x="53" y="22"/>
                    <a:pt x="51" y="19"/>
                    <a:pt x="49" y="16"/>
                  </a:cubicBezTo>
                  <a:cubicBezTo>
                    <a:pt x="37" y="0"/>
                    <a:pt x="0" y="19"/>
                    <a:pt x="13" y="44"/>
                  </a:cubicBezTo>
                  <a:cubicBezTo>
                    <a:pt x="25" y="68"/>
                    <a:pt x="58" y="48"/>
                    <a:pt x="53" y="2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6" name="Freeform 2262"/>
            <p:cNvSpPr>
              <a:spLocks/>
            </p:cNvSpPr>
            <p:nvPr/>
          </p:nvSpPr>
          <p:spPr bwMode="auto">
            <a:xfrm>
              <a:off x="6329" y="754"/>
              <a:ext cx="84" cy="98"/>
            </a:xfrm>
            <a:custGeom>
              <a:avLst/>
              <a:gdLst>
                <a:gd name="T0" fmla="*/ 47 w 51"/>
                <a:gd name="T1" fmla="*/ 22 h 60"/>
                <a:gd name="T2" fmla="*/ 43 w 51"/>
                <a:gd name="T3" fmla="*/ 14 h 60"/>
                <a:gd name="T4" fmla="*/ 11 w 51"/>
                <a:gd name="T5" fmla="*/ 39 h 60"/>
                <a:gd name="T6" fmla="*/ 47 w 51"/>
                <a:gd name="T7" fmla="*/ 2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60">
                  <a:moveTo>
                    <a:pt x="47" y="22"/>
                  </a:moveTo>
                  <a:cubicBezTo>
                    <a:pt x="47" y="20"/>
                    <a:pt x="45" y="17"/>
                    <a:pt x="43" y="14"/>
                  </a:cubicBezTo>
                  <a:cubicBezTo>
                    <a:pt x="33" y="0"/>
                    <a:pt x="0" y="17"/>
                    <a:pt x="11" y="39"/>
                  </a:cubicBezTo>
                  <a:cubicBezTo>
                    <a:pt x="22" y="60"/>
                    <a:pt x="51" y="42"/>
                    <a:pt x="47" y="2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7" name="Freeform 2263"/>
            <p:cNvSpPr>
              <a:spLocks/>
            </p:cNvSpPr>
            <p:nvPr/>
          </p:nvSpPr>
          <p:spPr bwMode="auto">
            <a:xfrm>
              <a:off x="5327" y="2299"/>
              <a:ext cx="47" cy="56"/>
            </a:xfrm>
            <a:custGeom>
              <a:avLst/>
              <a:gdLst>
                <a:gd name="T0" fmla="*/ 27 w 29"/>
                <a:gd name="T1" fmla="*/ 13 h 34"/>
                <a:gd name="T2" fmla="*/ 25 w 29"/>
                <a:gd name="T3" fmla="*/ 9 h 34"/>
                <a:gd name="T4" fmla="*/ 7 w 29"/>
                <a:gd name="T5" fmla="*/ 22 h 34"/>
                <a:gd name="T6" fmla="*/ 27 w 29"/>
                <a:gd name="T7" fmla="*/ 1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34">
                  <a:moveTo>
                    <a:pt x="27" y="13"/>
                  </a:moveTo>
                  <a:cubicBezTo>
                    <a:pt x="27" y="12"/>
                    <a:pt x="26" y="10"/>
                    <a:pt x="25" y="9"/>
                  </a:cubicBezTo>
                  <a:cubicBezTo>
                    <a:pt x="19" y="0"/>
                    <a:pt x="0" y="10"/>
                    <a:pt x="7" y="22"/>
                  </a:cubicBezTo>
                  <a:cubicBezTo>
                    <a:pt x="13" y="34"/>
                    <a:pt x="29" y="24"/>
                    <a:pt x="27" y="1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8" name="Freeform 2264"/>
            <p:cNvSpPr>
              <a:spLocks/>
            </p:cNvSpPr>
            <p:nvPr/>
          </p:nvSpPr>
          <p:spPr bwMode="auto">
            <a:xfrm>
              <a:off x="6624" y="742"/>
              <a:ext cx="47" cy="56"/>
            </a:xfrm>
            <a:custGeom>
              <a:avLst/>
              <a:gdLst>
                <a:gd name="T0" fmla="*/ 26 w 29"/>
                <a:gd name="T1" fmla="*/ 12 h 34"/>
                <a:gd name="T2" fmla="*/ 24 w 29"/>
                <a:gd name="T3" fmla="*/ 8 h 34"/>
                <a:gd name="T4" fmla="*/ 6 w 29"/>
                <a:gd name="T5" fmla="*/ 22 h 34"/>
                <a:gd name="T6" fmla="*/ 26 w 29"/>
                <a:gd name="T7" fmla="*/ 1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34">
                  <a:moveTo>
                    <a:pt x="26" y="12"/>
                  </a:moveTo>
                  <a:cubicBezTo>
                    <a:pt x="26" y="11"/>
                    <a:pt x="25" y="9"/>
                    <a:pt x="24" y="8"/>
                  </a:cubicBezTo>
                  <a:cubicBezTo>
                    <a:pt x="18" y="0"/>
                    <a:pt x="0" y="9"/>
                    <a:pt x="6" y="22"/>
                  </a:cubicBezTo>
                  <a:cubicBezTo>
                    <a:pt x="12" y="34"/>
                    <a:pt x="29" y="24"/>
                    <a:pt x="26" y="1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9" name="Freeform 2265"/>
            <p:cNvSpPr>
              <a:spLocks/>
            </p:cNvSpPr>
            <p:nvPr/>
          </p:nvSpPr>
          <p:spPr bwMode="auto">
            <a:xfrm>
              <a:off x="5752" y="2458"/>
              <a:ext cx="137" cy="46"/>
            </a:xfrm>
            <a:custGeom>
              <a:avLst/>
              <a:gdLst>
                <a:gd name="T0" fmla="*/ 4 w 84"/>
                <a:gd name="T1" fmla="*/ 6 h 28"/>
                <a:gd name="T2" fmla="*/ 43 w 84"/>
                <a:gd name="T3" fmla="*/ 13 h 28"/>
                <a:gd name="T4" fmla="*/ 76 w 84"/>
                <a:gd name="T5" fmla="*/ 27 h 28"/>
                <a:gd name="T6" fmla="*/ 80 w 84"/>
                <a:gd name="T7" fmla="*/ 19 h 28"/>
                <a:gd name="T8" fmla="*/ 4 w 84"/>
                <a:gd name="T9" fmla="*/ 0 h 28"/>
                <a:gd name="T10" fmla="*/ 4 w 84"/>
                <a:gd name="T11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28">
                  <a:moveTo>
                    <a:pt x="4" y="6"/>
                  </a:moveTo>
                  <a:cubicBezTo>
                    <a:pt x="17" y="7"/>
                    <a:pt x="30" y="10"/>
                    <a:pt x="43" y="13"/>
                  </a:cubicBezTo>
                  <a:cubicBezTo>
                    <a:pt x="54" y="17"/>
                    <a:pt x="64" y="23"/>
                    <a:pt x="76" y="27"/>
                  </a:cubicBezTo>
                  <a:cubicBezTo>
                    <a:pt x="80" y="28"/>
                    <a:pt x="84" y="22"/>
                    <a:pt x="80" y="19"/>
                  </a:cubicBezTo>
                  <a:cubicBezTo>
                    <a:pt x="60" y="3"/>
                    <a:pt x="29" y="0"/>
                    <a:pt x="4" y="0"/>
                  </a:cubicBezTo>
                  <a:cubicBezTo>
                    <a:pt x="0" y="0"/>
                    <a:pt x="0" y="5"/>
                    <a:pt x="4" y="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0" name="Freeform 2266"/>
            <p:cNvSpPr>
              <a:spLocks/>
            </p:cNvSpPr>
            <p:nvPr/>
          </p:nvSpPr>
          <p:spPr bwMode="auto">
            <a:xfrm>
              <a:off x="4681" y="1144"/>
              <a:ext cx="73" cy="558"/>
            </a:xfrm>
            <a:custGeom>
              <a:avLst/>
              <a:gdLst>
                <a:gd name="T0" fmla="*/ 11 w 45"/>
                <a:gd name="T1" fmla="*/ 5 h 341"/>
                <a:gd name="T2" fmla="*/ 4 w 45"/>
                <a:gd name="T3" fmla="*/ 91 h 341"/>
                <a:gd name="T4" fmla="*/ 21 w 45"/>
                <a:gd name="T5" fmla="*/ 169 h 341"/>
                <a:gd name="T6" fmla="*/ 33 w 45"/>
                <a:gd name="T7" fmla="*/ 253 h 341"/>
                <a:gd name="T8" fmla="*/ 2 w 45"/>
                <a:gd name="T9" fmla="*/ 332 h 341"/>
                <a:gd name="T10" fmla="*/ 9 w 45"/>
                <a:gd name="T11" fmla="*/ 336 h 341"/>
                <a:gd name="T12" fmla="*/ 40 w 45"/>
                <a:gd name="T13" fmla="*/ 258 h 341"/>
                <a:gd name="T14" fmla="*/ 33 w 45"/>
                <a:gd name="T15" fmla="*/ 181 h 341"/>
                <a:gd name="T16" fmla="*/ 12 w 45"/>
                <a:gd name="T17" fmla="*/ 95 h 341"/>
                <a:gd name="T18" fmla="*/ 19 w 45"/>
                <a:gd name="T19" fmla="*/ 5 h 341"/>
                <a:gd name="T20" fmla="*/ 11 w 45"/>
                <a:gd name="T21" fmla="*/ 5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41">
                  <a:moveTo>
                    <a:pt x="11" y="5"/>
                  </a:moveTo>
                  <a:cubicBezTo>
                    <a:pt x="7" y="34"/>
                    <a:pt x="3" y="62"/>
                    <a:pt x="4" y="91"/>
                  </a:cubicBezTo>
                  <a:cubicBezTo>
                    <a:pt x="5" y="119"/>
                    <a:pt x="12" y="144"/>
                    <a:pt x="21" y="169"/>
                  </a:cubicBezTo>
                  <a:cubicBezTo>
                    <a:pt x="30" y="197"/>
                    <a:pt x="38" y="224"/>
                    <a:pt x="33" y="253"/>
                  </a:cubicBezTo>
                  <a:cubicBezTo>
                    <a:pt x="28" y="281"/>
                    <a:pt x="15" y="307"/>
                    <a:pt x="2" y="332"/>
                  </a:cubicBezTo>
                  <a:cubicBezTo>
                    <a:pt x="0" y="337"/>
                    <a:pt x="7" y="341"/>
                    <a:pt x="9" y="336"/>
                  </a:cubicBezTo>
                  <a:cubicBezTo>
                    <a:pt x="21" y="311"/>
                    <a:pt x="34" y="286"/>
                    <a:pt x="40" y="258"/>
                  </a:cubicBezTo>
                  <a:cubicBezTo>
                    <a:pt x="45" y="232"/>
                    <a:pt x="41" y="206"/>
                    <a:pt x="33" y="181"/>
                  </a:cubicBezTo>
                  <a:cubicBezTo>
                    <a:pt x="24" y="152"/>
                    <a:pt x="14" y="125"/>
                    <a:pt x="12" y="95"/>
                  </a:cubicBezTo>
                  <a:cubicBezTo>
                    <a:pt x="11" y="65"/>
                    <a:pt x="15" y="35"/>
                    <a:pt x="19" y="5"/>
                  </a:cubicBezTo>
                  <a:cubicBezTo>
                    <a:pt x="19" y="0"/>
                    <a:pt x="11" y="0"/>
                    <a:pt x="11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1" name="Freeform 2267"/>
            <p:cNvSpPr>
              <a:spLocks/>
            </p:cNvSpPr>
            <p:nvPr/>
          </p:nvSpPr>
          <p:spPr bwMode="auto">
            <a:xfrm>
              <a:off x="4646" y="1352"/>
              <a:ext cx="45" cy="223"/>
            </a:xfrm>
            <a:custGeom>
              <a:avLst/>
              <a:gdLst>
                <a:gd name="T0" fmla="*/ 0 w 27"/>
                <a:gd name="T1" fmla="*/ 5 h 136"/>
                <a:gd name="T2" fmla="*/ 14 w 27"/>
                <a:gd name="T3" fmla="*/ 61 h 136"/>
                <a:gd name="T4" fmla="*/ 6 w 27"/>
                <a:gd name="T5" fmla="*/ 127 h 136"/>
                <a:gd name="T6" fmla="*/ 13 w 27"/>
                <a:gd name="T7" fmla="*/ 131 h 136"/>
                <a:gd name="T8" fmla="*/ 24 w 27"/>
                <a:gd name="T9" fmla="*/ 72 h 136"/>
                <a:gd name="T10" fmla="*/ 8 w 27"/>
                <a:gd name="T11" fmla="*/ 5 h 136"/>
                <a:gd name="T12" fmla="*/ 0 w 27"/>
                <a:gd name="T13" fmla="*/ 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36">
                  <a:moveTo>
                    <a:pt x="0" y="5"/>
                  </a:moveTo>
                  <a:cubicBezTo>
                    <a:pt x="0" y="25"/>
                    <a:pt x="9" y="42"/>
                    <a:pt x="14" y="61"/>
                  </a:cubicBezTo>
                  <a:cubicBezTo>
                    <a:pt x="20" y="83"/>
                    <a:pt x="17" y="107"/>
                    <a:pt x="6" y="127"/>
                  </a:cubicBezTo>
                  <a:cubicBezTo>
                    <a:pt x="4" y="132"/>
                    <a:pt x="11" y="136"/>
                    <a:pt x="13" y="131"/>
                  </a:cubicBezTo>
                  <a:cubicBezTo>
                    <a:pt x="23" y="113"/>
                    <a:pt x="27" y="93"/>
                    <a:pt x="24" y="72"/>
                  </a:cubicBezTo>
                  <a:cubicBezTo>
                    <a:pt x="21" y="49"/>
                    <a:pt x="8" y="28"/>
                    <a:pt x="8" y="5"/>
                  </a:cubicBezTo>
                  <a:cubicBezTo>
                    <a:pt x="8" y="0"/>
                    <a:pt x="0" y="0"/>
                    <a:pt x="0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2" name="Freeform 2268"/>
            <p:cNvSpPr>
              <a:spLocks/>
            </p:cNvSpPr>
            <p:nvPr/>
          </p:nvSpPr>
          <p:spPr bwMode="auto">
            <a:xfrm>
              <a:off x="6815" y="816"/>
              <a:ext cx="270" cy="562"/>
            </a:xfrm>
            <a:custGeom>
              <a:avLst/>
              <a:gdLst>
                <a:gd name="T0" fmla="*/ 3 w 165"/>
                <a:gd name="T1" fmla="*/ 8 h 344"/>
                <a:gd name="T2" fmla="*/ 46 w 165"/>
                <a:gd name="T3" fmla="*/ 91 h 344"/>
                <a:gd name="T4" fmla="*/ 71 w 165"/>
                <a:gd name="T5" fmla="*/ 182 h 344"/>
                <a:gd name="T6" fmla="*/ 102 w 165"/>
                <a:gd name="T7" fmla="*/ 268 h 344"/>
                <a:gd name="T8" fmla="*/ 156 w 165"/>
                <a:gd name="T9" fmla="*/ 340 h 344"/>
                <a:gd name="T10" fmla="*/ 162 w 165"/>
                <a:gd name="T11" fmla="*/ 335 h 344"/>
                <a:gd name="T12" fmla="*/ 106 w 165"/>
                <a:gd name="T13" fmla="*/ 259 h 344"/>
                <a:gd name="T14" fmla="*/ 76 w 165"/>
                <a:gd name="T15" fmla="*/ 170 h 344"/>
                <a:gd name="T16" fmla="*/ 10 w 165"/>
                <a:gd name="T17" fmla="*/ 4 h 344"/>
                <a:gd name="T18" fmla="*/ 3 w 165"/>
                <a:gd name="T19" fmla="*/ 8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" h="344">
                  <a:moveTo>
                    <a:pt x="3" y="8"/>
                  </a:moveTo>
                  <a:cubicBezTo>
                    <a:pt x="20" y="34"/>
                    <a:pt x="35" y="62"/>
                    <a:pt x="46" y="91"/>
                  </a:cubicBezTo>
                  <a:cubicBezTo>
                    <a:pt x="57" y="121"/>
                    <a:pt x="64" y="151"/>
                    <a:pt x="71" y="182"/>
                  </a:cubicBezTo>
                  <a:cubicBezTo>
                    <a:pt x="78" y="212"/>
                    <a:pt x="86" y="241"/>
                    <a:pt x="102" y="268"/>
                  </a:cubicBezTo>
                  <a:cubicBezTo>
                    <a:pt x="117" y="294"/>
                    <a:pt x="137" y="317"/>
                    <a:pt x="156" y="340"/>
                  </a:cubicBezTo>
                  <a:cubicBezTo>
                    <a:pt x="159" y="344"/>
                    <a:pt x="165" y="338"/>
                    <a:pt x="162" y="335"/>
                  </a:cubicBezTo>
                  <a:cubicBezTo>
                    <a:pt x="142" y="311"/>
                    <a:pt x="121" y="286"/>
                    <a:pt x="106" y="259"/>
                  </a:cubicBezTo>
                  <a:cubicBezTo>
                    <a:pt x="91" y="231"/>
                    <a:pt x="83" y="200"/>
                    <a:pt x="76" y="170"/>
                  </a:cubicBezTo>
                  <a:cubicBezTo>
                    <a:pt x="63" y="110"/>
                    <a:pt x="44" y="55"/>
                    <a:pt x="10" y="4"/>
                  </a:cubicBezTo>
                  <a:cubicBezTo>
                    <a:pt x="7" y="0"/>
                    <a:pt x="0" y="4"/>
                    <a:pt x="3" y="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3" name="Freeform 2269"/>
            <p:cNvSpPr>
              <a:spLocks/>
            </p:cNvSpPr>
            <p:nvPr/>
          </p:nvSpPr>
          <p:spPr bwMode="auto">
            <a:xfrm>
              <a:off x="6970" y="1019"/>
              <a:ext cx="94" cy="229"/>
            </a:xfrm>
            <a:custGeom>
              <a:avLst/>
              <a:gdLst>
                <a:gd name="T0" fmla="*/ 1 w 57"/>
                <a:gd name="T1" fmla="*/ 6 h 140"/>
                <a:gd name="T2" fmla="*/ 48 w 57"/>
                <a:gd name="T3" fmla="*/ 136 h 140"/>
                <a:gd name="T4" fmla="*/ 55 w 57"/>
                <a:gd name="T5" fmla="*/ 132 h 140"/>
                <a:gd name="T6" fmla="*/ 9 w 57"/>
                <a:gd name="T7" fmla="*/ 6 h 140"/>
                <a:gd name="T8" fmla="*/ 1 w 57"/>
                <a:gd name="T9" fmla="*/ 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140">
                  <a:moveTo>
                    <a:pt x="1" y="6"/>
                  </a:moveTo>
                  <a:cubicBezTo>
                    <a:pt x="3" y="53"/>
                    <a:pt x="25" y="95"/>
                    <a:pt x="48" y="136"/>
                  </a:cubicBezTo>
                  <a:cubicBezTo>
                    <a:pt x="50" y="140"/>
                    <a:pt x="57" y="136"/>
                    <a:pt x="55" y="132"/>
                  </a:cubicBezTo>
                  <a:cubicBezTo>
                    <a:pt x="33" y="92"/>
                    <a:pt x="11" y="51"/>
                    <a:pt x="9" y="6"/>
                  </a:cubicBezTo>
                  <a:cubicBezTo>
                    <a:pt x="8" y="0"/>
                    <a:pt x="0" y="0"/>
                    <a:pt x="1" y="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4" name="Freeform 2270"/>
            <p:cNvSpPr>
              <a:spLocks/>
            </p:cNvSpPr>
            <p:nvPr/>
          </p:nvSpPr>
          <p:spPr bwMode="auto">
            <a:xfrm>
              <a:off x="6615" y="2090"/>
              <a:ext cx="651" cy="486"/>
            </a:xfrm>
            <a:custGeom>
              <a:avLst/>
              <a:gdLst>
                <a:gd name="T0" fmla="*/ 389 w 398"/>
                <a:gd name="T1" fmla="*/ 4 h 297"/>
                <a:gd name="T2" fmla="*/ 281 w 398"/>
                <a:gd name="T3" fmla="*/ 144 h 297"/>
                <a:gd name="T4" fmla="*/ 207 w 398"/>
                <a:gd name="T5" fmla="*/ 192 h 297"/>
                <a:gd name="T6" fmla="*/ 109 w 398"/>
                <a:gd name="T7" fmla="*/ 231 h 297"/>
                <a:gd name="T8" fmla="*/ 5 w 398"/>
                <a:gd name="T9" fmla="*/ 287 h 297"/>
                <a:gd name="T10" fmla="*/ 9 w 398"/>
                <a:gd name="T11" fmla="*/ 294 h 297"/>
                <a:gd name="T12" fmla="*/ 102 w 398"/>
                <a:gd name="T13" fmla="*/ 243 h 297"/>
                <a:gd name="T14" fmla="*/ 204 w 398"/>
                <a:gd name="T15" fmla="*/ 202 h 297"/>
                <a:gd name="T16" fmla="*/ 343 w 398"/>
                <a:gd name="T17" fmla="*/ 93 h 297"/>
                <a:gd name="T18" fmla="*/ 396 w 398"/>
                <a:gd name="T19" fmla="*/ 8 h 297"/>
                <a:gd name="T20" fmla="*/ 389 w 398"/>
                <a:gd name="T21" fmla="*/ 4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8" h="297">
                  <a:moveTo>
                    <a:pt x="389" y="4"/>
                  </a:moveTo>
                  <a:cubicBezTo>
                    <a:pt x="364" y="58"/>
                    <a:pt x="327" y="106"/>
                    <a:pt x="281" y="144"/>
                  </a:cubicBezTo>
                  <a:cubicBezTo>
                    <a:pt x="259" y="162"/>
                    <a:pt x="234" y="179"/>
                    <a:pt x="207" y="192"/>
                  </a:cubicBezTo>
                  <a:cubicBezTo>
                    <a:pt x="176" y="207"/>
                    <a:pt x="142" y="218"/>
                    <a:pt x="109" y="231"/>
                  </a:cubicBezTo>
                  <a:cubicBezTo>
                    <a:pt x="73" y="247"/>
                    <a:pt x="38" y="266"/>
                    <a:pt x="5" y="287"/>
                  </a:cubicBezTo>
                  <a:cubicBezTo>
                    <a:pt x="0" y="290"/>
                    <a:pt x="4" y="297"/>
                    <a:pt x="9" y="294"/>
                  </a:cubicBezTo>
                  <a:cubicBezTo>
                    <a:pt x="38" y="275"/>
                    <a:pt x="70" y="257"/>
                    <a:pt x="102" y="243"/>
                  </a:cubicBezTo>
                  <a:cubicBezTo>
                    <a:pt x="136" y="228"/>
                    <a:pt x="171" y="217"/>
                    <a:pt x="204" y="202"/>
                  </a:cubicBezTo>
                  <a:cubicBezTo>
                    <a:pt x="258" y="176"/>
                    <a:pt x="306" y="139"/>
                    <a:pt x="343" y="93"/>
                  </a:cubicBezTo>
                  <a:cubicBezTo>
                    <a:pt x="365" y="67"/>
                    <a:pt x="382" y="39"/>
                    <a:pt x="396" y="8"/>
                  </a:cubicBezTo>
                  <a:cubicBezTo>
                    <a:pt x="398" y="4"/>
                    <a:pt x="392" y="0"/>
                    <a:pt x="389" y="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5" name="Freeform 2271"/>
            <p:cNvSpPr>
              <a:spLocks/>
            </p:cNvSpPr>
            <p:nvPr/>
          </p:nvSpPr>
          <p:spPr bwMode="auto">
            <a:xfrm>
              <a:off x="4866" y="2186"/>
              <a:ext cx="240" cy="345"/>
            </a:xfrm>
            <a:custGeom>
              <a:avLst/>
              <a:gdLst>
                <a:gd name="T0" fmla="*/ 2 w 147"/>
                <a:gd name="T1" fmla="*/ 7 h 211"/>
                <a:gd name="T2" fmla="*/ 50 w 147"/>
                <a:gd name="T3" fmla="*/ 133 h 211"/>
                <a:gd name="T4" fmla="*/ 84 w 147"/>
                <a:gd name="T5" fmla="*/ 179 h 211"/>
                <a:gd name="T6" fmla="*/ 138 w 147"/>
                <a:gd name="T7" fmla="*/ 209 h 211"/>
                <a:gd name="T8" fmla="*/ 142 w 147"/>
                <a:gd name="T9" fmla="*/ 202 h 211"/>
                <a:gd name="T10" fmla="*/ 90 w 147"/>
                <a:gd name="T11" fmla="*/ 174 h 211"/>
                <a:gd name="T12" fmla="*/ 55 w 147"/>
                <a:gd name="T13" fmla="*/ 126 h 211"/>
                <a:gd name="T14" fmla="*/ 10 w 147"/>
                <a:gd name="T15" fmla="*/ 5 h 211"/>
                <a:gd name="T16" fmla="*/ 2 w 147"/>
                <a:gd name="T17" fmla="*/ 7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" h="211">
                  <a:moveTo>
                    <a:pt x="2" y="7"/>
                  </a:moveTo>
                  <a:cubicBezTo>
                    <a:pt x="17" y="49"/>
                    <a:pt x="31" y="93"/>
                    <a:pt x="50" y="133"/>
                  </a:cubicBezTo>
                  <a:cubicBezTo>
                    <a:pt x="58" y="150"/>
                    <a:pt x="69" y="167"/>
                    <a:pt x="84" y="179"/>
                  </a:cubicBezTo>
                  <a:cubicBezTo>
                    <a:pt x="100" y="192"/>
                    <a:pt x="119" y="201"/>
                    <a:pt x="138" y="209"/>
                  </a:cubicBezTo>
                  <a:cubicBezTo>
                    <a:pt x="143" y="211"/>
                    <a:pt x="147" y="204"/>
                    <a:pt x="142" y="202"/>
                  </a:cubicBezTo>
                  <a:cubicBezTo>
                    <a:pt x="124" y="194"/>
                    <a:pt x="105" y="186"/>
                    <a:pt x="90" y="174"/>
                  </a:cubicBezTo>
                  <a:cubicBezTo>
                    <a:pt x="74" y="161"/>
                    <a:pt x="64" y="144"/>
                    <a:pt x="55" y="126"/>
                  </a:cubicBezTo>
                  <a:cubicBezTo>
                    <a:pt x="37" y="87"/>
                    <a:pt x="24" y="45"/>
                    <a:pt x="10" y="5"/>
                  </a:cubicBezTo>
                  <a:cubicBezTo>
                    <a:pt x="8" y="0"/>
                    <a:pt x="0" y="2"/>
                    <a:pt x="2" y="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50" name="Group 3349"/>
          <p:cNvGrpSpPr/>
          <p:nvPr/>
        </p:nvGrpSpPr>
        <p:grpSpPr>
          <a:xfrm>
            <a:off x="107057" y="1814854"/>
            <a:ext cx="5474376" cy="4629149"/>
            <a:chOff x="4527908" y="4374085"/>
            <a:chExt cx="2937448" cy="2483915"/>
          </a:xfrm>
        </p:grpSpPr>
        <p:grpSp>
          <p:nvGrpSpPr>
            <p:cNvPr id="1859" name="Group 1858"/>
            <p:cNvGrpSpPr/>
            <p:nvPr/>
          </p:nvGrpSpPr>
          <p:grpSpPr>
            <a:xfrm>
              <a:off x="4527908" y="4500984"/>
              <a:ext cx="2937448" cy="2357016"/>
              <a:chOff x="4520159" y="4500984"/>
              <a:chExt cx="2937448" cy="2357016"/>
            </a:xfrm>
          </p:grpSpPr>
          <p:sp>
            <p:nvSpPr>
              <p:cNvPr id="1617" name="Freeform 663"/>
              <p:cNvSpPr>
                <a:spLocks/>
              </p:cNvSpPr>
              <p:nvPr/>
            </p:nvSpPr>
            <p:spPr bwMode="auto">
              <a:xfrm>
                <a:off x="6759287" y="5082166"/>
                <a:ext cx="307110" cy="201987"/>
              </a:xfrm>
              <a:custGeom>
                <a:avLst/>
                <a:gdLst>
                  <a:gd name="T0" fmla="*/ 31 w 237"/>
                  <a:gd name="T1" fmla="*/ 0 h 156"/>
                  <a:gd name="T2" fmla="*/ 0 w 237"/>
                  <a:gd name="T3" fmla="*/ 10 h 156"/>
                  <a:gd name="T4" fmla="*/ 77 w 237"/>
                  <a:gd name="T5" fmla="*/ 156 h 156"/>
                  <a:gd name="T6" fmla="*/ 197 w 237"/>
                  <a:gd name="T7" fmla="*/ 156 h 156"/>
                  <a:gd name="T8" fmla="*/ 237 w 237"/>
                  <a:gd name="T9" fmla="*/ 117 h 156"/>
                  <a:gd name="T10" fmla="*/ 197 w 237"/>
                  <a:gd name="T11" fmla="*/ 77 h 156"/>
                  <a:gd name="T12" fmla="*/ 178 w 237"/>
                  <a:gd name="T13" fmla="*/ 82 h 156"/>
                  <a:gd name="T14" fmla="*/ 180 w 237"/>
                  <a:gd name="T15" fmla="*/ 69 h 156"/>
                  <a:gd name="T16" fmla="*/ 124 w 237"/>
                  <a:gd name="T17" fmla="*/ 13 h 156"/>
                  <a:gd name="T18" fmla="*/ 82 w 237"/>
                  <a:gd name="T19" fmla="*/ 32 h 156"/>
                  <a:gd name="T20" fmla="*/ 31 w 237"/>
                  <a:gd name="T21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7" h="156">
                    <a:moveTo>
                      <a:pt x="31" y="0"/>
                    </a:moveTo>
                    <a:cubicBezTo>
                      <a:pt x="20" y="0"/>
                      <a:pt x="9" y="4"/>
                      <a:pt x="0" y="10"/>
                    </a:cubicBezTo>
                    <a:cubicBezTo>
                      <a:pt x="32" y="55"/>
                      <a:pt x="58" y="104"/>
                      <a:pt x="77" y="156"/>
                    </a:cubicBezTo>
                    <a:cubicBezTo>
                      <a:pt x="131" y="156"/>
                      <a:pt x="186" y="156"/>
                      <a:pt x="197" y="156"/>
                    </a:cubicBezTo>
                    <a:cubicBezTo>
                      <a:pt x="219" y="156"/>
                      <a:pt x="237" y="139"/>
                      <a:pt x="237" y="117"/>
                    </a:cubicBezTo>
                    <a:cubicBezTo>
                      <a:pt x="237" y="95"/>
                      <a:pt x="219" y="77"/>
                      <a:pt x="197" y="77"/>
                    </a:cubicBezTo>
                    <a:cubicBezTo>
                      <a:pt x="190" y="77"/>
                      <a:pt x="184" y="78"/>
                      <a:pt x="178" y="82"/>
                    </a:cubicBezTo>
                    <a:cubicBezTo>
                      <a:pt x="179" y="77"/>
                      <a:pt x="180" y="73"/>
                      <a:pt x="180" y="69"/>
                    </a:cubicBezTo>
                    <a:cubicBezTo>
                      <a:pt x="180" y="38"/>
                      <a:pt x="155" y="13"/>
                      <a:pt x="124" y="13"/>
                    </a:cubicBezTo>
                    <a:cubicBezTo>
                      <a:pt x="107" y="13"/>
                      <a:pt x="92" y="20"/>
                      <a:pt x="82" y="32"/>
                    </a:cubicBezTo>
                    <a:cubicBezTo>
                      <a:pt x="73" y="13"/>
                      <a:pt x="54" y="0"/>
                      <a:pt x="31" y="0"/>
                    </a:cubicBezTo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9" name="Freeform 665"/>
              <p:cNvSpPr>
                <a:spLocks/>
              </p:cNvSpPr>
              <p:nvPr/>
            </p:nvSpPr>
            <p:spPr bwMode="auto">
              <a:xfrm>
                <a:off x="5715562" y="6316615"/>
                <a:ext cx="69832" cy="54063"/>
              </a:xfrm>
              <a:custGeom>
                <a:avLst/>
                <a:gdLst>
                  <a:gd name="T0" fmla="*/ 36 w 54"/>
                  <a:gd name="T1" fmla="*/ 3 h 42"/>
                  <a:gd name="T2" fmla="*/ 7 w 54"/>
                  <a:gd name="T3" fmla="*/ 21 h 42"/>
                  <a:gd name="T4" fmla="*/ 3 w 54"/>
                  <a:gd name="T5" fmla="*/ 35 h 42"/>
                  <a:gd name="T6" fmla="*/ 18 w 54"/>
                  <a:gd name="T7" fmla="*/ 39 h 42"/>
                  <a:gd name="T8" fmla="*/ 47 w 54"/>
                  <a:gd name="T9" fmla="*/ 21 h 42"/>
                  <a:gd name="T10" fmla="*/ 51 w 54"/>
                  <a:gd name="T11" fmla="*/ 7 h 42"/>
                  <a:gd name="T12" fmla="*/ 36 w 54"/>
                  <a:gd name="T13" fmla="*/ 3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42">
                    <a:moveTo>
                      <a:pt x="36" y="3"/>
                    </a:moveTo>
                    <a:cubicBezTo>
                      <a:pt x="26" y="10"/>
                      <a:pt x="17" y="16"/>
                      <a:pt x="7" y="21"/>
                    </a:cubicBezTo>
                    <a:cubicBezTo>
                      <a:pt x="2" y="24"/>
                      <a:pt x="0" y="31"/>
                      <a:pt x="3" y="35"/>
                    </a:cubicBezTo>
                    <a:cubicBezTo>
                      <a:pt x="6" y="40"/>
                      <a:pt x="13" y="42"/>
                      <a:pt x="18" y="39"/>
                    </a:cubicBezTo>
                    <a:cubicBezTo>
                      <a:pt x="27" y="33"/>
                      <a:pt x="37" y="27"/>
                      <a:pt x="47" y="21"/>
                    </a:cubicBezTo>
                    <a:cubicBezTo>
                      <a:pt x="52" y="18"/>
                      <a:pt x="54" y="12"/>
                      <a:pt x="51" y="7"/>
                    </a:cubicBezTo>
                    <a:cubicBezTo>
                      <a:pt x="48" y="2"/>
                      <a:pt x="41" y="0"/>
                      <a:pt x="36" y="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2" name="Freeform 666"/>
              <p:cNvSpPr>
                <a:spLocks/>
              </p:cNvSpPr>
              <p:nvPr/>
            </p:nvSpPr>
            <p:spPr bwMode="auto">
              <a:xfrm>
                <a:off x="5608937" y="6370678"/>
                <a:ext cx="84099" cy="58569"/>
              </a:xfrm>
              <a:custGeom>
                <a:avLst/>
                <a:gdLst>
                  <a:gd name="T0" fmla="*/ 49 w 65"/>
                  <a:gd name="T1" fmla="*/ 2 h 45"/>
                  <a:gd name="T2" fmla="*/ 7 w 65"/>
                  <a:gd name="T3" fmla="*/ 24 h 45"/>
                  <a:gd name="T4" fmla="*/ 3 w 65"/>
                  <a:gd name="T5" fmla="*/ 38 h 45"/>
                  <a:gd name="T6" fmla="*/ 17 w 65"/>
                  <a:gd name="T7" fmla="*/ 43 h 45"/>
                  <a:gd name="T8" fmla="*/ 59 w 65"/>
                  <a:gd name="T9" fmla="*/ 21 h 45"/>
                  <a:gd name="T10" fmla="*/ 63 w 65"/>
                  <a:gd name="T11" fmla="*/ 6 h 45"/>
                  <a:gd name="T12" fmla="*/ 49 w 65"/>
                  <a:gd name="T13" fmla="*/ 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45">
                    <a:moveTo>
                      <a:pt x="49" y="2"/>
                    </a:moveTo>
                    <a:cubicBezTo>
                      <a:pt x="35" y="10"/>
                      <a:pt x="21" y="17"/>
                      <a:pt x="7" y="24"/>
                    </a:cubicBezTo>
                    <a:cubicBezTo>
                      <a:pt x="2" y="27"/>
                      <a:pt x="0" y="33"/>
                      <a:pt x="3" y="38"/>
                    </a:cubicBezTo>
                    <a:cubicBezTo>
                      <a:pt x="5" y="43"/>
                      <a:pt x="12" y="45"/>
                      <a:pt x="17" y="43"/>
                    </a:cubicBezTo>
                    <a:cubicBezTo>
                      <a:pt x="30" y="36"/>
                      <a:pt x="44" y="28"/>
                      <a:pt x="59" y="21"/>
                    </a:cubicBezTo>
                    <a:cubicBezTo>
                      <a:pt x="64" y="18"/>
                      <a:pt x="65" y="11"/>
                      <a:pt x="63" y="6"/>
                    </a:cubicBezTo>
                    <a:cubicBezTo>
                      <a:pt x="60" y="1"/>
                      <a:pt x="54" y="0"/>
                      <a:pt x="49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3" name="Freeform 667"/>
              <p:cNvSpPr>
                <a:spLocks/>
              </p:cNvSpPr>
              <p:nvPr/>
            </p:nvSpPr>
            <p:spPr bwMode="auto">
              <a:xfrm>
                <a:off x="5512824" y="6425493"/>
                <a:ext cx="72835" cy="47306"/>
              </a:xfrm>
              <a:custGeom>
                <a:avLst/>
                <a:gdLst>
                  <a:gd name="T0" fmla="*/ 40 w 56"/>
                  <a:gd name="T1" fmla="*/ 2 h 37"/>
                  <a:gd name="T2" fmla="*/ 8 w 56"/>
                  <a:gd name="T3" fmla="*/ 16 h 37"/>
                  <a:gd name="T4" fmla="*/ 2 w 56"/>
                  <a:gd name="T5" fmla="*/ 29 h 37"/>
                  <a:gd name="T6" fmla="*/ 16 w 56"/>
                  <a:gd name="T7" fmla="*/ 35 h 37"/>
                  <a:gd name="T8" fmla="*/ 48 w 56"/>
                  <a:gd name="T9" fmla="*/ 21 h 37"/>
                  <a:gd name="T10" fmla="*/ 53 w 56"/>
                  <a:gd name="T11" fmla="*/ 7 h 37"/>
                  <a:gd name="T12" fmla="*/ 40 w 56"/>
                  <a:gd name="T13" fmla="*/ 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" h="37">
                    <a:moveTo>
                      <a:pt x="40" y="2"/>
                    </a:moveTo>
                    <a:cubicBezTo>
                      <a:pt x="29" y="7"/>
                      <a:pt x="18" y="12"/>
                      <a:pt x="8" y="16"/>
                    </a:cubicBezTo>
                    <a:cubicBezTo>
                      <a:pt x="3" y="18"/>
                      <a:pt x="0" y="24"/>
                      <a:pt x="2" y="29"/>
                    </a:cubicBezTo>
                    <a:cubicBezTo>
                      <a:pt x="5" y="35"/>
                      <a:pt x="11" y="37"/>
                      <a:pt x="16" y="35"/>
                    </a:cubicBezTo>
                    <a:cubicBezTo>
                      <a:pt x="26" y="31"/>
                      <a:pt x="37" y="26"/>
                      <a:pt x="48" y="21"/>
                    </a:cubicBezTo>
                    <a:cubicBezTo>
                      <a:pt x="53" y="19"/>
                      <a:pt x="56" y="13"/>
                      <a:pt x="53" y="7"/>
                    </a:cubicBezTo>
                    <a:cubicBezTo>
                      <a:pt x="51" y="2"/>
                      <a:pt x="45" y="0"/>
                      <a:pt x="4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4" name="Rectangle 668"/>
              <p:cNvSpPr>
                <a:spLocks noChangeArrowheads="1"/>
              </p:cNvSpPr>
              <p:nvPr/>
            </p:nvSpPr>
            <p:spPr bwMode="auto">
              <a:xfrm>
                <a:off x="6030181" y="6557648"/>
                <a:ext cx="103622" cy="183966"/>
              </a:xfrm>
              <a:prstGeom prst="rect">
                <a:avLst/>
              </a:prstGeom>
              <a:solidFill>
                <a:srgbClr val="5B85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7" name="Freeform 669"/>
              <p:cNvSpPr>
                <a:spLocks/>
              </p:cNvSpPr>
              <p:nvPr/>
            </p:nvSpPr>
            <p:spPr bwMode="auto">
              <a:xfrm>
                <a:off x="6030181" y="6557648"/>
                <a:ext cx="103622" cy="183966"/>
              </a:xfrm>
              <a:custGeom>
                <a:avLst/>
                <a:gdLst>
                  <a:gd name="T0" fmla="*/ 0 w 138"/>
                  <a:gd name="T1" fmla="*/ 0 h 245"/>
                  <a:gd name="T2" fmla="*/ 0 w 138"/>
                  <a:gd name="T3" fmla="*/ 245 h 245"/>
                  <a:gd name="T4" fmla="*/ 138 w 138"/>
                  <a:gd name="T5" fmla="*/ 245 h 245"/>
                  <a:gd name="T6" fmla="*/ 138 w 138"/>
                  <a:gd name="T7" fmla="*/ 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8" h="245">
                    <a:moveTo>
                      <a:pt x="0" y="0"/>
                    </a:moveTo>
                    <a:lnTo>
                      <a:pt x="0" y="245"/>
                    </a:lnTo>
                    <a:lnTo>
                      <a:pt x="138" y="245"/>
                    </a:lnTo>
                    <a:lnTo>
                      <a:pt x="138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8" name="Freeform 670"/>
              <p:cNvSpPr>
                <a:spLocks/>
              </p:cNvSpPr>
              <p:nvPr/>
            </p:nvSpPr>
            <p:spPr bwMode="auto">
              <a:xfrm>
                <a:off x="5023250" y="4598598"/>
                <a:ext cx="1443945" cy="2025127"/>
              </a:xfrm>
              <a:custGeom>
                <a:avLst/>
                <a:gdLst>
                  <a:gd name="T0" fmla="*/ 823 w 1114"/>
                  <a:gd name="T1" fmla="*/ 1547 h 1562"/>
                  <a:gd name="T2" fmla="*/ 502 w 1114"/>
                  <a:gd name="T3" fmla="*/ 1479 h 1562"/>
                  <a:gd name="T4" fmla="*/ 77 w 1114"/>
                  <a:gd name="T5" fmla="*/ 1037 h 1562"/>
                  <a:gd name="T6" fmla="*/ 90 w 1114"/>
                  <a:gd name="T7" fmla="*/ 425 h 1562"/>
                  <a:gd name="T8" fmla="*/ 532 w 1114"/>
                  <a:gd name="T9" fmla="*/ 0 h 1562"/>
                  <a:gd name="T10" fmla="*/ 561 w 1114"/>
                  <a:gd name="T11" fmla="*/ 74 h 1562"/>
                  <a:gd name="T12" fmla="*/ 151 w 1114"/>
                  <a:gd name="T13" fmla="*/ 1008 h 1562"/>
                  <a:gd name="T14" fmla="*/ 1085 w 1114"/>
                  <a:gd name="T15" fmla="*/ 1418 h 1562"/>
                  <a:gd name="T16" fmla="*/ 1114 w 1114"/>
                  <a:gd name="T17" fmla="*/ 1492 h 1562"/>
                  <a:gd name="T18" fmla="*/ 823 w 1114"/>
                  <a:gd name="T19" fmla="*/ 1547 h 1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14" h="1562">
                    <a:moveTo>
                      <a:pt x="823" y="1547"/>
                    </a:moveTo>
                    <a:cubicBezTo>
                      <a:pt x="714" y="1547"/>
                      <a:pt x="605" y="1525"/>
                      <a:pt x="502" y="1479"/>
                    </a:cubicBezTo>
                    <a:cubicBezTo>
                      <a:pt x="306" y="1393"/>
                      <a:pt x="155" y="1236"/>
                      <a:pt x="77" y="1037"/>
                    </a:cubicBezTo>
                    <a:cubicBezTo>
                      <a:pt x="0" y="838"/>
                      <a:pt x="4" y="621"/>
                      <a:pt x="90" y="425"/>
                    </a:cubicBezTo>
                    <a:cubicBezTo>
                      <a:pt x="176" y="229"/>
                      <a:pt x="333" y="78"/>
                      <a:pt x="532" y="0"/>
                    </a:cubicBezTo>
                    <a:cubicBezTo>
                      <a:pt x="561" y="74"/>
                      <a:pt x="561" y="74"/>
                      <a:pt x="561" y="74"/>
                    </a:cubicBezTo>
                    <a:cubicBezTo>
                      <a:pt x="190" y="219"/>
                      <a:pt x="7" y="638"/>
                      <a:pt x="151" y="1008"/>
                    </a:cubicBezTo>
                    <a:cubicBezTo>
                      <a:pt x="296" y="1379"/>
                      <a:pt x="715" y="1562"/>
                      <a:pt x="1085" y="1418"/>
                    </a:cubicBezTo>
                    <a:cubicBezTo>
                      <a:pt x="1114" y="1492"/>
                      <a:pt x="1114" y="1492"/>
                      <a:pt x="1114" y="1492"/>
                    </a:cubicBezTo>
                    <a:cubicBezTo>
                      <a:pt x="1020" y="1529"/>
                      <a:pt x="921" y="1547"/>
                      <a:pt x="823" y="1547"/>
                    </a:cubicBezTo>
                  </a:path>
                </a:pathLst>
              </a:custGeom>
              <a:solidFill>
                <a:srgbClr val="7FA2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9" name="Freeform 671"/>
              <p:cNvSpPr>
                <a:spLocks/>
              </p:cNvSpPr>
              <p:nvPr/>
            </p:nvSpPr>
            <p:spPr bwMode="auto">
              <a:xfrm>
                <a:off x="5640474" y="4708978"/>
                <a:ext cx="75839" cy="37544"/>
              </a:xfrm>
              <a:custGeom>
                <a:avLst/>
                <a:gdLst>
                  <a:gd name="T0" fmla="*/ 59 w 59"/>
                  <a:gd name="T1" fmla="*/ 0 h 29"/>
                  <a:gd name="T2" fmla="*/ 0 w 59"/>
                  <a:gd name="T3" fmla="*/ 29 h 29"/>
                  <a:gd name="T4" fmla="*/ 0 w 59"/>
                  <a:gd name="T5" fmla="*/ 29 h 29"/>
                  <a:gd name="T6" fmla="*/ 59 w 59"/>
                  <a:gd name="T7" fmla="*/ 0 h 29"/>
                  <a:gd name="T8" fmla="*/ 59 w 59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29">
                    <a:moveTo>
                      <a:pt x="59" y="0"/>
                    </a:moveTo>
                    <a:cubicBezTo>
                      <a:pt x="38" y="9"/>
                      <a:pt x="19" y="19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9" y="19"/>
                      <a:pt x="38" y="9"/>
                      <a:pt x="59" y="0"/>
                    </a:cubicBezTo>
                    <a:cubicBezTo>
                      <a:pt x="59" y="0"/>
                      <a:pt x="59" y="0"/>
                      <a:pt x="59" y="0"/>
                    </a:cubicBezTo>
                  </a:path>
                </a:pathLst>
              </a:custGeom>
              <a:solidFill>
                <a:srgbClr val="CCDA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3" name="Freeform 672"/>
              <p:cNvSpPr>
                <a:spLocks/>
              </p:cNvSpPr>
              <p:nvPr/>
            </p:nvSpPr>
            <p:spPr bwMode="auto">
              <a:xfrm>
                <a:off x="5601428" y="4612865"/>
                <a:ext cx="114885" cy="133657"/>
              </a:xfrm>
              <a:custGeom>
                <a:avLst/>
                <a:gdLst>
                  <a:gd name="T0" fmla="*/ 60 w 89"/>
                  <a:gd name="T1" fmla="*/ 0 h 103"/>
                  <a:gd name="T2" fmla="*/ 0 w 89"/>
                  <a:gd name="T3" fmla="*/ 29 h 103"/>
                  <a:gd name="T4" fmla="*/ 30 w 89"/>
                  <a:gd name="T5" fmla="*/ 103 h 103"/>
                  <a:gd name="T6" fmla="*/ 89 w 89"/>
                  <a:gd name="T7" fmla="*/ 74 h 103"/>
                  <a:gd name="T8" fmla="*/ 60 w 89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" h="103">
                    <a:moveTo>
                      <a:pt x="60" y="0"/>
                    </a:moveTo>
                    <a:cubicBezTo>
                      <a:pt x="39" y="9"/>
                      <a:pt x="20" y="18"/>
                      <a:pt x="0" y="29"/>
                    </a:cubicBezTo>
                    <a:cubicBezTo>
                      <a:pt x="30" y="103"/>
                      <a:pt x="30" y="103"/>
                      <a:pt x="30" y="103"/>
                    </a:cubicBezTo>
                    <a:cubicBezTo>
                      <a:pt x="49" y="93"/>
                      <a:pt x="68" y="83"/>
                      <a:pt x="89" y="74"/>
                    </a:cubicBezTo>
                    <a:cubicBezTo>
                      <a:pt x="60" y="0"/>
                      <a:pt x="60" y="0"/>
                      <a:pt x="60" y="0"/>
                    </a:cubicBezTo>
                  </a:path>
                </a:pathLst>
              </a:custGeom>
              <a:solidFill>
                <a:srgbClr val="658A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4" name="Freeform 673"/>
              <p:cNvSpPr>
                <a:spLocks/>
              </p:cNvSpPr>
              <p:nvPr/>
            </p:nvSpPr>
            <p:spPr bwMode="auto">
              <a:xfrm>
                <a:off x="6318520" y="6449521"/>
                <a:ext cx="77341" cy="22526"/>
              </a:xfrm>
              <a:custGeom>
                <a:avLst/>
                <a:gdLst>
                  <a:gd name="T0" fmla="*/ 60 w 60"/>
                  <a:gd name="T1" fmla="*/ 0 h 17"/>
                  <a:gd name="T2" fmla="*/ 0 w 60"/>
                  <a:gd name="T3" fmla="*/ 17 h 17"/>
                  <a:gd name="T4" fmla="*/ 0 w 60"/>
                  <a:gd name="T5" fmla="*/ 17 h 17"/>
                  <a:gd name="T6" fmla="*/ 60 w 60"/>
                  <a:gd name="T7" fmla="*/ 0 h 17"/>
                  <a:gd name="T8" fmla="*/ 60 w 60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17">
                    <a:moveTo>
                      <a:pt x="60" y="0"/>
                    </a:moveTo>
                    <a:cubicBezTo>
                      <a:pt x="40" y="7"/>
                      <a:pt x="20" y="12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20" y="12"/>
                      <a:pt x="40" y="7"/>
                      <a:pt x="60" y="0"/>
                    </a:cubicBezTo>
                    <a:cubicBezTo>
                      <a:pt x="60" y="0"/>
                      <a:pt x="60" y="0"/>
                      <a:pt x="60" y="0"/>
                    </a:cubicBezTo>
                  </a:path>
                </a:pathLst>
              </a:custGeom>
              <a:solidFill>
                <a:srgbClr val="CCDA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6" name="Freeform 674"/>
              <p:cNvSpPr>
                <a:spLocks/>
              </p:cNvSpPr>
              <p:nvPr/>
            </p:nvSpPr>
            <p:spPr bwMode="auto">
              <a:xfrm>
                <a:off x="6318520" y="6449521"/>
                <a:ext cx="114885" cy="119390"/>
              </a:xfrm>
              <a:custGeom>
                <a:avLst/>
                <a:gdLst>
                  <a:gd name="T0" fmla="*/ 60 w 89"/>
                  <a:gd name="T1" fmla="*/ 0 h 92"/>
                  <a:gd name="T2" fmla="*/ 0 w 89"/>
                  <a:gd name="T3" fmla="*/ 17 h 92"/>
                  <a:gd name="T4" fmla="*/ 30 w 89"/>
                  <a:gd name="T5" fmla="*/ 92 h 92"/>
                  <a:gd name="T6" fmla="*/ 89 w 89"/>
                  <a:gd name="T7" fmla="*/ 74 h 92"/>
                  <a:gd name="T8" fmla="*/ 60 w 89"/>
                  <a:gd name="T9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" h="92">
                    <a:moveTo>
                      <a:pt x="60" y="0"/>
                    </a:moveTo>
                    <a:cubicBezTo>
                      <a:pt x="40" y="7"/>
                      <a:pt x="20" y="12"/>
                      <a:pt x="0" y="17"/>
                    </a:cubicBezTo>
                    <a:cubicBezTo>
                      <a:pt x="30" y="92"/>
                      <a:pt x="30" y="92"/>
                      <a:pt x="30" y="92"/>
                    </a:cubicBezTo>
                    <a:cubicBezTo>
                      <a:pt x="50" y="87"/>
                      <a:pt x="69" y="81"/>
                      <a:pt x="89" y="74"/>
                    </a:cubicBezTo>
                    <a:cubicBezTo>
                      <a:pt x="60" y="0"/>
                      <a:pt x="60" y="0"/>
                      <a:pt x="60" y="0"/>
                    </a:cubicBezTo>
                  </a:path>
                </a:pathLst>
              </a:custGeom>
              <a:solidFill>
                <a:srgbClr val="658A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7" name="Freeform 675"/>
              <p:cNvSpPr>
                <a:spLocks/>
              </p:cNvSpPr>
              <p:nvPr/>
            </p:nvSpPr>
            <p:spPr bwMode="auto">
              <a:xfrm>
                <a:off x="5647983" y="4500984"/>
                <a:ext cx="880033" cy="2135506"/>
              </a:xfrm>
              <a:custGeom>
                <a:avLst/>
                <a:gdLst>
                  <a:gd name="T0" fmla="*/ 5 w 679"/>
                  <a:gd name="T1" fmla="*/ 39 h 1647"/>
                  <a:gd name="T2" fmla="*/ 625 w 679"/>
                  <a:gd name="T3" fmla="*/ 1627 h 1647"/>
                  <a:gd name="T4" fmla="*/ 659 w 679"/>
                  <a:gd name="T5" fmla="*/ 1642 h 1647"/>
                  <a:gd name="T6" fmla="*/ 674 w 679"/>
                  <a:gd name="T7" fmla="*/ 1608 h 1647"/>
                  <a:gd name="T8" fmla="*/ 53 w 679"/>
                  <a:gd name="T9" fmla="*/ 20 h 1647"/>
                  <a:gd name="T10" fmla="*/ 20 w 679"/>
                  <a:gd name="T11" fmla="*/ 5 h 1647"/>
                  <a:gd name="T12" fmla="*/ 5 w 679"/>
                  <a:gd name="T13" fmla="*/ 39 h 1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9" h="1647">
                    <a:moveTo>
                      <a:pt x="5" y="39"/>
                    </a:moveTo>
                    <a:cubicBezTo>
                      <a:pt x="625" y="1627"/>
                      <a:pt x="625" y="1627"/>
                      <a:pt x="625" y="1627"/>
                    </a:cubicBezTo>
                    <a:cubicBezTo>
                      <a:pt x="630" y="1641"/>
                      <a:pt x="646" y="1647"/>
                      <a:pt x="659" y="1642"/>
                    </a:cubicBezTo>
                    <a:cubicBezTo>
                      <a:pt x="672" y="1637"/>
                      <a:pt x="679" y="1622"/>
                      <a:pt x="674" y="1608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48" y="7"/>
                      <a:pt x="33" y="0"/>
                      <a:pt x="20" y="5"/>
                    </a:cubicBezTo>
                    <a:cubicBezTo>
                      <a:pt x="6" y="10"/>
                      <a:pt x="0" y="25"/>
                      <a:pt x="5" y="39"/>
                    </a:cubicBezTo>
                  </a:path>
                </a:pathLst>
              </a:custGeom>
              <a:solidFill>
                <a:srgbClr val="7FA2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9" name="Oval 676"/>
              <p:cNvSpPr>
                <a:spLocks noChangeArrowheads="1"/>
              </p:cNvSpPr>
              <p:nvPr/>
            </p:nvSpPr>
            <p:spPr bwMode="auto">
              <a:xfrm>
                <a:off x="5273293" y="4748775"/>
                <a:ext cx="1634669" cy="163391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0" name="Freeform 677"/>
              <p:cNvSpPr>
                <a:spLocks/>
              </p:cNvSpPr>
              <p:nvPr/>
            </p:nvSpPr>
            <p:spPr bwMode="auto">
              <a:xfrm>
                <a:off x="5828194" y="4885435"/>
                <a:ext cx="482066" cy="492578"/>
              </a:xfrm>
              <a:custGeom>
                <a:avLst/>
                <a:gdLst>
                  <a:gd name="T0" fmla="*/ 61 w 372"/>
                  <a:gd name="T1" fmla="*/ 53 h 380"/>
                  <a:gd name="T2" fmla="*/ 298 w 372"/>
                  <a:gd name="T3" fmla="*/ 115 h 380"/>
                  <a:gd name="T4" fmla="*/ 302 w 372"/>
                  <a:gd name="T5" fmla="*/ 355 h 380"/>
                  <a:gd name="T6" fmla="*/ 127 w 372"/>
                  <a:gd name="T7" fmla="*/ 241 h 380"/>
                  <a:gd name="T8" fmla="*/ 61 w 372"/>
                  <a:gd name="T9" fmla="*/ 53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2" h="380">
                    <a:moveTo>
                      <a:pt x="61" y="53"/>
                    </a:moveTo>
                    <a:cubicBezTo>
                      <a:pt x="106" y="0"/>
                      <a:pt x="233" y="33"/>
                      <a:pt x="298" y="115"/>
                    </a:cubicBezTo>
                    <a:cubicBezTo>
                      <a:pt x="363" y="196"/>
                      <a:pt x="372" y="331"/>
                      <a:pt x="302" y="355"/>
                    </a:cubicBezTo>
                    <a:cubicBezTo>
                      <a:pt x="233" y="380"/>
                      <a:pt x="180" y="282"/>
                      <a:pt x="127" y="241"/>
                    </a:cubicBezTo>
                    <a:cubicBezTo>
                      <a:pt x="74" y="200"/>
                      <a:pt x="0" y="127"/>
                      <a:pt x="61" y="53"/>
                    </a:cubicBezTo>
                    <a:close/>
                  </a:path>
                </a:pathLst>
              </a:custGeom>
              <a:solidFill>
                <a:srgbClr val="8AD6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1" name="Freeform 678"/>
              <p:cNvSpPr>
                <a:spLocks/>
              </p:cNvSpPr>
              <p:nvPr/>
            </p:nvSpPr>
            <p:spPr bwMode="auto">
              <a:xfrm>
                <a:off x="5273293" y="5007078"/>
                <a:ext cx="697569" cy="1299025"/>
              </a:xfrm>
              <a:custGeom>
                <a:avLst/>
                <a:gdLst>
                  <a:gd name="T0" fmla="*/ 436 w 538"/>
                  <a:gd name="T1" fmla="*/ 445 h 1002"/>
                  <a:gd name="T2" fmla="*/ 326 w 538"/>
                  <a:gd name="T3" fmla="*/ 192 h 1002"/>
                  <a:gd name="T4" fmla="*/ 170 w 538"/>
                  <a:gd name="T5" fmla="*/ 0 h 1002"/>
                  <a:gd name="T6" fmla="*/ 0 w 538"/>
                  <a:gd name="T7" fmla="*/ 431 h 1002"/>
                  <a:gd name="T8" fmla="*/ 363 w 538"/>
                  <a:gd name="T9" fmla="*/ 1002 h 1002"/>
                  <a:gd name="T10" fmla="*/ 420 w 538"/>
                  <a:gd name="T11" fmla="*/ 853 h 1002"/>
                  <a:gd name="T12" fmla="*/ 404 w 538"/>
                  <a:gd name="T13" fmla="*/ 641 h 1002"/>
                  <a:gd name="T14" fmla="*/ 436 w 538"/>
                  <a:gd name="T15" fmla="*/ 445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8" h="1002">
                    <a:moveTo>
                      <a:pt x="436" y="445"/>
                    </a:moveTo>
                    <a:cubicBezTo>
                      <a:pt x="538" y="400"/>
                      <a:pt x="518" y="257"/>
                      <a:pt x="326" y="192"/>
                    </a:cubicBezTo>
                    <a:cubicBezTo>
                      <a:pt x="225" y="158"/>
                      <a:pt x="181" y="78"/>
                      <a:pt x="170" y="0"/>
                    </a:cubicBezTo>
                    <a:cubicBezTo>
                      <a:pt x="65" y="113"/>
                      <a:pt x="0" y="265"/>
                      <a:pt x="0" y="431"/>
                    </a:cubicBezTo>
                    <a:cubicBezTo>
                      <a:pt x="0" y="683"/>
                      <a:pt x="149" y="901"/>
                      <a:pt x="363" y="1002"/>
                    </a:cubicBezTo>
                    <a:cubicBezTo>
                      <a:pt x="355" y="942"/>
                      <a:pt x="386" y="887"/>
                      <a:pt x="420" y="853"/>
                    </a:cubicBezTo>
                    <a:cubicBezTo>
                      <a:pt x="481" y="792"/>
                      <a:pt x="506" y="706"/>
                      <a:pt x="404" y="641"/>
                    </a:cubicBezTo>
                    <a:cubicBezTo>
                      <a:pt x="302" y="575"/>
                      <a:pt x="334" y="490"/>
                      <a:pt x="436" y="445"/>
                    </a:cubicBezTo>
                  </a:path>
                </a:pathLst>
              </a:custGeom>
              <a:solidFill>
                <a:srgbClr val="8AD6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2" name="Freeform 679"/>
              <p:cNvSpPr>
                <a:spLocks/>
              </p:cNvSpPr>
              <p:nvPr/>
            </p:nvSpPr>
            <p:spPr bwMode="auto">
              <a:xfrm>
                <a:off x="5273293" y="5136229"/>
                <a:ext cx="405476" cy="1114308"/>
              </a:xfrm>
              <a:custGeom>
                <a:avLst/>
                <a:gdLst>
                  <a:gd name="T0" fmla="*/ 287 w 313"/>
                  <a:gd name="T1" fmla="*/ 859 h 859"/>
                  <a:gd name="T2" fmla="*/ 242 w 313"/>
                  <a:gd name="T3" fmla="*/ 669 h 859"/>
                  <a:gd name="T4" fmla="*/ 207 w 313"/>
                  <a:gd name="T5" fmla="*/ 359 h 859"/>
                  <a:gd name="T6" fmla="*/ 159 w 313"/>
                  <a:gd name="T7" fmla="*/ 131 h 859"/>
                  <a:gd name="T8" fmla="*/ 94 w 313"/>
                  <a:gd name="T9" fmla="*/ 0 h 859"/>
                  <a:gd name="T10" fmla="*/ 0 w 313"/>
                  <a:gd name="T11" fmla="*/ 331 h 859"/>
                  <a:gd name="T12" fmla="*/ 287 w 313"/>
                  <a:gd name="T13" fmla="*/ 859 h 8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3" h="859">
                    <a:moveTo>
                      <a:pt x="287" y="859"/>
                    </a:moveTo>
                    <a:cubicBezTo>
                      <a:pt x="313" y="791"/>
                      <a:pt x="277" y="707"/>
                      <a:pt x="242" y="669"/>
                    </a:cubicBezTo>
                    <a:cubicBezTo>
                      <a:pt x="190" y="614"/>
                      <a:pt x="155" y="438"/>
                      <a:pt x="207" y="359"/>
                    </a:cubicBezTo>
                    <a:cubicBezTo>
                      <a:pt x="259" y="279"/>
                      <a:pt x="242" y="179"/>
                      <a:pt x="159" y="131"/>
                    </a:cubicBezTo>
                    <a:cubicBezTo>
                      <a:pt x="106" y="100"/>
                      <a:pt x="95" y="40"/>
                      <a:pt x="94" y="0"/>
                    </a:cubicBezTo>
                    <a:cubicBezTo>
                      <a:pt x="35" y="96"/>
                      <a:pt x="0" y="210"/>
                      <a:pt x="0" y="331"/>
                    </a:cubicBezTo>
                    <a:cubicBezTo>
                      <a:pt x="0" y="552"/>
                      <a:pt x="114" y="747"/>
                      <a:pt x="287" y="859"/>
                    </a:cubicBezTo>
                  </a:path>
                </a:pathLst>
              </a:custGeom>
              <a:solidFill>
                <a:srgbClr val="ACEF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3" name="Freeform 680"/>
              <p:cNvSpPr>
                <a:spLocks/>
              </p:cNvSpPr>
              <p:nvPr/>
            </p:nvSpPr>
            <p:spPr bwMode="auto">
              <a:xfrm>
                <a:off x="6166842" y="4775806"/>
                <a:ext cx="741120" cy="1435685"/>
              </a:xfrm>
              <a:custGeom>
                <a:avLst/>
                <a:gdLst>
                  <a:gd name="T0" fmla="*/ 105 w 572"/>
                  <a:gd name="T1" fmla="*/ 0 h 1107"/>
                  <a:gd name="T2" fmla="*/ 176 w 572"/>
                  <a:gd name="T3" fmla="*/ 199 h 1107"/>
                  <a:gd name="T4" fmla="*/ 261 w 572"/>
                  <a:gd name="T5" fmla="*/ 651 h 1107"/>
                  <a:gd name="T6" fmla="*/ 159 w 572"/>
                  <a:gd name="T7" fmla="*/ 1043 h 1107"/>
                  <a:gd name="T8" fmla="*/ 328 w 572"/>
                  <a:gd name="T9" fmla="*/ 1107 h 1107"/>
                  <a:gd name="T10" fmla="*/ 572 w 572"/>
                  <a:gd name="T11" fmla="*/ 609 h 1107"/>
                  <a:gd name="T12" fmla="*/ 105 w 572"/>
                  <a:gd name="T13" fmla="*/ 0 h 1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2" h="1107">
                    <a:moveTo>
                      <a:pt x="105" y="0"/>
                    </a:moveTo>
                    <a:cubicBezTo>
                      <a:pt x="93" y="57"/>
                      <a:pt x="114" y="137"/>
                      <a:pt x="176" y="199"/>
                    </a:cubicBezTo>
                    <a:cubicBezTo>
                      <a:pt x="274" y="296"/>
                      <a:pt x="421" y="517"/>
                      <a:pt x="261" y="651"/>
                    </a:cubicBezTo>
                    <a:cubicBezTo>
                      <a:pt x="102" y="786"/>
                      <a:pt x="0" y="945"/>
                      <a:pt x="159" y="1043"/>
                    </a:cubicBezTo>
                    <a:cubicBezTo>
                      <a:pt x="218" y="1079"/>
                      <a:pt x="276" y="1098"/>
                      <a:pt x="328" y="1107"/>
                    </a:cubicBezTo>
                    <a:cubicBezTo>
                      <a:pt x="476" y="992"/>
                      <a:pt x="572" y="812"/>
                      <a:pt x="572" y="609"/>
                    </a:cubicBezTo>
                    <a:cubicBezTo>
                      <a:pt x="572" y="317"/>
                      <a:pt x="374" y="72"/>
                      <a:pt x="105" y="0"/>
                    </a:cubicBezTo>
                  </a:path>
                </a:pathLst>
              </a:custGeom>
              <a:solidFill>
                <a:srgbClr val="8AD6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4" name="Freeform 681"/>
              <p:cNvSpPr>
                <a:spLocks/>
              </p:cNvSpPr>
              <p:nvPr/>
            </p:nvSpPr>
            <p:spPr bwMode="auto">
              <a:xfrm>
                <a:off x="5979872" y="4969534"/>
                <a:ext cx="247791" cy="291342"/>
              </a:xfrm>
              <a:custGeom>
                <a:avLst/>
                <a:gdLst>
                  <a:gd name="T0" fmla="*/ 32 w 191"/>
                  <a:gd name="T1" fmla="*/ 38 h 225"/>
                  <a:gd name="T2" fmla="*/ 135 w 191"/>
                  <a:gd name="T3" fmla="*/ 208 h 225"/>
                  <a:gd name="T4" fmla="*/ 32 w 191"/>
                  <a:gd name="T5" fmla="*/ 38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1" h="225">
                    <a:moveTo>
                      <a:pt x="32" y="38"/>
                    </a:moveTo>
                    <a:cubicBezTo>
                      <a:pt x="0" y="63"/>
                      <a:pt x="80" y="225"/>
                      <a:pt x="135" y="208"/>
                    </a:cubicBezTo>
                    <a:cubicBezTo>
                      <a:pt x="191" y="190"/>
                      <a:pt x="80" y="0"/>
                      <a:pt x="32" y="38"/>
                    </a:cubicBezTo>
                    <a:close/>
                  </a:path>
                </a:pathLst>
              </a:custGeom>
              <a:solidFill>
                <a:srgbClr val="ACEF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5" name="Freeform 682"/>
              <p:cNvSpPr>
                <a:spLocks/>
              </p:cNvSpPr>
              <p:nvPr/>
            </p:nvSpPr>
            <p:spPr bwMode="auto">
              <a:xfrm>
                <a:off x="5711057" y="6725845"/>
                <a:ext cx="747127" cy="132155"/>
              </a:xfrm>
              <a:custGeom>
                <a:avLst/>
                <a:gdLst>
                  <a:gd name="T0" fmla="*/ 576 w 576"/>
                  <a:gd name="T1" fmla="*/ 51 h 102"/>
                  <a:gd name="T2" fmla="*/ 525 w 576"/>
                  <a:gd name="T3" fmla="*/ 102 h 102"/>
                  <a:gd name="T4" fmla="*/ 51 w 576"/>
                  <a:gd name="T5" fmla="*/ 102 h 102"/>
                  <a:gd name="T6" fmla="*/ 0 w 576"/>
                  <a:gd name="T7" fmla="*/ 51 h 102"/>
                  <a:gd name="T8" fmla="*/ 51 w 576"/>
                  <a:gd name="T9" fmla="*/ 0 h 102"/>
                  <a:gd name="T10" fmla="*/ 525 w 576"/>
                  <a:gd name="T11" fmla="*/ 0 h 102"/>
                  <a:gd name="T12" fmla="*/ 576 w 576"/>
                  <a:gd name="T13" fmla="*/ 5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6" h="102">
                    <a:moveTo>
                      <a:pt x="576" y="51"/>
                    </a:moveTo>
                    <a:cubicBezTo>
                      <a:pt x="576" y="79"/>
                      <a:pt x="553" y="102"/>
                      <a:pt x="525" y="102"/>
                    </a:cubicBezTo>
                    <a:cubicBezTo>
                      <a:pt x="51" y="102"/>
                      <a:pt x="51" y="102"/>
                      <a:pt x="51" y="102"/>
                    </a:cubicBezTo>
                    <a:cubicBezTo>
                      <a:pt x="23" y="102"/>
                      <a:pt x="0" y="79"/>
                      <a:pt x="0" y="51"/>
                    </a:cubicBezTo>
                    <a:cubicBezTo>
                      <a:pt x="0" y="23"/>
                      <a:pt x="23" y="0"/>
                      <a:pt x="51" y="0"/>
                    </a:cubicBezTo>
                    <a:cubicBezTo>
                      <a:pt x="525" y="0"/>
                      <a:pt x="525" y="0"/>
                      <a:pt x="525" y="0"/>
                    </a:cubicBezTo>
                    <a:cubicBezTo>
                      <a:pt x="553" y="0"/>
                      <a:pt x="576" y="23"/>
                      <a:pt x="576" y="51"/>
                    </a:cubicBezTo>
                    <a:close/>
                  </a:path>
                </a:pathLst>
              </a:custGeom>
              <a:solidFill>
                <a:srgbClr val="7FA2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3" name="Freeform 690"/>
              <p:cNvSpPr>
                <a:spLocks/>
              </p:cNvSpPr>
              <p:nvPr/>
            </p:nvSpPr>
            <p:spPr bwMode="auto">
              <a:xfrm>
                <a:off x="7039366" y="5935167"/>
                <a:ext cx="418241" cy="285335"/>
              </a:xfrm>
              <a:custGeom>
                <a:avLst/>
                <a:gdLst>
                  <a:gd name="T0" fmla="*/ 251 w 323"/>
                  <a:gd name="T1" fmla="*/ 77 h 220"/>
                  <a:gd name="T2" fmla="*/ 232 w 323"/>
                  <a:gd name="T3" fmla="*/ 80 h 220"/>
                  <a:gd name="T4" fmla="*/ 233 w 323"/>
                  <a:gd name="T5" fmla="*/ 71 h 220"/>
                  <a:gd name="T6" fmla="*/ 162 w 323"/>
                  <a:gd name="T7" fmla="*/ 0 h 220"/>
                  <a:gd name="T8" fmla="*/ 90 w 323"/>
                  <a:gd name="T9" fmla="*/ 71 h 220"/>
                  <a:gd name="T10" fmla="*/ 91 w 323"/>
                  <a:gd name="T11" fmla="*/ 80 h 220"/>
                  <a:gd name="T12" fmla="*/ 72 w 323"/>
                  <a:gd name="T13" fmla="*/ 77 h 220"/>
                  <a:gd name="T14" fmla="*/ 0 w 323"/>
                  <a:gd name="T15" fmla="*/ 148 h 220"/>
                  <a:gd name="T16" fmla="*/ 72 w 323"/>
                  <a:gd name="T17" fmla="*/ 220 h 220"/>
                  <a:gd name="T18" fmla="*/ 251 w 323"/>
                  <a:gd name="T19" fmla="*/ 220 h 220"/>
                  <a:gd name="T20" fmla="*/ 323 w 323"/>
                  <a:gd name="T21" fmla="*/ 148 h 220"/>
                  <a:gd name="T22" fmla="*/ 251 w 323"/>
                  <a:gd name="T23" fmla="*/ 77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3" h="220">
                    <a:moveTo>
                      <a:pt x="251" y="77"/>
                    </a:moveTo>
                    <a:cubicBezTo>
                      <a:pt x="245" y="77"/>
                      <a:pt x="239" y="78"/>
                      <a:pt x="232" y="80"/>
                    </a:cubicBezTo>
                    <a:cubicBezTo>
                      <a:pt x="233" y="77"/>
                      <a:pt x="233" y="74"/>
                      <a:pt x="233" y="71"/>
                    </a:cubicBezTo>
                    <a:cubicBezTo>
                      <a:pt x="233" y="32"/>
                      <a:pt x="201" y="0"/>
                      <a:pt x="162" y="0"/>
                    </a:cubicBezTo>
                    <a:cubicBezTo>
                      <a:pt x="122" y="0"/>
                      <a:pt x="90" y="32"/>
                      <a:pt x="90" y="71"/>
                    </a:cubicBezTo>
                    <a:cubicBezTo>
                      <a:pt x="90" y="74"/>
                      <a:pt x="90" y="77"/>
                      <a:pt x="91" y="80"/>
                    </a:cubicBezTo>
                    <a:cubicBezTo>
                      <a:pt x="85" y="78"/>
                      <a:pt x="78" y="77"/>
                      <a:pt x="72" y="77"/>
                    </a:cubicBezTo>
                    <a:cubicBezTo>
                      <a:pt x="32" y="77"/>
                      <a:pt x="0" y="109"/>
                      <a:pt x="0" y="148"/>
                    </a:cubicBezTo>
                    <a:cubicBezTo>
                      <a:pt x="0" y="188"/>
                      <a:pt x="32" y="220"/>
                      <a:pt x="72" y="220"/>
                    </a:cubicBezTo>
                    <a:cubicBezTo>
                      <a:pt x="111" y="220"/>
                      <a:pt x="212" y="220"/>
                      <a:pt x="251" y="220"/>
                    </a:cubicBezTo>
                    <a:cubicBezTo>
                      <a:pt x="291" y="220"/>
                      <a:pt x="323" y="188"/>
                      <a:pt x="323" y="148"/>
                    </a:cubicBezTo>
                    <a:cubicBezTo>
                      <a:pt x="323" y="109"/>
                      <a:pt x="291" y="77"/>
                      <a:pt x="251" y="7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4" name="Freeform 691"/>
              <p:cNvSpPr>
                <a:spLocks/>
              </p:cNvSpPr>
              <p:nvPr/>
            </p:nvSpPr>
            <p:spPr bwMode="auto">
              <a:xfrm>
                <a:off x="4955670" y="4573819"/>
                <a:ext cx="523364" cy="259054"/>
              </a:xfrm>
              <a:custGeom>
                <a:avLst/>
                <a:gdLst>
                  <a:gd name="T0" fmla="*/ 353 w 404"/>
                  <a:gd name="T1" fmla="*/ 98 h 200"/>
                  <a:gd name="T2" fmla="*/ 329 w 404"/>
                  <a:gd name="T3" fmla="*/ 104 h 200"/>
                  <a:gd name="T4" fmla="*/ 331 w 404"/>
                  <a:gd name="T5" fmla="*/ 88 h 200"/>
                  <a:gd name="T6" fmla="*/ 259 w 404"/>
                  <a:gd name="T7" fmla="*/ 16 h 200"/>
                  <a:gd name="T8" fmla="*/ 205 w 404"/>
                  <a:gd name="T9" fmla="*/ 41 h 200"/>
                  <a:gd name="T10" fmla="*/ 141 w 404"/>
                  <a:gd name="T11" fmla="*/ 0 h 200"/>
                  <a:gd name="T12" fmla="*/ 70 w 404"/>
                  <a:gd name="T13" fmla="*/ 71 h 200"/>
                  <a:gd name="T14" fmla="*/ 78 w 404"/>
                  <a:gd name="T15" fmla="*/ 106 h 200"/>
                  <a:gd name="T16" fmla="*/ 51 w 404"/>
                  <a:gd name="T17" fmla="*/ 98 h 200"/>
                  <a:gd name="T18" fmla="*/ 0 w 404"/>
                  <a:gd name="T19" fmla="*/ 149 h 200"/>
                  <a:gd name="T20" fmla="*/ 51 w 404"/>
                  <a:gd name="T21" fmla="*/ 200 h 200"/>
                  <a:gd name="T22" fmla="*/ 353 w 404"/>
                  <a:gd name="T23" fmla="*/ 200 h 200"/>
                  <a:gd name="T24" fmla="*/ 404 w 404"/>
                  <a:gd name="T25" fmla="*/ 149 h 200"/>
                  <a:gd name="T26" fmla="*/ 353 w 404"/>
                  <a:gd name="T27" fmla="*/ 98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4" h="200">
                    <a:moveTo>
                      <a:pt x="353" y="98"/>
                    </a:moveTo>
                    <a:cubicBezTo>
                      <a:pt x="344" y="98"/>
                      <a:pt x="336" y="100"/>
                      <a:pt x="329" y="104"/>
                    </a:cubicBezTo>
                    <a:cubicBezTo>
                      <a:pt x="330" y="99"/>
                      <a:pt x="331" y="93"/>
                      <a:pt x="331" y="88"/>
                    </a:cubicBezTo>
                    <a:cubicBezTo>
                      <a:pt x="331" y="48"/>
                      <a:pt x="299" y="16"/>
                      <a:pt x="259" y="16"/>
                    </a:cubicBezTo>
                    <a:cubicBezTo>
                      <a:pt x="238" y="16"/>
                      <a:pt x="219" y="26"/>
                      <a:pt x="205" y="41"/>
                    </a:cubicBezTo>
                    <a:cubicBezTo>
                      <a:pt x="194" y="17"/>
                      <a:pt x="169" y="0"/>
                      <a:pt x="141" y="0"/>
                    </a:cubicBezTo>
                    <a:cubicBezTo>
                      <a:pt x="102" y="0"/>
                      <a:pt x="70" y="32"/>
                      <a:pt x="70" y="71"/>
                    </a:cubicBezTo>
                    <a:cubicBezTo>
                      <a:pt x="70" y="84"/>
                      <a:pt x="73" y="96"/>
                      <a:pt x="78" y="106"/>
                    </a:cubicBezTo>
                    <a:cubicBezTo>
                      <a:pt x="71" y="101"/>
                      <a:pt x="61" y="98"/>
                      <a:pt x="51" y="98"/>
                    </a:cubicBezTo>
                    <a:cubicBezTo>
                      <a:pt x="23" y="98"/>
                      <a:pt x="0" y="121"/>
                      <a:pt x="0" y="149"/>
                    </a:cubicBezTo>
                    <a:cubicBezTo>
                      <a:pt x="0" y="177"/>
                      <a:pt x="23" y="200"/>
                      <a:pt x="51" y="200"/>
                    </a:cubicBezTo>
                    <a:cubicBezTo>
                      <a:pt x="79" y="200"/>
                      <a:pt x="325" y="200"/>
                      <a:pt x="353" y="200"/>
                    </a:cubicBezTo>
                    <a:cubicBezTo>
                      <a:pt x="381" y="200"/>
                      <a:pt x="404" y="177"/>
                      <a:pt x="404" y="149"/>
                    </a:cubicBezTo>
                    <a:cubicBezTo>
                      <a:pt x="404" y="121"/>
                      <a:pt x="381" y="98"/>
                      <a:pt x="353" y="9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5" name="Freeform 692"/>
              <p:cNvSpPr>
                <a:spLocks noEditPoints="1"/>
              </p:cNvSpPr>
              <p:nvPr/>
            </p:nvSpPr>
            <p:spPr bwMode="auto">
              <a:xfrm>
                <a:off x="5273293" y="5553719"/>
                <a:ext cx="879282" cy="828973"/>
              </a:xfrm>
              <a:custGeom>
                <a:avLst/>
                <a:gdLst>
                  <a:gd name="T0" fmla="*/ 632 w 678"/>
                  <a:gd name="T1" fmla="*/ 639 h 639"/>
                  <a:gd name="T2" fmla="*/ 633 w 678"/>
                  <a:gd name="T3" fmla="*/ 639 h 639"/>
                  <a:gd name="T4" fmla="*/ 634 w 678"/>
                  <a:gd name="T5" fmla="*/ 639 h 639"/>
                  <a:gd name="T6" fmla="*/ 635 w 678"/>
                  <a:gd name="T7" fmla="*/ 639 h 639"/>
                  <a:gd name="T8" fmla="*/ 636 w 678"/>
                  <a:gd name="T9" fmla="*/ 639 h 639"/>
                  <a:gd name="T10" fmla="*/ 637 w 678"/>
                  <a:gd name="T11" fmla="*/ 639 h 639"/>
                  <a:gd name="T12" fmla="*/ 638 w 678"/>
                  <a:gd name="T13" fmla="*/ 639 h 639"/>
                  <a:gd name="T14" fmla="*/ 639 w 678"/>
                  <a:gd name="T15" fmla="*/ 639 h 639"/>
                  <a:gd name="T16" fmla="*/ 640 w 678"/>
                  <a:gd name="T17" fmla="*/ 639 h 639"/>
                  <a:gd name="T18" fmla="*/ 641 w 678"/>
                  <a:gd name="T19" fmla="*/ 639 h 639"/>
                  <a:gd name="T20" fmla="*/ 643 w 678"/>
                  <a:gd name="T21" fmla="*/ 639 h 639"/>
                  <a:gd name="T22" fmla="*/ 644 w 678"/>
                  <a:gd name="T23" fmla="*/ 639 h 639"/>
                  <a:gd name="T24" fmla="*/ 645 w 678"/>
                  <a:gd name="T25" fmla="*/ 639 h 639"/>
                  <a:gd name="T26" fmla="*/ 646 w 678"/>
                  <a:gd name="T27" fmla="*/ 639 h 639"/>
                  <a:gd name="T28" fmla="*/ 647 w 678"/>
                  <a:gd name="T29" fmla="*/ 639 h 639"/>
                  <a:gd name="T30" fmla="*/ 648 w 678"/>
                  <a:gd name="T31" fmla="*/ 639 h 639"/>
                  <a:gd name="T32" fmla="*/ 649 w 678"/>
                  <a:gd name="T33" fmla="*/ 639 h 639"/>
                  <a:gd name="T34" fmla="*/ 650 w 678"/>
                  <a:gd name="T35" fmla="*/ 639 h 639"/>
                  <a:gd name="T36" fmla="*/ 651 w 678"/>
                  <a:gd name="T37" fmla="*/ 639 h 639"/>
                  <a:gd name="T38" fmla="*/ 652 w 678"/>
                  <a:gd name="T39" fmla="*/ 639 h 639"/>
                  <a:gd name="T40" fmla="*/ 653 w 678"/>
                  <a:gd name="T41" fmla="*/ 639 h 639"/>
                  <a:gd name="T42" fmla="*/ 654 w 678"/>
                  <a:gd name="T43" fmla="*/ 639 h 639"/>
                  <a:gd name="T44" fmla="*/ 655 w 678"/>
                  <a:gd name="T45" fmla="*/ 639 h 639"/>
                  <a:gd name="T46" fmla="*/ 656 w 678"/>
                  <a:gd name="T47" fmla="*/ 639 h 639"/>
                  <a:gd name="T48" fmla="*/ 657 w 678"/>
                  <a:gd name="T49" fmla="*/ 639 h 639"/>
                  <a:gd name="T50" fmla="*/ 658 w 678"/>
                  <a:gd name="T51" fmla="*/ 639 h 639"/>
                  <a:gd name="T52" fmla="*/ 659 w 678"/>
                  <a:gd name="T53" fmla="*/ 639 h 639"/>
                  <a:gd name="T54" fmla="*/ 660 w 678"/>
                  <a:gd name="T55" fmla="*/ 639 h 639"/>
                  <a:gd name="T56" fmla="*/ 661 w 678"/>
                  <a:gd name="T57" fmla="*/ 639 h 639"/>
                  <a:gd name="T58" fmla="*/ 662 w 678"/>
                  <a:gd name="T59" fmla="*/ 639 h 639"/>
                  <a:gd name="T60" fmla="*/ 663 w 678"/>
                  <a:gd name="T61" fmla="*/ 639 h 639"/>
                  <a:gd name="T62" fmla="*/ 664 w 678"/>
                  <a:gd name="T63" fmla="*/ 638 h 639"/>
                  <a:gd name="T64" fmla="*/ 665 w 678"/>
                  <a:gd name="T65" fmla="*/ 638 h 639"/>
                  <a:gd name="T66" fmla="*/ 666 w 678"/>
                  <a:gd name="T67" fmla="*/ 638 h 639"/>
                  <a:gd name="T68" fmla="*/ 667 w 678"/>
                  <a:gd name="T69" fmla="*/ 638 h 639"/>
                  <a:gd name="T70" fmla="*/ 668 w 678"/>
                  <a:gd name="T71" fmla="*/ 638 h 639"/>
                  <a:gd name="T72" fmla="*/ 669 w 678"/>
                  <a:gd name="T73" fmla="*/ 638 h 639"/>
                  <a:gd name="T74" fmla="*/ 670 w 678"/>
                  <a:gd name="T75" fmla="*/ 638 h 639"/>
                  <a:gd name="T76" fmla="*/ 671 w 678"/>
                  <a:gd name="T77" fmla="*/ 638 h 639"/>
                  <a:gd name="T78" fmla="*/ 673 w 678"/>
                  <a:gd name="T79" fmla="*/ 638 h 639"/>
                  <a:gd name="T80" fmla="*/ 674 w 678"/>
                  <a:gd name="T81" fmla="*/ 638 h 639"/>
                  <a:gd name="T82" fmla="*/ 675 w 678"/>
                  <a:gd name="T83" fmla="*/ 638 h 639"/>
                  <a:gd name="T84" fmla="*/ 676 w 678"/>
                  <a:gd name="T85" fmla="*/ 638 h 639"/>
                  <a:gd name="T86" fmla="*/ 678 w 678"/>
                  <a:gd name="T87" fmla="*/ 638 h 639"/>
                  <a:gd name="T88" fmla="*/ 0 w 678"/>
                  <a:gd name="T89" fmla="*/ 7 h 639"/>
                  <a:gd name="T90" fmla="*/ 0 w 678"/>
                  <a:gd name="T91" fmla="*/ 6 h 639"/>
                  <a:gd name="T92" fmla="*/ 0 w 678"/>
                  <a:gd name="T93" fmla="*/ 6 h 639"/>
                  <a:gd name="T94" fmla="*/ 0 w 678"/>
                  <a:gd name="T95" fmla="*/ 5 h 639"/>
                  <a:gd name="T96" fmla="*/ 0 w 678"/>
                  <a:gd name="T97" fmla="*/ 4 h 639"/>
                  <a:gd name="T98" fmla="*/ 0 w 678"/>
                  <a:gd name="T99" fmla="*/ 4 h 639"/>
                  <a:gd name="T100" fmla="*/ 0 w 678"/>
                  <a:gd name="T101" fmla="*/ 3 h 639"/>
                  <a:gd name="T102" fmla="*/ 0 w 678"/>
                  <a:gd name="T103" fmla="*/ 2 h 639"/>
                  <a:gd name="T104" fmla="*/ 0 w 678"/>
                  <a:gd name="T105" fmla="*/ 1 h 639"/>
                  <a:gd name="T106" fmla="*/ 0 w 678"/>
                  <a:gd name="T107" fmla="*/ 0 h 6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78" h="639">
                    <a:moveTo>
                      <a:pt x="631" y="639"/>
                    </a:moveTo>
                    <a:cubicBezTo>
                      <a:pt x="631" y="639"/>
                      <a:pt x="631" y="639"/>
                      <a:pt x="631" y="639"/>
                    </a:cubicBezTo>
                    <a:cubicBezTo>
                      <a:pt x="631" y="639"/>
                      <a:pt x="631" y="639"/>
                      <a:pt x="631" y="639"/>
                    </a:cubicBezTo>
                    <a:moveTo>
                      <a:pt x="632" y="639"/>
                    </a:moveTo>
                    <a:cubicBezTo>
                      <a:pt x="632" y="639"/>
                      <a:pt x="631" y="639"/>
                      <a:pt x="631" y="639"/>
                    </a:cubicBezTo>
                    <a:cubicBezTo>
                      <a:pt x="631" y="639"/>
                      <a:pt x="632" y="639"/>
                      <a:pt x="632" y="639"/>
                    </a:cubicBezTo>
                    <a:moveTo>
                      <a:pt x="632" y="639"/>
                    </a:moveTo>
                    <a:cubicBezTo>
                      <a:pt x="632" y="639"/>
                      <a:pt x="632" y="639"/>
                      <a:pt x="632" y="639"/>
                    </a:cubicBezTo>
                    <a:cubicBezTo>
                      <a:pt x="632" y="639"/>
                      <a:pt x="632" y="639"/>
                      <a:pt x="632" y="639"/>
                    </a:cubicBezTo>
                    <a:moveTo>
                      <a:pt x="633" y="639"/>
                    </a:moveTo>
                    <a:cubicBezTo>
                      <a:pt x="633" y="639"/>
                      <a:pt x="632" y="639"/>
                      <a:pt x="632" y="639"/>
                    </a:cubicBezTo>
                    <a:cubicBezTo>
                      <a:pt x="632" y="639"/>
                      <a:pt x="633" y="639"/>
                      <a:pt x="633" y="639"/>
                    </a:cubicBezTo>
                    <a:moveTo>
                      <a:pt x="633" y="639"/>
                    </a:moveTo>
                    <a:cubicBezTo>
                      <a:pt x="633" y="639"/>
                      <a:pt x="633" y="639"/>
                      <a:pt x="633" y="639"/>
                    </a:cubicBezTo>
                    <a:cubicBezTo>
                      <a:pt x="633" y="639"/>
                      <a:pt x="633" y="639"/>
                      <a:pt x="633" y="639"/>
                    </a:cubicBezTo>
                    <a:moveTo>
                      <a:pt x="634" y="639"/>
                    </a:moveTo>
                    <a:cubicBezTo>
                      <a:pt x="634" y="639"/>
                      <a:pt x="633" y="639"/>
                      <a:pt x="633" y="639"/>
                    </a:cubicBezTo>
                    <a:cubicBezTo>
                      <a:pt x="633" y="639"/>
                      <a:pt x="634" y="639"/>
                      <a:pt x="634" y="639"/>
                    </a:cubicBezTo>
                    <a:moveTo>
                      <a:pt x="634" y="639"/>
                    </a:moveTo>
                    <a:cubicBezTo>
                      <a:pt x="634" y="639"/>
                      <a:pt x="634" y="639"/>
                      <a:pt x="634" y="639"/>
                    </a:cubicBezTo>
                    <a:cubicBezTo>
                      <a:pt x="634" y="639"/>
                      <a:pt x="634" y="639"/>
                      <a:pt x="634" y="639"/>
                    </a:cubicBezTo>
                    <a:moveTo>
                      <a:pt x="635" y="639"/>
                    </a:moveTo>
                    <a:cubicBezTo>
                      <a:pt x="635" y="639"/>
                      <a:pt x="634" y="639"/>
                      <a:pt x="634" y="639"/>
                    </a:cubicBezTo>
                    <a:cubicBezTo>
                      <a:pt x="634" y="639"/>
                      <a:pt x="635" y="639"/>
                      <a:pt x="635" y="639"/>
                    </a:cubicBezTo>
                    <a:moveTo>
                      <a:pt x="635" y="639"/>
                    </a:moveTo>
                    <a:cubicBezTo>
                      <a:pt x="635" y="639"/>
                      <a:pt x="635" y="639"/>
                      <a:pt x="635" y="639"/>
                    </a:cubicBezTo>
                    <a:cubicBezTo>
                      <a:pt x="635" y="639"/>
                      <a:pt x="635" y="639"/>
                      <a:pt x="635" y="639"/>
                    </a:cubicBezTo>
                    <a:moveTo>
                      <a:pt x="636" y="639"/>
                    </a:moveTo>
                    <a:cubicBezTo>
                      <a:pt x="636" y="639"/>
                      <a:pt x="635" y="639"/>
                      <a:pt x="635" y="639"/>
                    </a:cubicBezTo>
                    <a:cubicBezTo>
                      <a:pt x="635" y="639"/>
                      <a:pt x="636" y="639"/>
                      <a:pt x="636" y="639"/>
                    </a:cubicBezTo>
                    <a:moveTo>
                      <a:pt x="637" y="639"/>
                    </a:moveTo>
                    <a:cubicBezTo>
                      <a:pt x="636" y="639"/>
                      <a:pt x="636" y="639"/>
                      <a:pt x="636" y="639"/>
                    </a:cubicBezTo>
                    <a:cubicBezTo>
                      <a:pt x="636" y="639"/>
                      <a:pt x="636" y="639"/>
                      <a:pt x="637" y="639"/>
                    </a:cubicBezTo>
                    <a:moveTo>
                      <a:pt x="637" y="639"/>
                    </a:moveTo>
                    <a:cubicBezTo>
                      <a:pt x="637" y="639"/>
                      <a:pt x="637" y="639"/>
                      <a:pt x="637" y="639"/>
                    </a:cubicBezTo>
                    <a:cubicBezTo>
                      <a:pt x="637" y="639"/>
                      <a:pt x="637" y="639"/>
                      <a:pt x="637" y="639"/>
                    </a:cubicBezTo>
                    <a:moveTo>
                      <a:pt x="638" y="639"/>
                    </a:moveTo>
                    <a:cubicBezTo>
                      <a:pt x="638" y="639"/>
                      <a:pt x="637" y="639"/>
                      <a:pt x="637" y="639"/>
                    </a:cubicBezTo>
                    <a:cubicBezTo>
                      <a:pt x="637" y="639"/>
                      <a:pt x="638" y="639"/>
                      <a:pt x="638" y="639"/>
                    </a:cubicBezTo>
                    <a:moveTo>
                      <a:pt x="638" y="639"/>
                    </a:moveTo>
                    <a:cubicBezTo>
                      <a:pt x="638" y="639"/>
                      <a:pt x="638" y="639"/>
                      <a:pt x="638" y="639"/>
                    </a:cubicBezTo>
                    <a:cubicBezTo>
                      <a:pt x="638" y="639"/>
                      <a:pt x="638" y="639"/>
                      <a:pt x="638" y="639"/>
                    </a:cubicBezTo>
                    <a:moveTo>
                      <a:pt x="639" y="639"/>
                    </a:moveTo>
                    <a:cubicBezTo>
                      <a:pt x="639" y="639"/>
                      <a:pt x="639" y="639"/>
                      <a:pt x="638" y="639"/>
                    </a:cubicBezTo>
                    <a:cubicBezTo>
                      <a:pt x="639" y="639"/>
                      <a:pt x="639" y="639"/>
                      <a:pt x="639" y="639"/>
                    </a:cubicBezTo>
                    <a:moveTo>
                      <a:pt x="639" y="639"/>
                    </a:moveTo>
                    <a:cubicBezTo>
                      <a:pt x="639" y="639"/>
                      <a:pt x="639" y="639"/>
                      <a:pt x="639" y="639"/>
                    </a:cubicBezTo>
                    <a:cubicBezTo>
                      <a:pt x="639" y="639"/>
                      <a:pt x="639" y="639"/>
                      <a:pt x="639" y="639"/>
                    </a:cubicBezTo>
                    <a:moveTo>
                      <a:pt x="640" y="639"/>
                    </a:moveTo>
                    <a:cubicBezTo>
                      <a:pt x="640" y="639"/>
                      <a:pt x="640" y="639"/>
                      <a:pt x="639" y="639"/>
                    </a:cubicBezTo>
                    <a:cubicBezTo>
                      <a:pt x="640" y="639"/>
                      <a:pt x="640" y="639"/>
                      <a:pt x="640" y="639"/>
                    </a:cubicBezTo>
                    <a:moveTo>
                      <a:pt x="640" y="639"/>
                    </a:moveTo>
                    <a:cubicBezTo>
                      <a:pt x="640" y="639"/>
                      <a:pt x="640" y="639"/>
                      <a:pt x="640" y="639"/>
                    </a:cubicBezTo>
                    <a:cubicBezTo>
                      <a:pt x="640" y="639"/>
                      <a:pt x="640" y="639"/>
                      <a:pt x="640" y="639"/>
                    </a:cubicBezTo>
                    <a:moveTo>
                      <a:pt x="641" y="639"/>
                    </a:moveTo>
                    <a:cubicBezTo>
                      <a:pt x="641" y="639"/>
                      <a:pt x="641" y="639"/>
                      <a:pt x="640" y="639"/>
                    </a:cubicBezTo>
                    <a:cubicBezTo>
                      <a:pt x="641" y="639"/>
                      <a:pt x="641" y="639"/>
                      <a:pt x="641" y="639"/>
                    </a:cubicBezTo>
                    <a:moveTo>
                      <a:pt x="641" y="639"/>
                    </a:moveTo>
                    <a:cubicBezTo>
                      <a:pt x="641" y="639"/>
                      <a:pt x="641" y="639"/>
                      <a:pt x="641" y="639"/>
                    </a:cubicBezTo>
                    <a:cubicBezTo>
                      <a:pt x="641" y="639"/>
                      <a:pt x="641" y="639"/>
                      <a:pt x="641" y="639"/>
                    </a:cubicBezTo>
                    <a:moveTo>
                      <a:pt x="642" y="639"/>
                    </a:moveTo>
                    <a:cubicBezTo>
                      <a:pt x="642" y="639"/>
                      <a:pt x="642" y="639"/>
                      <a:pt x="641" y="639"/>
                    </a:cubicBezTo>
                    <a:cubicBezTo>
                      <a:pt x="642" y="639"/>
                      <a:pt x="642" y="639"/>
                      <a:pt x="642" y="639"/>
                    </a:cubicBezTo>
                    <a:moveTo>
                      <a:pt x="643" y="639"/>
                    </a:moveTo>
                    <a:cubicBezTo>
                      <a:pt x="643" y="639"/>
                      <a:pt x="643" y="639"/>
                      <a:pt x="642" y="639"/>
                    </a:cubicBezTo>
                    <a:cubicBezTo>
                      <a:pt x="643" y="639"/>
                      <a:pt x="643" y="639"/>
                      <a:pt x="643" y="639"/>
                    </a:cubicBezTo>
                    <a:moveTo>
                      <a:pt x="643" y="639"/>
                    </a:moveTo>
                    <a:cubicBezTo>
                      <a:pt x="643" y="639"/>
                      <a:pt x="643" y="639"/>
                      <a:pt x="643" y="639"/>
                    </a:cubicBezTo>
                    <a:cubicBezTo>
                      <a:pt x="643" y="639"/>
                      <a:pt x="643" y="639"/>
                      <a:pt x="643" y="639"/>
                    </a:cubicBezTo>
                    <a:moveTo>
                      <a:pt x="644" y="639"/>
                    </a:moveTo>
                    <a:cubicBezTo>
                      <a:pt x="644" y="639"/>
                      <a:pt x="644" y="639"/>
                      <a:pt x="643" y="639"/>
                    </a:cubicBezTo>
                    <a:cubicBezTo>
                      <a:pt x="644" y="639"/>
                      <a:pt x="644" y="639"/>
                      <a:pt x="644" y="639"/>
                    </a:cubicBezTo>
                    <a:moveTo>
                      <a:pt x="644" y="639"/>
                    </a:moveTo>
                    <a:cubicBezTo>
                      <a:pt x="644" y="639"/>
                      <a:pt x="644" y="639"/>
                      <a:pt x="644" y="639"/>
                    </a:cubicBezTo>
                    <a:cubicBezTo>
                      <a:pt x="644" y="639"/>
                      <a:pt x="644" y="639"/>
                      <a:pt x="644" y="639"/>
                    </a:cubicBezTo>
                    <a:moveTo>
                      <a:pt x="645" y="639"/>
                    </a:moveTo>
                    <a:cubicBezTo>
                      <a:pt x="645" y="639"/>
                      <a:pt x="645" y="639"/>
                      <a:pt x="644" y="639"/>
                    </a:cubicBezTo>
                    <a:cubicBezTo>
                      <a:pt x="645" y="639"/>
                      <a:pt x="645" y="639"/>
                      <a:pt x="645" y="639"/>
                    </a:cubicBezTo>
                    <a:moveTo>
                      <a:pt x="645" y="639"/>
                    </a:moveTo>
                    <a:cubicBezTo>
                      <a:pt x="645" y="639"/>
                      <a:pt x="645" y="639"/>
                      <a:pt x="645" y="639"/>
                    </a:cubicBezTo>
                    <a:cubicBezTo>
                      <a:pt x="645" y="639"/>
                      <a:pt x="645" y="639"/>
                      <a:pt x="645" y="639"/>
                    </a:cubicBezTo>
                    <a:moveTo>
                      <a:pt x="646" y="639"/>
                    </a:moveTo>
                    <a:cubicBezTo>
                      <a:pt x="646" y="639"/>
                      <a:pt x="646" y="639"/>
                      <a:pt x="646" y="639"/>
                    </a:cubicBezTo>
                    <a:cubicBezTo>
                      <a:pt x="646" y="639"/>
                      <a:pt x="646" y="639"/>
                      <a:pt x="646" y="639"/>
                    </a:cubicBezTo>
                    <a:moveTo>
                      <a:pt x="646" y="639"/>
                    </a:moveTo>
                    <a:cubicBezTo>
                      <a:pt x="646" y="639"/>
                      <a:pt x="646" y="639"/>
                      <a:pt x="646" y="639"/>
                    </a:cubicBezTo>
                    <a:cubicBezTo>
                      <a:pt x="646" y="639"/>
                      <a:pt x="646" y="639"/>
                      <a:pt x="646" y="639"/>
                    </a:cubicBezTo>
                    <a:moveTo>
                      <a:pt x="647" y="639"/>
                    </a:moveTo>
                    <a:cubicBezTo>
                      <a:pt x="647" y="639"/>
                      <a:pt x="647" y="639"/>
                      <a:pt x="647" y="639"/>
                    </a:cubicBezTo>
                    <a:cubicBezTo>
                      <a:pt x="647" y="639"/>
                      <a:pt x="647" y="639"/>
                      <a:pt x="647" y="639"/>
                    </a:cubicBezTo>
                    <a:moveTo>
                      <a:pt x="647" y="639"/>
                    </a:moveTo>
                    <a:cubicBezTo>
                      <a:pt x="647" y="639"/>
                      <a:pt x="647" y="639"/>
                      <a:pt x="647" y="639"/>
                    </a:cubicBezTo>
                    <a:cubicBezTo>
                      <a:pt x="647" y="639"/>
                      <a:pt x="647" y="639"/>
                      <a:pt x="647" y="639"/>
                    </a:cubicBezTo>
                    <a:moveTo>
                      <a:pt x="648" y="639"/>
                    </a:moveTo>
                    <a:cubicBezTo>
                      <a:pt x="648" y="639"/>
                      <a:pt x="648" y="639"/>
                      <a:pt x="647" y="639"/>
                    </a:cubicBezTo>
                    <a:cubicBezTo>
                      <a:pt x="648" y="639"/>
                      <a:pt x="648" y="639"/>
                      <a:pt x="648" y="639"/>
                    </a:cubicBezTo>
                    <a:moveTo>
                      <a:pt x="648" y="639"/>
                    </a:moveTo>
                    <a:cubicBezTo>
                      <a:pt x="648" y="639"/>
                      <a:pt x="648" y="639"/>
                      <a:pt x="648" y="639"/>
                    </a:cubicBezTo>
                    <a:cubicBezTo>
                      <a:pt x="648" y="639"/>
                      <a:pt x="648" y="639"/>
                      <a:pt x="648" y="639"/>
                    </a:cubicBezTo>
                    <a:moveTo>
                      <a:pt x="649" y="639"/>
                    </a:moveTo>
                    <a:cubicBezTo>
                      <a:pt x="649" y="639"/>
                      <a:pt x="649" y="639"/>
                      <a:pt x="649" y="639"/>
                    </a:cubicBezTo>
                    <a:cubicBezTo>
                      <a:pt x="649" y="639"/>
                      <a:pt x="649" y="639"/>
                      <a:pt x="649" y="639"/>
                    </a:cubicBezTo>
                    <a:moveTo>
                      <a:pt x="649" y="639"/>
                    </a:moveTo>
                    <a:cubicBezTo>
                      <a:pt x="649" y="639"/>
                      <a:pt x="649" y="639"/>
                      <a:pt x="649" y="639"/>
                    </a:cubicBezTo>
                    <a:cubicBezTo>
                      <a:pt x="649" y="639"/>
                      <a:pt x="649" y="639"/>
                      <a:pt x="649" y="639"/>
                    </a:cubicBezTo>
                    <a:moveTo>
                      <a:pt x="650" y="639"/>
                    </a:moveTo>
                    <a:cubicBezTo>
                      <a:pt x="650" y="639"/>
                      <a:pt x="650" y="639"/>
                      <a:pt x="650" y="639"/>
                    </a:cubicBezTo>
                    <a:cubicBezTo>
                      <a:pt x="650" y="639"/>
                      <a:pt x="650" y="639"/>
                      <a:pt x="650" y="639"/>
                    </a:cubicBezTo>
                    <a:moveTo>
                      <a:pt x="650" y="639"/>
                    </a:moveTo>
                    <a:cubicBezTo>
                      <a:pt x="650" y="639"/>
                      <a:pt x="650" y="639"/>
                      <a:pt x="650" y="639"/>
                    </a:cubicBezTo>
                    <a:cubicBezTo>
                      <a:pt x="650" y="639"/>
                      <a:pt x="650" y="639"/>
                      <a:pt x="650" y="639"/>
                    </a:cubicBezTo>
                    <a:moveTo>
                      <a:pt x="651" y="639"/>
                    </a:moveTo>
                    <a:cubicBezTo>
                      <a:pt x="651" y="639"/>
                      <a:pt x="651" y="639"/>
                      <a:pt x="651" y="639"/>
                    </a:cubicBezTo>
                    <a:cubicBezTo>
                      <a:pt x="651" y="639"/>
                      <a:pt x="651" y="639"/>
                      <a:pt x="651" y="639"/>
                    </a:cubicBezTo>
                    <a:moveTo>
                      <a:pt x="651" y="639"/>
                    </a:moveTo>
                    <a:cubicBezTo>
                      <a:pt x="651" y="639"/>
                      <a:pt x="651" y="639"/>
                      <a:pt x="651" y="639"/>
                    </a:cubicBezTo>
                    <a:cubicBezTo>
                      <a:pt x="651" y="639"/>
                      <a:pt x="651" y="639"/>
                      <a:pt x="651" y="639"/>
                    </a:cubicBezTo>
                    <a:moveTo>
                      <a:pt x="652" y="639"/>
                    </a:moveTo>
                    <a:cubicBezTo>
                      <a:pt x="652" y="639"/>
                      <a:pt x="652" y="639"/>
                      <a:pt x="652" y="639"/>
                    </a:cubicBezTo>
                    <a:cubicBezTo>
                      <a:pt x="652" y="639"/>
                      <a:pt x="652" y="639"/>
                      <a:pt x="652" y="639"/>
                    </a:cubicBezTo>
                    <a:moveTo>
                      <a:pt x="652" y="639"/>
                    </a:moveTo>
                    <a:cubicBezTo>
                      <a:pt x="652" y="639"/>
                      <a:pt x="652" y="639"/>
                      <a:pt x="652" y="639"/>
                    </a:cubicBezTo>
                    <a:cubicBezTo>
                      <a:pt x="652" y="639"/>
                      <a:pt x="652" y="639"/>
                      <a:pt x="652" y="639"/>
                    </a:cubicBezTo>
                    <a:moveTo>
                      <a:pt x="653" y="639"/>
                    </a:moveTo>
                    <a:cubicBezTo>
                      <a:pt x="653" y="639"/>
                      <a:pt x="653" y="639"/>
                      <a:pt x="653" y="639"/>
                    </a:cubicBezTo>
                    <a:cubicBezTo>
                      <a:pt x="653" y="639"/>
                      <a:pt x="653" y="639"/>
                      <a:pt x="653" y="639"/>
                    </a:cubicBezTo>
                    <a:moveTo>
                      <a:pt x="653" y="639"/>
                    </a:moveTo>
                    <a:cubicBezTo>
                      <a:pt x="653" y="639"/>
                      <a:pt x="653" y="639"/>
                      <a:pt x="653" y="639"/>
                    </a:cubicBezTo>
                    <a:cubicBezTo>
                      <a:pt x="653" y="639"/>
                      <a:pt x="653" y="639"/>
                      <a:pt x="653" y="639"/>
                    </a:cubicBezTo>
                    <a:moveTo>
                      <a:pt x="654" y="639"/>
                    </a:moveTo>
                    <a:cubicBezTo>
                      <a:pt x="654" y="639"/>
                      <a:pt x="654" y="639"/>
                      <a:pt x="654" y="639"/>
                    </a:cubicBezTo>
                    <a:cubicBezTo>
                      <a:pt x="654" y="639"/>
                      <a:pt x="654" y="639"/>
                      <a:pt x="654" y="639"/>
                    </a:cubicBezTo>
                    <a:moveTo>
                      <a:pt x="654" y="639"/>
                    </a:moveTo>
                    <a:cubicBezTo>
                      <a:pt x="654" y="639"/>
                      <a:pt x="654" y="639"/>
                      <a:pt x="654" y="639"/>
                    </a:cubicBezTo>
                    <a:cubicBezTo>
                      <a:pt x="654" y="639"/>
                      <a:pt x="654" y="639"/>
                      <a:pt x="654" y="639"/>
                    </a:cubicBezTo>
                    <a:moveTo>
                      <a:pt x="655" y="639"/>
                    </a:moveTo>
                    <a:cubicBezTo>
                      <a:pt x="655" y="639"/>
                      <a:pt x="655" y="639"/>
                      <a:pt x="655" y="639"/>
                    </a:cubicBezTo>
                    <a:cubicBezTo>
                      <a:pt x="655" y="639"/>
                      <a:pt x="655" y="639"/>
                      <a:pt x="655" y="639"/>
                    </a:cubicBezTo>
                    <a:moveTo>
                      <a:pt x="656" y="639"/>
                    </a:moveTo>
                    <a:cubicBezTo>
                      <a:pt x="655" y="639"/>
                      <a:pt x="655" y="639"/>
                      <a:pt x="655" y="639"/>
                    </a:cubicBezTo>
                    <a:cubicBezTo>
                      <a:pt x="655" y="639"/>
                      <a:pt x="655" y="639"/>
                      <a:pt x="656" y="639"/>
                    </a:cubicBezTo>
                    <a:moveTo>
                      <a:pt x="656" y="639"/>
                    </a:moveTo>
                    <a:cubicBezTo>
                      <a:pt x="656" y="639"/>
                      <a:pt x="656" y="639"/>
                      <a:pt x="656" y="639"/>
                    </a:cubicBezTo>
                    <a:cubicBezTo>
                      <a:pt x="656" y="639"/>
                      <a:pt x="656" y="639"/>
                      <a:pt x="656" y="639"/>
                    </a:cubicBezTo>
                    <a:moveTo>
                      <a:pt x="657" y="639"/>
                    </a:moveTo>
                    <a:cubicBezTo>
                      <a:pt x="656" y="639"/>
                      <a:pt x="656" y="639"/>
                      <a:pt x="656" y="639"/>
                    </a:cubicBezTo>
                    <a:cubicBezTo>
                      <a:pt x="656" y="639"/>
                      <a:pt x="656" y="639"/>
                      <a:pt x="657" y="639"/>
                    </a:cubicBezTo>
                    <a:moveTo>
                      <a:pt x="657" y="639"/>
                    </a:moveTo>
                    <a:cubicBezTo>
                      <a:pt x="657" y="639"/>
                      <a:pt x="657" y="639"/>
                      <a:pt x="657" y="639"/>
                    </a:cubicBezTo>
                    <a:cubicBezTo>
                      <a:pt x="657" y="639"/>
                      <a:pt x="657" y="639"/>
                      <a:pt x="657" y="639"/>
                    </a:cubicBezTo>
                    <a:moveTo>
                      <a:pt x="658" y="639"/>
                    </a:moveTo>
                    <a:cubicBezTo>
                      <a:pt x="657" y="639"/>
                      <a:pt x="657" y="639"/>
                      <a:pt x="657" y="639"/>
                    </a:cubicBezTo>
                    <a:cubicBezTo>
                      <a:pt x="657" y="639"/>
                      <a:pt x="657" y="639"/>
                      <a:pt x="658" y="639"/>
                    </a:cubicBezTo>
                    <a:moveTo>
                      <a:pt x="658" y="639"/>
                    </a:moveTo>
                    <a:cubicBezTo>
                      <a:pt x="658" y="639"/>
                      <a:pt x="658" y="639"/>
                      <a:pt x="658" y="639"/>
                    </a:cubicBezTo>
                    <a:cubicBezTo>
                      <a:pt x="658" y="639"/>
                      <a:pt x="658" y="639"/>
                      <a:pt x="658" y="639"/>
                    </a:cubicBezTo>
                    <a:moveTo>
                      <a:pt x="659" y="639"/>
                    </a:moveTo>
                    <a:cubicBezTo>
                      <a:pt x="658" y="639"/>
                      <a:pt x="658" y="639"/>
                      <a:pt x="658" y="639"/>
                    </a:cubicBezTo>
                    <a:cubicBezTo>
                      <a:pt x="658" y="639"/>
                      <a:pt x="658" y="639"/>
                      <a:pt x="659" y="639"/>
                    </a:cubicBezTo>
                    <a:moveTo>
                      <a:pt x="659" y="639"/>
                    </a:moveTo>
                    <a:cubicBezTo>
                      <a:pt x="659" y="639"/>
                      <a:pt x="659" y="639"/>
                      <a:pt x="659" y="639"/>
                    </a:cubicBezTo>
                    <a:cubicBezTo>
                      <a:pt x="659" y="639"/>
                      <a:pt x="659" y="639"/>
                      <a:pt x="659" y="639"/>
                    </a:cubicBezTo>
                    <a:moveTo>
                      <a:pt x="659" y="639"/>
                    </a:moveTo>
                    <a:cubicBezTo>
                      <a:pt x="659" y="639"/>
                      <a:pt x="659" y="639"/>
                      <a:pt x="659" y="639"/>
                    </a:cubicBezTo>
                    <a:cubicBezTo>
                      <a:pt x="659" y="639"/>
                      <a:pt x="659" y="639"/>
                      <a:pt x="659" y="639"/>
                    </a:cubicBezTo>
                    <a:moveTo>
                      <a:pt x="660" y="639"/>
                    </a:moveTo>
                    <a:cubicBezTo>
                      <a:pt x="660" y="639"/>
                      <a:pt x="660" y="639"/>
                      <a:pt x="660" y="639"/>
                    </a:cubicBezTo>
                    <a:cubicBezTo>
                      <a:pt x="660" y="639"/>
                      <a:pt x="660" y="639"/>
                      <a:pt x="660" y="639"/>
                    </a:cubicBezTo>
                    <a:moveTo>
                      <a:pt x="660" y="639"/>
                    </a:moveTo>
                    <a:cubicBezTo>
                      <a:pt x="660" y="639"/>
                      <a:pt x="660" y="639"/>
                      <a:pt x="660" y="639"/>
                    </a:cubicBezTo>
                    <a:cubicBezTo>
                      <a:pt x="660" y="639"/>
                      <a:pt x="660" y="639"/>
                      <a:pt x="660" y="639"/>
                    </a:cubicBezTo>
                    <a:moveTo>
                      <a:pt x="661" y="639"/>
                    </a:moveTo>
                    <a:cubicBezTo>
                      <a:pt x="661" y="639"/>
                      <a:pt x="661" y="639"/>
                      <a:pt x="661" y="639"/>
                    </a:cubicBezTo>
                    <a:cubicBezTo>
                      <a:pt x="661" y="639"/>
                      <a:pt x="661" y="639"/>
                      <a:pt x="661" y="639"/>
                    </a:cubicBezTo>
                    <a:moveTo>
                      <a:pt x="661" y="639"/>
                    </a:moveTo>
                    <a:cubicBezTo>
                      <a:pt x="661" y="639"/>
                      <a:pt x="661" y="639"/>
                      <a:pt x="661" y="639"/>
                    </a:cubicBezTo>
                    <a:cubicBezTo>
                      <a:pt x="661" y="639"/>
                      <a:pt x="661" y="639"/>
                      <a:pt x="661" y="639"/>
                    </a:cubicBezTo>
                    <a:moveTo>
                      <a:pt x="662" y="639"/>
                    </a:moveTo>
                    <a:cubicBezTo>
                      <a:pt x="662" y="639"/>
                      <a:pt x="662" y="639"/>
                      <a:pt x="662" y="639"/>
                    </a:cubicBezTo>
                    <a:cubicBezTo>
                      <a:pt x="662" y="639"/>
                      <a:pt x="662" y="639"/>
                      <a:pt x="662" y="639"/>
                    </a:cubicBezTo>
                    <a:moveTo>
                      <a:pt x="663" y="639"/>
                    </a:moveTo>
                    <a:cubicBezTo>
                      <a:pt x="662" y="639"/>
                      <a:pt x="662" y="639"/>
                      <a:pt x="662" y="639"/>
                    </a:cubicBezTo>
                    <a:cubicBezTo>
                      <a:pt x="662" y="639"/>
                      <a:pt x="662" y="639"/>
                      <a:pt x="663" y="639"/>
                    </a:cubicBezTo>
                    <a:moveTo>
                      <a:pt x="663" y="639"/>
                    </a:moveTo>
                    <a:cubicBezTo>
                      <a:pt x="663" y="639"/>
                      <a:pt x="663" y="639"/>
                      <a:pt x="663" y="639"/>
                    </a:cubicBezTo>
                    <a:cubicBezTo>
                      <a:pt x="663" y="639"/>
                      <a:pt x="663" y="639"/>
                      <a:pt x="663" y="639"/>
                    </a:cubicBezTo>
                    <a:moveTo>
                      <a:pt x="664" y="638"/>
                    </a:moveTo>
                    <a:cubicBezTo>
                      <a:pt x="663" y="639"/>
                      <a:pt x="663" y="639"/>
                      <a:pt x="663" y="639"/>
                    </a:cubicBezTo>
                    <a:cubicBezTo>
                      <a:pt x="663" y="639"/>
                      <a:pt x="663" y="639"/>
                      <a:pt x="664" y="638"/>
                    </a:cubicBezTo>
                    <a:moveTo>
                      <a:pt x="664" y="638"/>
                    </a:moveTo>
                    <a:cubicBezTo>
                      <a:pt x="664" y="638"/>
                      <a:pt x="664" y="638"/>
                      <a:pt x="664" y="638"/>
                    </a:cubicBezTo>
                    <a:cubicBezTo>
                      <a:pt x="664" y="638"/>
                      <a:pt x="664" y="638"/>
                      <a:pt x="664" y="638"/>
                    </a:cubicBezTo>
                    <a:moveTo>
                      <a:pt x="665" y="638"/>
                    </a:moveTo>
                    <a:cubicBezTo>
                      <a:pt x="664" y="638"/>
                      <a:pt x="664" y="638"/>
                      <a:pt x="664" y="638"/>
                    </a:cubicBezTo>
                    <a:cubicBezTo>
                      <a:pt x="664" y="638"/>
                      <a:pt x="664" y="638"/>
                      <a:pt x="665" y="638"/>
                    </a:cubicBezTo>
                    <a:moveTo>
                      <a:pt x="665" y="638"/>
                    </a:moveTo>
                    <a:cubicBezTo>
                      <a:pt x="665" y="638"/>
                      <a:pt x="665" y="638"/>
                      <a:pt x="665" y="638"/>
                    </a:cubicBezTo>
                    <a:cubicBezTo>
                      <a:pt x="665" y="638"/>
                      <a:pt x="665" y="638"/>
                      <a:pt x="665" y="638"/>
                    </a:cubicBezTo>
                    <a:moveTo>
                      <a:pt x="666" y="638"/>
                    </a:moveTo>
                    <a:cubicBezTo>
                      <a:pt x="665" y="638"/>
                      <a:pt x="665" y="638"/>
                      <a:pt x="665" y="638"/>
                    </a:cubicBezTo>
                    <a:cubicBezTo>
                      <a:pt x="665" y="638"/>
                      <a:pt x="665" y="638"/>
                      <a:pt x="666" y="638"/>
                    </a:cubicBezTo>
                    <a:moveTo>
                      <a:pt x="666" y="638"/>
                    </a:moveTo>
                    <a:cubicBezTo>
                      <a:pt x="666" y="638"/>
                      <a:pt x="666" y="638"/>
                      <a:pt x="666" y="638"/>
                    </a:cubicBezTo>
                    <a:cubicBezTo>
                      <a:pt x="666" y="638"/>
                      <a:pt x="666" y="638"/>
                      <a:pt x="666" y="638"/>
                    </a:cubicBezTo>
                    <a:moveTo>
                      <a:pt x="667" y="638"/>
                    </a:moveTo>
                    <a:cubicBezTo>
                      <a:pt x="666" y="638"/>
                      <a:pt x="666" y="638"/>
                      <a:pt x="666" y="638"/>
                    </a:cubicBezTo>
                    <a:cubicBezTo>
                      <a:pt x="666" y="638"/>
                      <a:pt x="666" y="638"/>
                      <a:pt x="667" y="638"/>
                    </a:cubicBezTo>
                    <a:moveTo>
                      <a:pt x="667" y="638"/>
                    </a:moveTo>
                    <a:cubicBezTo>
                      <a:pt x="667" y="638"/>
                      <a:pt x="667" y="638"/>
                      <a:pt x="667" y="638"/>
                    </a:cubicBezTo>
                    <a:cubicBezTo>
                      <a:pt x="667" y="638"/>
                      <a:pt x="667" y="638"/>
                      <a:pt x="667" y="638"/>
                    </a:cubicBezTo>
                    <a:moveTo>
                      <a:pt x="667" y="638"/>
                    </a:moveTo>
                    <a:cubicBezTo>
                      <a:pt x="667" y="638"/>
                      <a:pt x="667" y="638"/>
                      <a:pt x="667" y="638"/>
                    </a:cubicBezTo>
                    <a:cubicBezTo>
                      <a:pt x="667" y="638"/>
                      <a:pt x="667" y="638"/>
                      <a:pt x="667" y="638"/>
                    </a:cubicBezTo>
                    <a:moveTo>
                      <a:pt x="668" y="638"/>
                    </a:moveTo>
                    <a:cubicBezTo>
                      <a:pt x="668" y="638"/>
                      <a:pt x="668" y="638"/>
                      <a:pt x="668" y="638"/>
                    </a:cubicBezTo>
                    <a:cubicBezTo>
                      <a:pt x="668" y="638"/>
                      <a:pt x="668" y="638"/>
                      <a:pt x="668" y="638"/>
                    </a:cubicBezTo>
                    <a:moveTo>
                      <a:pt x="668" y="638"/>
                    </a:moveTo>
                    <a:cubicBezTo>
                      <a:pt x="668" y="638"/>
                      <a:pt x="668" y="638"/>
                      <a:pt x="668" y="638"/>
                    </a:cubicBezTo>
                    <a:cubicBezTo>
                      <a:pt x="668" y="638"/>
                      <a:pt x="668" y="638"/>
                      <a:pt x="668" y="638"/>
                    </a:cubicBezTo>
                    <a:moveTo>
                      <a:pt x="669" y="638"/>
                    </a:moveTo>
                    <a:cubicBezTo>
                      <a:pt x="669" y="638"/>
                      <a:pt x="669" y="638"/>
                      <a:pt x="669" y="638"/>
                    </a:cubicBezTo>
                    <a:cubicBezTo>
                      <a:pt x="669" y="638"/>
                      <a:pt x="669" y="638"/>
                      <a:pt x="669" y="638"/>
                    </a:cubicBezTo>
                    <a:moveTo>
                      <a:pt x="669" y="638"/>
                    </a:moveTo>
                    <a:cubicBezTo>
                      <a:pt x="669" y="638"/>
                      <a:pt x="669" y="638"/>
                      <a:pt x="669" y="638"/>
                    </a:cubicBezTo>
                    <a:cubicBezTo>
                      <a:pt x="669" y="638"/>
                      <a:pt x="669" y="638"/>
                      <a:pt x="669" y="638"/>
                    </a:cubicBezTo>
                    <a:moveTo>
                      <a:pt x="670" y="638"/>
                    </a:moveTo>
                    <a:cubicBezTo>
                      <a:pt x="670" y="638"/>
                      <a:pt x="670" y="638"/>
                      <a:pt x="670" y="638"/>
                    </a:cubicBezTo>
                    <a:cubicBezTo>
                      <a:pt x="670" y="638"/>
                      <a:pt x="670" y="638"/>
                      <a:pt x="670" y="638"/>
                    </a:cubicBezTo>
                    <a:moveTo>
                      <a:pt x="670" y="638"/>
                    </a:moveTo>
                    <a:cubicBezTo>
                      <a:pt x="670" y="638"/>
                      <a:pt x="670" y="638"/>
                      <a:pt x="670" y="638"/>
                    </a:cubicBezTo>
                    <a:cubicBezTo>
                      <a:pt x="670" y="638"/>
                      <a:pt x="670" y="638"/>
                      <a:pt x="670" y="638"/>
                    </a:cubicBezTo>
                    <a:moveTo>
                      <a:pt x="671" y="638"/>
                    </a:moveTo>
                    <a:cubicBezTo>
                      <a:pt x="671" y="638"/>
                      <a:pt x="671" y="638"/>
                      <a:pt x="671" y="638"/>
                    </a:cubicBezTo>
                    <a:cubicBezTo>
                      <a:pt x="671" y="638"/>
                      <a:pt x="671" y="638"/>
                      <a:pt x="671" y="638"/>
                    </a:cubicBezTo>
                    <a:moveTo>
                      <a:pt x="671" y="638"/>
                    </a:moveTo>
                    <a:cubicBezTo>
                      <a:pt x="671" y="638"/>
                      <a:pt x="671" y="638"/>
                      <a:pt x="671" y="638"/>
                    </a:cubicBezTo>
                    <a:cubicBezTo>
                      <a:pt x="671" y="638"/>
                      <a:pt x="671" y="638"/>
                      <a:pt x="671" y="638"/>
                    </a:cubicBezTo>
                    <a:moveTo>
                      <a:pt x="673" y="638"/>
                    </a:moveTo>
                    <a:cubicBezTo>
                      <a:pt x="672" y="638"/>
                      <a:pt x="672" y="638"/>
                      <a:pt x="672" y="638"/>
                    </a:cubicBezTo>
                    <a:cubicBezTo>
                      <a:pt x="672" y="638"/>
                      <a:pt x="672" y="638"/>
                      <a:pt x="673" y="638"/>
                    </a:cubicBezTo>
                    <a:moveTo>
                      <a:pt x="673" y="638"/>
                    </a:moveTo>
                    <a:cubicBezTo>
                      <a:pt x="673" y="638"/>
                      <a:pt x="673" y="638"/>
                      <a:pt x="673" y="638"/>
                    </a:cubicBezTo>
                    <a:cubicBezTo>
                      <a:pt x="673" y="638"/>
                      <a:pt x="673" y="638"/>
                      <a:pt x="673" y="638"/>
                    </a:cubicBezTo>
                    <a:moveTo>
                      <a:pt x="674" y="638"/>
                    </a:moveTo>
                    <a:cubicBezTo>
                      <a:pt x="673" y="638"/>
                      <a:pt x="673" y="638"/>
                      <a:pt x="673" y="638"/>
                    </a:cubicBezTo>
                    <a:cubicBezTo>
                      <a:pt x="673" y="638"/>
                      <a:pt x="673" y="638"/>
                      <a:pt x="674" y="638"/>
                    </a:cubicBezTo>
                    <a:moveTo>
                      <a:pt x="674" y="638"/>
                    </a:moveTo>
                    <a:cubicBezTo>
                      <a:pt x="674" y="638"/>
                      <a:pt x="674" y="638"/>
                      <a:pt x="674" y="638"/>
                    </a:cubicBezTo>
                    <a:cubicBezTo>
                      <a:pt x="674" y="638"/>
                      <a:pt x="674" y="638"/>
                      <a:pt x="674" y="638"/>
                    </a:cubicBezTo>
                    <a:moveTo>
                      <a:pt x="675" y="638"/>
                    </a:moveTo>
                    <a:cubicBezTo>
                      <a:pt x="675" y="638"/>
                      <a:pt x="674" y="638"/>
                      <a:pt x="674" y="638"/>
                    </a:cubicBezTo>
                    <a:cubicBezTo>
                      <a:pt x="674" y="638"/>
                      <a:pt x="675" y="638"/>
                      <a:pt x="675" y="638"/>
                    </a:cubicBezTo>
                    <a:moveTo>
                      <a:pt x="675" y="638"/>
                    </a:moveTo>
                    <a:cubicBezTo>
                      <a:pt x="675" y="638"/>
                      <a:pt x="675" y="638"/>
                      <a:pt x="675" y="638"/>
                    </a:cubicBezTo>
                    <a:cubicBezTo>
                      <a:pt x="675" y="638"/>
                      <a:pt x="675" y="638"/>
                      <a:pt x="675" y="638"/>
                    </a:cubicBezTo>
                    <a:moveTo>
                      <a:pt x="676" y="638"/>
                    </a:moveTo>
                    <a:cubicBezTo>
                      <a:pt x="676" y="638"/>
                      <a:pt x="676" y="638"/>
                      <a:pt x="676" y="638"/>
                    </a:cubicBezTo>
                    <a:cubicBezTo>
                      <a:pt x="676" y="638"/>
                      <a:pt x="676" y="638"/>
                      <a:pt x="676" y="638"/>
                    </a:cubicBezTo>
                    <a:moveTo>
                      <a:pt x="677" y="638"/>
                    </a:moveTo>
                    <a:cubicBezTo>
                      <a:pt x="677" y="638"/>
                      <a:pt x="677" y="638"/>
                      <a:pt x="677" y="638"/>
                    </a:cubicBezTo>
                    <a:cubicBezTo>
                      <a:pt x="677" y="638"/>
                      <a:pt x="677" y="638"/>
                      <a:pt x="677" y="638"/>
                    </a:cubicBezTo>
                    <a:moveTo>
                      <a:pt x="678" y="638"/>
                    </a:moveTo>
                    <a:cubicBezTo>
                      <a:pt x="678" y="638"/>
                      <a:pt x="678" y="638"/>
                      <a:pt x="678" y="638"/>
                    </a:cubicBezTo>
                    <a:cubicBezTo>
                      <a:pt x="678" y="638"/>
                      <a:pt x="678" y="638"/>
                      <a:pt x="678" y="638"/>
                    </a:cubicBezTo>
                    <a:moveTo>
                      <a:pt x="0" y="8"/>
                    </a:moveTo>
                    <a:cubicBezTo>
                      <a:pt x="0" y="8"/>
                      <a:pt x="0" y="8"/>
                      <a:pt x="0" y="9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7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BEEC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6" name="Freeform 693"/>
              <p:cNvSpPr>
                <a:spLocks noEditPoints="1"/>
              </p:cNvSpPr>
              <p:nvPr/>
            </p:nvSpPr>
            <p:spPr bwMode="auto">
              <a:xfrm>
                <a:off x="5273293" y="4968032"/>
                <a:ext cx="1536303" cy="1414660"/>
              </a:xfrm>
              <a:custGeom>
                <a:avLst/>
                <a:gdLst>
                  <a:gd name="T0" fmla="*/ 632 w 1185"/>
                  <a:gd name="T1" fmla="*/ 1091 h 1091"/>
                  <a:gd name="T2" fmla="*/ 634 w 1185"/>
                  <a:gd name="T3" fmla="*/ 1091 h 1091"/>
                  <a:gd name="T4" fmla="*/ 637 w 1185"/>
                  <a:gd name="T5" fmla="*/ 1091 h 1091"/>
                  <a:gd name="T6" fmla="*/ 639 w 1185"/>
                  <a:gd name="T7" fmla="*/ 1091 h 1091"/>
                  <a:gd name="T8" fmla="*/ 641 w 1185"/>
                  <a:gd name="T9" fmla="*/ 1091 h 1091"/>
                  <a:gd name="T10" fmla="*/ 643 w 1185"/>
                  <a:gd name="T11" fmla="*/ 1091 h 1091"/>
                  <a:gd name="T12" fmla="*/ 645 w 1185"/>
                  <a:gd name="T13" fmla="*/ 1091 h 1091"/>
                  <a:gd name="T14" fmla="*/ 647 w 1185"/>
                  <a:gd name="T15" fmla="*/ 1091 h 1091"/>
                  <a:gd name="T16" fmla="*/ 649 w 1185"/>
                  <a:gd name="T17" fmla="*/ 1091 h 1091"/>
                  <a:gd name="T18" fmla="*/ 651 w 1185"/>
                  <a:gd name="T19" fmla="*/ 1091 h 1091"/>
                  <a:gd name="T20" fmla="*/ 653 w 1185"/>
                  <a:gd name="T21" fmla="*/ 1091 h 1091"/>
                  <a:gd name="T22" fmla="*/ 656 w 1185"/>
                  <a:gd name="T23" fmla="*/ 1091 h 1091"/>
                  <a:gd name="T24" fmla="*/ 658 w 1185"/>
                  <a:gd name="T25" fmla="*/ 1091 h 1091"/>
                  <a:gd name="T26" fmla="*/ 659 w 1185"/>
                  <a:gd name="T27" fmla="*/ 1091 h 1091"/>
                  <a:gd name="T28" fmla="*/ 661 w 1185"/>
                  <a:gd name="T29" fmla="*/ 1091 h 1091"/>
                  <a:gd name="T30" fmla="*/ 664 w 1185"/>
                  <a:gd name="T31" fmla="*/ 1090 h 1091"/>
                  <a:gd name="T32" fmla="*/ 666 w 1185"/>
                  <a:gd name="T33" fmla="*/ 1090 h 1091"/>
                  <a:gd name="T34" fmla="*/ 667 w 1185"/>
                  <a:gd name="T35" fmla="*/ 1090 h 1091"/>
                  <a:gd name="T36" fmla="*/ 669 w 1185"/>
                  <a:gd name="T37" fmla="*/ 1090 h 1091"/>
                  <a:gd name="T38" fmla="*/ 671 w 1185"/>
                  <a:gd name="T39" fmla="*/ 1090 h 1091"/>
                  <a:gd name="T40" fmla="*/ 674 w 1185"/>
                  <a:gd name="T41" fmla="*/ 1090 h 1091"/>
                  <a:gd name="T42" fmla="*/ 677 w 1185"/>
                  <a:gd name="T43" fmla="*/ 1090 h 1091"/>
                  <a:gd name="T44" fmla="*/ 447 w 1185"/>
                  <a:gd name="T45" fmla="*/ 851 h 1091"/>
                  <a:gd name="T46" fmla="*/ 1 w 1185"/>
                  <a:gd name="T47" fmla="*/ 480 h 1091"/>
                  <a:gd name="T48" fmla="*/ 1 w 1185"/>
                  <a:gd name="T49" fmla="*/ 478 h 1091"/>
                  <a:gd name="T50" fmla="*/ 1 w 1185"/>
                  <a:gd name="T51" fmla="*/ 477 h 1091"/>
                  <a:gd name="T52" fmla="*/ 1 w 1185"/>
                  <a:gd name="T53" fmla="*/ 476 h 1091"/>
                  <a:gd name="T54" fmla="*/ 1 w 1185"/>
                  <a:gd name="T55" fmla="*/ 475 h 1091"/>
                  <a:gd name="T56" fmla="*/ 1 w 1185"/>
                  <a:gd name="T57" fmla="*/ 473 h 1091"/>
                  <a:gd name="T58" fmla="*/ 0 w 1185"/>
                  <a:gd name="T59" fmla="*/ 473 h 1091"/>
                  <a:gd name="T60" fmla="*/ 0 w 1185"/>
                  <a:gd name="T61" fmla="*/ 472 h 1091"/>
                  <a:gd name="T62" fmla="*/ 0 w 1185"/>
                  <a:gd name="T63" fmla="*/ 471 h 1091"/>
                  <a:gd name="T64" fmla="*/ 0 w 1185"/>
                  <a:gd name="T65" fmla="*/ 470 h 1091"/>
                  <a:gd name="T66" fmla="*/ 0 w 1185"/>
                  <a:gd name="T67" fmla="*/ 468 h 1091"/>
                  <a:gd name="T68" fmla="*/ 0 w 1185"/>
                  <a:gd name="T69" fmla="*/ 467 h 1091"/>
                  <a:gd name="T70" fmla="*/ 0 w 1185"/>
                  <a:gd name="T71" fmla="*/ 466 h 1091"/>
                  <a:gd name="T72" fmla="*/ 0 w 1185"/>
                  <a:gd name="T73" fmla="*/ 465 h 1091"/>
                  <a:gd name="T74" fmla="*/ 0 w 1185"/>
                  <a:gd name="T75" fmla="*/ 463 h 1091"/>
                  <a:gd name="T76" fmla="*/ 0 w 1185"/>
                  <a:gd name="T77" fmla="*/ 462 h 1091"/>
                  <a:gd name="T78" fmla="*/ 0 w 1185"/>
                  <a:gd name="T79" fmla="*/ 461 h 1091"/>
                  <a:gd name="T80" fmla="*/ 0 w 1185"/>
                  <a:gd name="T81" fmla="*/ 458 h 1091"/>
                  <a:gd name="T82" fmla="*/ 0 w 1185"/>
                  <a:gd name="T83" fmla="*/ 457 h 1091"/>
                  <a:gd name="T84" fmla="*/ 0 w 1185"/>
                  <a:gd name="T85" fmla="*/ 456 h 1091"/>
                  <a:gd name="T86" fmla="*/ 0 w 1185"/>
                  <a:gd name="T87" fmla="*/ 456 h 1091"/>
                  <a:gd name="T88" fmla="*/ 0 w 1185"/>
                  <a:gd name="T89" fmla="*/ 455 h 1091"/>
                  <a:gd name="T90" fmla="*/ 0 w 1185"/>
                  <a:gd name="T91" fmla="*/ 453 h 1091"/>
                  <a:gd name="T92" fmla="*/ 0 w 1185"/>
                  <a:gd name="T93" fmla="*/ 453 h 1091"/>
                  <a:gd name="T94" fmla="*/ 0 w 1185"/>
                  <a:gd name="T95" fmla="*/ 452 h 1091"/>
                  <a:gd name="T96" fmla="*/ 0 w 1185"/>
                  <a:gd name="T97" fmla="*/ 451 h 1091"/>
                  <a:gd name="T98" fmla="*/ 0 w 1185"/>
                  <a:gd name="T99" fmla="*/ 450 h 1091"/>
                  <a:gd name="T100" fmla="*/ 1 w 1185"/>
                  <a:gd name="T101" fmla="*/ 448 h 1091"/>
                  <a:gd name="T102" fmla="*/ 1 w 1185"/>
                  <a:gd name="T103" fmla="*/ 447 h 1091"/>
                  <a:gd name="T104" fmla="*/ 1 w 1185"/>
                  <a:gd name="T105" fmla="*/ 446 h 1091"/>
                  <a:gd name="T106" fmla="*/ 1 w 1185"/>
                  <a:gd name="T107" fmla="*/ 444 h 1091"/>
                  <a:gd name="T108" fmla="*/ 1 w 1185"/>
                  <a:gd name="T109" fmla="*/ 442 h 1091"/>
                  <a:gd name="T110" fmla="*/ 1 w 1185"/>
                  <a:gd name="T111" fmla="*/ 441 h 1091"/>
                  <a:gd name="T112" fmla="*/ 1 w 1185"/>
                  <a:gd name="T113" fmla="*/ 440 h 1091"/>
                  <a:gd name="T114" fmla="*/ 1 w 1185"/>
                  <a:gd name="T115" fmla="*/ 436 h 1091"/>
                  <a:gd name="T116" fmla="*/ 1 w 1185"/>
                  <a:gd name="T117" fmla="*/ 435 h 1091"/>
                  <a:gd name="T118" fmla="*/ 1 w 1185"/>
                  <a:gd name="T119" fmla="*/ 434 h 1091"/>
                  <a:gd name="T120" fmla="*/ 1 w 1185"/>
                  <a:gd name="T121" fmla="*/ 430 h 1091"/>
                  <a:gd name="T122" fmla="*/ 1 w 1185"/>
                  <a:gd name="T123" fmla="*/ 429 h 10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85" h="1091">
                    <a:moveTo>
                      <a:pt x="1" y="479"/>
                    </a:moveTo>
                    <a:cubicBezTo>
                      <a:pt x="10" y="819"/>
                      <a:pt x="289" y="1091"/>
                      <a:pt x="631" y="1091"/>
                    </a:cubicBezTo>
                    <a:cubicBezTo>
                      <a:pt x="631" y="1091"/>
                      <a:pt x="631" y="1091"/>
                      <a:pt x="631" y="1091"/>
                    </a:cubicBezTo>
                    <a:cubicBezTo>
                      <a:pt x="631" y="1091"/>
                      <a:pt x="631" y="1091"/>
                      <a:pt x="631" y="1091"/>
                    </a:cubicBezTo>
                    <a:cubicBezTo>
                      <a:pt x="631" y="1091"/>
                      <a:pt x="631" y="1091"/>
                      <a:pt x="631" y="1091"/>
                    </a:cubicBezTo>
                    <a:cubicBezTo>
                      <a:pt x="631" y="1091"/>
                      <a:pt x="632" y="1091"/>
                      <a:pt x="632" y="1091"/>
                    </a:cubicBezTo>
                    <a:cubicBezTo>
                      <a:pt x="632" y="1091"/>
                      <a:pt x="632" y="1091"/>
                      <a:pt x="632" y="1091"/>
                    </a:cubicBezTo>
                    <a:cubicBezTo>
                      <a:pt x="632" y="1091"/>
                      <a:pt x="632" y="1091"/>
                      <a:pt x="632" y="1091"/>
                    </a:cubicBezTo>
                    <a:cubicBezTo>
                      <a:pt x="632" y="1091"/>
                      <a:pt x="632" y="1091"/>
                      <a:pt x="632" y="1091"/>
                    </a:cubicBezTo>
                    <a:cubicBezTo>
                      <a:pt x="632" y="1091"/>
                      <a:pt x="633" y="1091"/>
                      <a:pt x="633" y="1091"/>
                    </a:cubicBezTo>
                    <a:cubicBezTo>
                      <a:pt x="633" y="1091"/>
                      <a:pt x="633" y="1091"/>
                      <a:pt x="633" y="1091"/>
                    </a:cubicBezTo>
                    <a:cubicBezTo>
                      <a:pt x="633" y="1091"/>
                      <a:pt x="633" y="1091"/>
                      <a:pt x="633" y="1091"/>
                    </a:cubicBezTo>
                    <a:cubicBezTo>
                      <a:pt x="633" y="1091"/>
                      <a:pt x="633" y="1091"/>
                      <a:pt x="633" y="1091"/>
                    </a:cubicBezTo>
                    <a:cubicBezTo>
                      <a:pt x="633" y="1091"/>
                      <a:pt x="634" y="1091"/>
                      <a:pt x="634" y="1091"/>
                    </a:cubicBezTo>
                    <a:cubicBezTo>
                      <a:pt x="634" y="1091"/>
                      <a:pt x="634" y="1091"/>
                      <a:pt x="634" y="1091"/>
                    </a:cubicBezTo>
                    <a:cubicBezTo>
                      <a:pt x="634" y="1091"/>
                      <a:pt x="634" y="1091"/>
                      <a:pt x="634" y="1091"/>
                    </a:cubicBezTo>
                    <a:cubicBezTo>
                      <a:pt x="634" y="1091"/>
                      <a:pt x="634" y="1091"/>
                      <a:pt x="634" y="1091"/>
                    </a:cubicBezTo>
                    <a:cubicBezTo>
                      <a:pt x="634" y="1091"/>
                      <a:pt x="635" y="1091"/>
                      <a:pt x="635" y="1091"/>
                    </a:cubicBezTo>
                    <a:cubicBezTo>
                      <a:pt x="635" y="1091"/>
                      <a:pt x="635" y="1091"/>
                      <a:pt x="635" y="1091"/>
                    </a:cubicBezTo>
                    <a:cubicBezTo>
                      <a:pt x="635" y="1091"/>
                      <a:pt x="635" y="1091"/>
                      <a:pt x="635" y="1091"/>
                    </a:cubicBezTo>
                    <a:cubicBezTo>
                      <a:pt x="635" y="1091"/>
                      <a:pt x="635" y="1091"/>
                      <a:pt x="635" y="1091"/>
                    </a:cubicBezTo>
                    <a:cubicBezTo>
                      <a:pt x="635" y="1091"/>
                      <a:pt x="636" y="1091"/>
                      <a:pt x="636" y="1091"/>
                    </a:cubicBezTo>
                    <a:cubicBezTo>
                      <a:pt x="636" y="1091"/>
                      <a:pt x="636" y="1091"/>
                      <a:pt x="636" y="1091"/>
                    </a:cubicBezTo>
                    <a:cubicBezTo>
                      <a:pt x="636" y="1091"/>
                      <a:pt x="636" y="1091"/>
                      <a:pt x="637" y="1091"/>
                    </a:cubicBezTo>
                    <a:cubicBezTo>
                      <a:pt x="637" y="1091"/>
                      <a:pt x="637" y="1091"/>
                      <a:pt x="637" y="1091"/>
                    </a:cubicBezTo>
                    <a:cubicBezTo>
                      <a:pt x="637" y="1091"/>
                      <a:pt x="637" y="1091"/>
                      <a:pt x="637" y="1091"/>
                    </a:cubicBezTo>
                    <a:cubicBezTo>
                      <a:pt x="637" y="1091"/>
                      <a:pt x="637" y="1091"/>
                      <a:pt x="637" y="1091"/>
                    </a:cubicBezTo>
                    <a:cubicBezTo>
                      <a:pt x="637" y="1091"/>
                      <a:pt x="638" y="1091"/>
                      <a:pt x="638" y="1091"/>
                    </a:cubicBezTo>
                    <a:cubicBezTo>
                      <a:pt x="638" y="1091"/>
                      <a:pt x="638" y="1091"/>
                      <a:pt x="638" y="1091"/>
                    </a:cubicBezTo>
                    <a:cubicBezTo>
                      <a:pt x="638" y="1091"/>
                      <a:pt x="638" y="1091"/>
                      <a:pt x="638" y="1091"/>
                    </a:cubicBezTo>
                    <a:cubicBezTo>
                      <a:pt x="638" y="1091"/>
                      <a:pt x="638" y="1091"/>
                      <a:pt x="638" y="1091"/>
                    </a:cubicBezTo>
                    <a:cubicBezTo>
                      <a:pt x="639" y="1091"/>
                      <a:pt x="639" y="1091"/>
                      <a:pt x="639" y="1091"/>
                    </a:cubicBezTo>
                    <a:cubicBezTo>
                      <a:pt x="639" y="1091"/>
                      <a:pt x="639" y="1091"/>
                      <a:pt x="639" y="1091"/>
                    </a:cubicBezTo>
                    <a:cubicBezTo>
                      <a:pt x="639" y="1091"/>
                      <a:pt x="639" y="1091"/>
                      <a:pt x="639" y="1091"/>
                    </a:cubicBezTo>
                    <a:cubicBezTo>
                      <a:pt x="639" y="1091"/>
                      <a:pt x="639" y="1091"/>
                      <a:pt x="639" y="1091"/>
                    </a:cubicBezTo>
                    <a:cubicBezTo>
                      <a:pt x="640" y="1091"/>
                      <a:pt x="640" y="1091"/>
                      <a:pt x="640" y="1091"/>
                    </a:cubicBezTo>
                    <a:cubicBezTo>
                      <a:pt x="640" y="1091"/>
                      <a:pt x="640" y="1091"/>
                      <a:pt x="640" y="1091"/>
                    </a:cubicBezTo>
                    <a:cubicBezTo>
                      <a:pt x="640" y="1091"/>
                      <a:pt x="640" y="1091"/>
                      <a:pt x="640" y="1091"/>
                    </a:cubicBezTo>
                    <a:cubicBezTo>
                      <a:pt x="640" y="1091"/>
                      <a:pt x="640" y="1091"/>
                      <a:pt x="640" y="1091"/>
                    </a:cubicBezTo>
                    <a:cubicBezTo>
                      <a:pt x="641" y="1091"/>
                      <a:pt x="641" y="1091"/>
                      <a:pt x="641" y="1091"/>
                    </a:cubicBezTo>
                    <a:cubicBezTo>
                      <a:pt x="641" y="1091"/>
                      <a:pt x="641" y="1091"/>
                      <a:pt x="641" y="1091"/>
                    </a:cubicBezTo>
                    <a:cubicBezTo>
                      <a:pt x="641" y="1091"/>
                      <a:pt x="641" y="1091"/>
                      <a:pt x="641" y="1091"/>
                    </a:cubicBezTo>
                    <a:cubicBezTo>
                      <a:pt x="641" y="1091"/>
                      <a:pt x="641" y="1091"/>
                      <a:pt x="641" y="1091"/>
                    </a:cubicBezTo>
                    <a:cubicBezTo>
                      <a:pt x="642" y="1091"/>
                      <a:pt x="642" y="1091"/>
                      <a:pt x="642" y="1091"/>
                    </a:cubicBezTo>
                    <a:cubicBezTo>
                      <a:pt x="642" y="1091"/>
                      <a:pt x="642" y="1091"/>
                      <a:pt x="642" y="1091"/>
                    </a:cubicBezTo>
                    <a:cubicBezTo>
                      <a:pt x="643" y="1091"/>
                      <a:pt x="643" y="1091"/>
                      <a:pt x="643" y="1091"/>
                    </a:cubicBezTo>
                    <a:cubicBezTo>
                      <a:pt x="643" y="1091"/>
                      <a:pt x="643" y="1091"/>
                      <a:pt x="643" y="1091"/>
                    </a:cubicBezTo>
                    <a:cubicBezTo>
                      <a:pt x="643" y="1091"/>
                      <a:pt x="643" y="1091"/>
                      <a:pt x="643" y="1091"/>
                    </a:cubicBezTo>
                    <a:cubicBezTo>
                      <a:pt x="643" y="1091"/>
                      <a:pt x="643" y="1091"/>
                      <a:pt x="643" y="1091"/>
                    </a:cubicBezTo>
                    <a:cubicBezTo>
                      <a:pt x="644" y="1091"/>
                      <a:pt x="644" y="1091"/>
                      <a:pt x="644" y="1091"/>
                    </a:cubicBezTo>
                    <a:cubicBezTo>
                      <a:pt x="644" y="1091"/>
                      <a:pt x="644" y="1091"/>
                      <a:pt x="644" y="1091"/>
                    </a:cubicBezTo>
                    <a:cubicBezTo>
                      <a:pt x="644" y="1091"/>
                      <a:pt x="644" y="1091"/>
                      <a:pt x="644" y="1091"/>
                    </a:cubicBezTo>
                    <a:cubicBezTo>
                      <a:pt x="644" y="1091"/>
                      <a:pt x="644" y="1091"/>
                      <a:pt x="644" y="1091"/>
                    </a:cubicBezTo>
                    <a:cubicBezTo>
                      <a:pt x="645" y="1091"/>
                      <a:pt x="645" y="1091"/>
                      <a:pt x="645" y="1091"/>
                    </a:cubicBezTo>
                    <a:cubicBezTo>
                      <a:pt x="645" y="1091"/>
                      <a:pt x="645" y="1091"/>
                      <a:pt x="645" y="1091"/>
                    </a:cubicBezTo>
                    <a:cubicBezTo>
                      <a:pt x="645" y="1091"/>
                      <a:pt x="645" y="1091"/>
                      <a:pt x="645" y="1091"/>
                    </a:cubicBezTo>
                    <a:cubicBezTo>
                      <a:pt x="645" y="1091"/>
                      <a:pt x="645" y="1091"/>
                      <a:pt x="646" y="1091"/>
                    </a:cubicBezTo>
                    <a:cubicBezTo>
                      <a:pt x="646" y="1091"/>
                      <a:pt x="646" y="1091"/>
                      <a:pt x="646" y="1091"/>
                    </a:cubicBezTo>
                    <a:cubicBezTo>
                      <a:pt x="646" y="1091"/>
                      <a:pt x="646" y="1091"/>
                      <a:pt x="646" y="1091"/>
                    </a:cubicBezTo>
                    <a:cubicBezTo>
                      <a:pt x="646" y="1091"/>
                      <a:pt x="646" y="1091"/>
                      <a:pt x="646" y="1091"/>
                    </a:cubicBezTo>
                    <a:cubicBezTo>
                      <a:pt x="646" y="1091"/>
                      <a:pt x="647" y="1091"/>
                      <a:pt x="647" y="1091"/>
                    </a:cubicBezTo>
                    <a:cubicBezTo>
                      <a:pt x="647" y="1091"/>
                      <a:pt x="647" y="1091"/>
                      <a:pt x="647" y="1091"/>
                    </a:cubicBezTo>
                    <a:cubicBezTo>
                      <a:pt x="647" y="1091"/>
                      <a:pt x="647" y="1091"/>
                      <a:pt x="647" y="1091"/>
                    </a:cubicBezTo>
                    <a:cubicBezTo>
                      <a:pt x="647" y="1091"/>
                      <a:pt x="647" y="1091"/>
                      <a:pt x="647" y="1091"/>
                    </a:cubicBezTo>
                    <a:cubicBezTo>
                      <a:pt x="647" y="1091"/>
                      <a:pt x="647" y="1091"/>
                      <a:pt x="647" y="1091"/>
                    </a:cubicBezTo>
                    <a:cubicBezTo>
                      <a:pt x="648" y="1091"/>
                      <a:pt x="648" y="1091"/>
                      <a:pt x="648" y="1091"/>
                    </a:cubicBezTo>
                    <a:cubicBezTo>
                      <a:pt x="648" y="1091"/>
                      <a:pt x="648" y="1091"/>
                      <a:pt x="648" y="1091"/>
                    </a:cubicBezTo>
                    <a:cubicBezTo>
                      <a:pt x="648" y="1091"/>
                      <a:pt x="648" y="1091"/>
                      <a:pt x="648" y="1091"/>
                    </a:cubicBezTo>
                    <a:cubicBezTo>
                      <a:pt x="648" y="1091"/>
                      <a:pt x="648" y="1091"/>
                      <a:pt x="649" y="1091"/>
                    </a:cubicBezTo>
                    <a:cubicBezTo>
                      <a:pt x="649" y="1091"/>
                      <a:pt x="649" y="1091"/>
                      <a:pt x="649" y="1091"/>
                    </a:cubicBezTo>
                    <a:cubicBezTo>
                      <a:pt x="649" y="1091"/>
                      <a:pt x="649" y="1091"/>
                      <a:pt x="649" y="1091"/>
                    </a:cubicBezTo>
                    <a:cubicBezTo>
                      <a:pt x="649" y="1091"/>
                      <a:pt x="649" y="1091"/>
                      <a:pt x="649" y="1091"/>
                    </a:cubicBezTo>
                    <a:cubicBezTo>
                      <a:pt x="649" y="1091"/>
                      <a:pt x="649" y="1091"/>
                      <a:pt x="650" y="1091"/>
                    </a:cubicBezTo>
                    <a:cubicBezTo>
                      <a:pt x="650" y="1091"/>
                      <a:pt x="650" y="1091"/>
                      <a:pt x="650" y="1091"/>
                    </a:cubicBezTo>
                    <a:cubicBezTo>
                      <a:pt x="650" y="1091"/>
                      <a:pt x="650" y="1091"/>
                      <a:pt x="650" y="1091"/>
                    </a:cubicBezTo>
                    <a:cubicBezTo>
                      <a:pt x="650" y="1091"/>
                      <a:pt x="650" y="1091"/>
                      <a:pt x="650" y="1091"/>
                    </a:cubicBezTo>
                    <a:cubicBezTo>
                      <a:pt x="650" y="1091"/>
                      <a:pt x="651" y="1091"/>
                      <a:pt x="651" y="1091"/>
                    </a:cubicBezTo>
                    <a:cubicBezTo>
                      <a:pt x="651" y="1091"/>
                      <a:pt x="651" y="1091"/>
                      <a:pt x="651" y="1091"/>
                    </a:cubicBezTo>
                    <a:cubicBezTo>
                      <a:pt x="651" y="1091"/>
                      <a:pt x="651" y="1091"/>
                      <a:pt x="651" y="1091"/>
                    </a:cubicBezTo>
                    <a:cubicBezTo>
                      <a:pt x="651" y="1091"/>
                      <a:pt x="651" y="1091"/>
                      <a:pt x="651" y="1091"/>
                    </a:cubicBezTo>
                    <a:cubicBezTo>
                      <a:pt x="651" y="1091"/>
                      <a:pt x="652" y="1091"/>
                      <a:pt x="652" y="1091"/>
                    </a:cubicBezTo>
                    <a:cubicBezTo>
                      <a:pt x="652" y="1091"/>
                      <a:pt x="652" y="1091"/>
                      <a:pt x="652" y="1091"/>
                    </a:cubicBezTo>
                    <a:cubicBezTo>
                      <a:pt x="652" y="1091"/>
                      <a:pt x="652" y="1091"/>
                      <a:pt x="652" y="1091"/>
                    </a:cubicBezTo>
                    <a:cubicBezTo>
                      <a:pt x="652" y="1091"/>
                      <a:pt x="652" y="1091"/>
                      <a:pt x="652" y="1091"/>
                    </a:cubicBezTo>
                    <a:cubicBezTo>
                      <a:pt x="653" y="1091"/>
                      <a:pt x="653" y="1091"/>
                      <a:pt x="653" y="1091"/>
                    </a:cubicBezTo>
                    <a:cubicBezTo>
                      <a:pt x="653" y="1091"/>
                      <a:pt x="653" y="1091"/>
                      <a:pt x="653" y="1091"/>
                    </a:cubicBezTo>
                    <a:cubicBezTo>
                      <a:pt x="653" y="1091"/>
                      <a:pt x="653" y="1091"/>
                      <a:pt x="653" y="1091"/>
                    </a:cubicBezTo>
                    <a:cubicBezTo>
                      <a:pt x="653" y="1091"/>
                      <a:pt x="653" y="1091"/>
                      <a:pt x="653" y="1091"/>
                    </a:cubicBezTo>
                    <a:cubicBezTo>
                      <a:pt x="654" y="1091"/>
                      <a:pt x="654" y="1091"/>
                      <a:pt x="654" y="1091"/>
                    </a:cubicBezTo>
                    <a:cubicBezTo>
                      <a:pt x="654" y="1091"/>
                      <a:pt x="654" y="1091"/>
                      <a:pt x="654" y="1091"/>
                    </a:cubicBezTo>
                    <a:cubicBezTo>
                      <a:pt x="654" y="1091"/>
                      <a:pt x="654" y="1091"/>
                      <a:pt x="654" y="1091"/>
                    </a:cubicBezTo>
                    <a:cubicBezTo>
                      <a:pt x="654" y="1091"/>
                      <a:pt x="654" y="1091"/>
                      <a:pt x="654" y="1091"/>
                    </a:cubicBezTo>
                    <a:cubicBezTo>
                      <a:pt x="655" y="1091"/>
                      <a:pt x="655" y="1091"/>
                      <a:pt x="655" y="1091"/>
                    </a:cubicBezTo>
                    <a:cubicBezTo>
                      <a:pt x="655" y="1091"/>
                      <a:pt x="655" y="1091"/>
                      <a:pt x="655" y="1091"/>
                    </a:cubicBezTo>
                    <a:cubicBezTo>
                      <a:pt x="655" y="1091"/>
                      <a:pt x="655" y="1091"/>
                      <a:pt x="655" y="1091"/>
                    </a:cubicBezTo>
                    <a:cubicBezTo>
                      <a:pt x="655" y="1091"/>
                      <a:pt x="655" y="1091"/>
                      <a:pt x="656" y="1091"/>
                    </a:cubicBezTo>
                    <a:cubicBezTo>
                      <a:pt x="656" y="1091"/>
                      <a:pt x="656" y="1091"/>
                      <a:pt x="656" y="1091"/>
                    </a:cubicBezTo>
                    <a:cubicBezTo>
                      <a:pt x="656" y="1091"/>
                      <a:pt x="656" y="1091"/>
                      <a:pt x="656" y="1091"/>
                    </a:cubicBezTo>
                    <a:cubicBezTo>
                      <a:pt x="656" y="1091"/>
                      <a:pt x="656" y="1091"/>
                      <a:pt x="656" y="1091"/>
                    </a:cubicBezTo>
                    <a:cubicBezTo>
                      <a:pt x="656" y="1091"/>
                      <a:pt x="656" y="1091"/>
                      <a:pt x="657" y="1091"/>
                    </a:cubicBezTo>
                    <a:cubicBezTo>
                      <a:pt x="657" y="1091"/>
                      <a:pt x="657" y="1091"/>
                      <a:pt x="657" y="1091"/>
                    </a:cubicBezTo>
                    <a:cubicBezTo>
                      <a:pt x="657" y="1091"/>
                      <a:pt x="657" y="1091"/>
                      <a:pt x="657" y="1091"/>
                    </a:cubicBezTo>
                    <a:cubicBezTo>
                      <a:pt x="657" y="1091"/>
                      <a:pt x="657" y="1091"/>
                      <a:pt x="657" y="1091"/>
                    </a:cubicBezTo>
                    <a:cubicBezTo>
                      <a:pt x="657" y="1091"/>
                      <a:pt x="657" y="1091"/>
                      <a:pt x="658" y="1091"/>
                    </a:cubicBezTo>
                    <a:cubicBezTo>
                      <a:pt x="658" y="1091"/>
                      <a:pt x="658" y="1091"/>
                      <a:pt x="658" y="1091"/>
                    </a:cubicBezTo>
                    <a:cubicBezTo>
                      <a:pt x="658" y="1091"/>
                      <a:pt x="658" y="1091"/>
                      <a:pt x="658" y="1091"/>
                    </a:cubicBezTo>
                    <a:cubicBezTo>
                      <a:pt x="658" y="1091"/>
                      <a:pt x="658" y="1091"/>
                      <a:pt x="658" y="1091"/>
                    </a:cubicBezTo>
                    <a:cubicBezTo>
                      <a:pt x="658" y="1091"/>
                      <a:pt x="658" y="1091"/>
                      <a:pt x="659" y="1091"/>
                    </a:cubicBezTo>
                    <a:cubicBezTo>
                      <a:pt x="659" y="1091"/>
                      <a:pt x="659" y="1091"/>
                      <a:pt x="659" y="1091"/>
                    </a:cubicBezTo>
                    <a:cubicBezTo>
                      <a:pt x="659" y="1091"/>
                      <a:pt x="659" y="1091"/>
                      <a:pt x="659" y="1091"/>
                    </a:cubicBezTo>
                    <a:cubicBezTo>
                      <a:pt x="659" y="1091"/>
                      <a:pt x="659" y="1091"/>
                      <a:pt x="659" y="1091"/>
                    </a:cubicBezTo>
                    <a:cubicBezTo>
                      <a:pt x="659" y="1091"/>
                      <a:pt x="659" y="1091"/>
                      <a:pt x="659" y="1091"/>
                    </a:cubicBezTo>
                    <a:cubicBezTo>
                      <a:pt x="660" y="1091"/>
                      <a:pt x="660" y="1091"/>
                      <a:pt x="660" y="1091"/>
                    </a:cubicBezTo>
                    <a:cubicBezTo>
                      <a:pt x="660" y="1091"/>
                      <a:pt x="660" y="1091"/>
                      <a:pt x="660" y="1091"/>
                    </a:cubicBezTo>
                    <a:cubicBezTo>
                      <a:pt x="660" y="1091"/>
                      <a:pt x="660" y="1091"/>
                      <a:pt x="660" y="1091"/>
                    </a:cubicBezTo>
                    <a:cubicBezTo>
                      <a:pt x="660" y="1091"/>
                      <a:pt x="660" y="1091"/>
                      <a:pt x="660" y="1091"/>
                    </a:cubicBezTo>
                    <a:cubicBezTo>
                      <a:pt x="661" y="1091"/>
                      <a:pt x="661" y="1091"/>
                      <a:pt x="661" y="1091"/>
                    </a:cubicBezTo>
                    <a:cubicBezTo>
                      <a:pt x="661" y="1091"/>
                      <a:pt x="661" y="1091"/>
                      <a:pt x="661" y="1091"/>
                    </a:cubicBezTo>
                    <a:cubicBezTo>
                      <a:pt x="661" y="1091"/>
                      <a:pt x="661" y="1091"/>
                      <a:pt x="661" y="1091"/>
                    </a:cubicBezTo>
                    <a:cubicBezTo>
                      <a:pt x="661" y="1091"/>
                      <a:pt x="661" y="1091"/>
                      <a:pt x="661" y="1091"/>
                    </a:cubicBezTo>
                    <a:cubicBezTo>
                      <a:pt x="662" y="1091"/>
                      <a:pt x="662" y="1091"/>
                      <a:pt x="662" y="1091"/>
                    </a:cubicBezTo>
                    <a:cubicBezTo>
                      <a:pt x="662" y="1091"/>
                      <a:pt x="662" y="1091"/>
                      <a:pt x="662" y="1091"/>
                    </a:cubicBezTo>
                    <a:cubicBezTo>
                      <a:pt x="662" y="1091"/>
                      <a:pt x="662" y="1091"/>
                      <a:pt x="662" y="1091"/>
                    </a:cubicBezTo>
                    <a:cubicBezTo>
                      <a:pt x="662" y="1091"/>
                      <a:pt x="662" y="1091"/>
                      <a:pt x="663" y="1091"/>
                    </a:cubicBezTo>
                    <a:cubicBezTo>
                      <a:pt x="663" y="1091"/>
                      <a:pt x="663" y="1091"/>
                      <a:pt x="663" y="1091"/>
                    </a:cubicBezTo>
                    <a:cubicBezTo>
                      <a:pt x="663" y="1091"/>
                      <a:pt x="663" y="1091"/>
                      <a:pt x="663" y="1091"/>
                    </a:cubicBezTo>
                    <a:cubicBezTo>
                      <a:pt x="663" y="1091"/>
                      <a:pt x="663" y="1091"/>
                      <a:pt x="663" y="1091"/>
                    </a:cubicBezTo>
                    <a:cubicBezTo>
                      <a:pt x="663" y="1091"/>
                      <a:pt x="663" y="1091"/>
                      <a:pt x="664" y="1090"/>
                    </a:cubicBezTo>
                    <a:cubicBezTo>
                      <a:pt x="664" y="1090"/>
                      <a:pt x="664" y="1090"/>
                      <a:pt x="664" y="1090"/>
                    </a:cubicBezTo>
                    <a:cubicBezTo>
                      <a:pt x="664" y="1090"/>
                      <a:pt x="664" y="1090"/>
                      <a:pt x="664" y="1090"/>
                    </a:cubicBezTo>
                    <a:cubicBezTo>
                      <a:pt x="664" y="1090"/>
                      <a:pt x="664" y="1090"/>
                      <a:pt x="664" y="1090"/>
                    </a:cubicBezTo>
                    <a:cubicBezTo>
                      <a:pt x="664" y="1090"/>
                      <a:pt x="664" y="1090"/>
                      <a:pt x="665" y="1090"/>
                    </a:cubicBezTo>
                    <a:cubicBezTo>
                      <a:pt x="665" y="1090"/>
                      <a:pt x="665" y="1090"/>
                      <a:pt x="665" y="1090"/>
                    </a:cubicBezTo>
                    <a:cubicBezTo>
                      <a:pt x="665" y="1090"/>
                      <a:pt x="665" y="1090"/>
                      <a:pt x="665" y="1090"/>
                    </a:cubicBezTo>
                    <a:cubicBezTo>
                      <a:pt x="665" y="1090"/>
                      <a:pt x="665" y="1090"/>
                      <a:pt x="665" y="1090"/>
                    </a:cubicBezTo>
                    <a:cubicBezTo>
                      <a:pt x="665" y="1090"/>
                      <a:pt x="665" y="1090"/>
                      <a:pt x="666" y="1090"/>
                    </a:cubicBezTo>
                    <a:cubicBezTo>
                      <a:pt x="666" y="1090"/>
                      <a:pt x="666" y="1090"/>
                      <a:pt x="666" y="1090"/>
                    </a:cubicBezTo>
                    <a:cubicBezTo>
                      <a:pt x="666" y="1090"/>
                      <a:pt x="666" y="1090"/>
                      <a:pt x="666" y="1090"/>
                    </a:cubicBezTo>
                    <a:cubicBezTo>
                      <a:pt x="666" y="1090"/>
                      <a:pt x="666" y="1090"/>
                      <a:pt x="666" y="1090"/>
                    </a:cubicBezTo>
                    <a:cubicBezTo>
                      <a:pt x="666" y="1090"/>
                      <a:pt x="666" y="1090"/>
                      <a:pt x="667" y="1090"/>
                    </a:cubicBezTo>
                    <a:cubicBezTo>
                      <a:pt x="667" y="1090"/>
                      <a:pt x="667" y="1090"/>
                      <a:pt x="667" y="1090"/>
                    </a:cubicBezTo>
                    <a:cubicBezTo>
                      <a:pt x="667" y="1090"/>
                      <a:pt x="667" y="1090"/>
                      <a:pt x="667" y="1090"/>
                    </a:cubicBezTo>
                    <a:cubicBezTo>
                      <a:pt x="667" y="1090"/>
                      <a:pt x="667" y="1090"/>
                      <a:pt x="667" y="1090"/>
                    </a:cubicBezTo>
                    <a:cubicBezTo>
                      <a:pt x="667" y="1090"/>
                      <a:pt x="667" y="1090"/>
                      <a:pt x="667" y="1090"/>
                    </a:cubicBezTo>
                    <a:cubicBezTo>
                      <a:pt x="668" y="1090"/>
                      <a:pt x="668" y="1090"/>
                      <a:pt x="668" y="1090"/>
                    </a:cubicBezTo>
                    <a:cubicBezTo>
                      <a:pt x="668" y="1090"/>
                      <a:pt x="668" y="1090"/>
                      <a:pt x="668" y="1090"/>
                    </a:cubicBezTo>
                    <a:cubicBezTo>
                      <a:pt x="668" y="1090"/>
                      <a:pt x="668" y="1090"/>
                      <a:pt x="668" y="1090"/>
                    </a:cubicBezTo>
                    <a:cubicBezTo>
                      <a:pt x="668" y="1090"/>
                      <a:pt x="668" y="1090"/>
                      <a:pt x="668" y="1090"/>
                    </a:cubicBezTo>
                    <a:cubicBezTo>
                      <a:pt x="669" y="1090"/>
                      <a:pt x="669" y="1090"/>
                      <a:pt x="669" y="1090"/>
                    </a:cubicBezTo>
                    <a:cubicBezTo>
                      <a:pt x="669" y="1090"/>
                      <a:pt x="669" y="1090"/>
                      <a:pt x="669" y="1090"/>
                    </a:cubicBezTo>
                    <a:cubicBezTo>
                      <a:pt x="669" y="1090"/>
                      <a:pt x="669" y="1090"/>
                      <a:pt x="669" y="1090"/>
                    </a:cubicBezTo>
                    <a:cubicBezTo>
                      <a:pt x="669" y="1090"/>
                      <a:pt x="669" y="1090"/>
                      <a:pt x="669" y="1090"/>
                    </a:cubicBezTo>
                    <a:cubicBezTo>
                      <a:pt x="670" y="1090"/>
                      <a:pt x="670" y="1090"/>
                      <a:pt x="670" y="1090"/>
                    </a:cubicBezTo>
                    <a:cubicBezTo>
                      <a:pt x="670" y="1090"/>
                      <a:pt x="670" y="1090"/>
                      <a:pt x="670" y="1090"/>
                    </a:cubicBezTo>
                    <a:cubicBezTo>
                      <a:pt x="670" y="1090"/>
                      <a:pt x="670" y="1090"/>
                      <a:pt x="670" y="1090"/>
                    </a:cubicBezTo>
                    <a:cubicBezTo>
                      <a:pt x="670" y="1090"/>
                      <a:pt x="670" y="1090"/>
                      <a:pt x="670" y="1090"/>
                    </a:cubicBezTo>
                    <a:cubicBezTo>
                      <a:pt x="671" y="1090"/>
                      <a:pt x="671" y="1090"/>
                      <a:pt x="671" y="1090"/>
                    </a:cubicBezTo>
                    <a:cubicBezTo>
                      <a:pt x="671" y="1090"/>
                      <a:pt x="671" y="1090"/>
                      <a:pt x="671" y="1090"/>
                    </a:cubicBezTo>
                    <a:cubicBezTo>
                      <a:pt x="671" y="1090"/>
                      <a:pt x="671" y="1090"/>
                      <a:pt x="671" y="1090"/>
                    </a:cubicBezTo>
                    <a:cubicBezTo>
                      <a:pt x="671" y="1090"/>
                      <a:pt x="671" y="1090"/>
                      <a:pt x="671" y="1090"/>
                    </a:cubicBezTo>
                    <a:cubicBezTo>
                      <a:pt x="672" y="1090"/>
                      <a:pt x="672" y="1090"/>
                      <a:pt x="672" y="1090"/>
                    </a:cubicBezTo>
                    <a:cubicBezTo>
                      <a:pt x="672" y="1090"/>
                      <a:pt x="672" y="1090"/>
                      <a:pt x="673" y="1090"/>
                    </a:cubicBezTo>
                    <a:cubicBezTo>
                      <a:pt x="673" y="1090"/>
                      <a:pt x="673" y="1090"/>
                      <a:pt x="673" y="1090"/>
                    </a:cubicBezTo>
                    <a:cubicBezTo>
                      <a:pt x="673" y="1090"/>
                      <a:pt x="673" y="1090"/>
                      <a:pt x="673" y="1090"/>
                    </a:cubicBezTo>
                    <a:cubicBezTo>
                      <a:pt x="673" y="1090"/>
                      <a:pt x="673" y="1090"/>
                      <a:pt x="673" y="1090"/>
                    </a:cubicBezTo>
                    <a:cubicBezTo>
                      <a:pt x="673" y="1090"/>
                      <a:pt x="673" y="1090"/>
                      <a:pt x="674" y="1090"/>
                    </a:cubicBezTo>
                    <a:cubicBezTo>
                      <a:pt x="674" y="1090"/>
                      <a:pt x="674" y="1090"/>
                      <a:pt x="674" y="1090"/>
                    </a:cubicBezTo>
                    <a:cubicBezTo>
                      <a:pt x="674" y="1090"/>
                      <a:pt x="674" y="1090"/>
                      <a:pt x="674" y="1090"/>
                    </a:cubicBezTo>
                    <a:cubicBezTo>
                      <a:pt x="674" y="1090"/>
                      <a:pt x="674" y="1090"/>
                      <a:pt x="674" y="1090"/>
                    </a:cubicBezTo>
                    <a:cubicBezTo>
                      <a:pt x="674" y="1090"/>
                      <a:pt x="675" y="1090"/>
                      <a:pt x="675" y="1090"/>
                    </a:cubicBezTo>
                    <a:cubicBezTo>
                      <a:pt x="675" y="1090"/>
                      <a:pt x="675" y="1090"/>
                      <a:pt x="675" y="1090"/>
                    </a:cubicBezTo>
                    <a:cubicBezTo>
                      <a:pt x="675" y="1090"/>
                      <a:pt x="675" y="1090"/>
                      <a:pt x="675" y="1090"/>
                    </a:cubicBezTo>
                    <a:cubicBezTo>
                      <a:pt x="675" y="1090"/>
                      <a:pt x="676" y="1090"/>
                      <a:pt x="676" y="1090"/>
                    </a:cubicBezTo>
                    <a:cubicBezTo>
                      <a:pt x="676" y="1090"/>
                      <a:pt x="676" y="1090"/>
                      <a:pt x="676" y="1090"/>
                    </a:cubicBezTo>
                    <a:cubicBezTo>
                      <a:pt x="676" y="1090"/>
                      <a:pt x="677" y="1090"/>
                      <a:pt x="677" y="1090"/>
                    </a:cubicBezTo>
                    <a:cubicBezTo>
                      <a:pt x="677" y="1090"/>
                      <a:pt x="677" y="1090"/>
                      <a:pt x="677" y="1090"/>
                    </a:cubicBezTo>
                    <a:cubicBezTo>
                      <a:pt x="677" y="1090"/>
                      <a:pt x="678" y="1090"/>
                      <a:pt x="678" y="1090"/>
                    </a:cubicBezTo>
                    <a:cubicBezTo>
                      <a:pt x="678" y="1090"/>
                      <a:pt x="678" y="1090"/>
                      <a:pt x="678" y="1090"/>
                    </a:cubicBezTo>
                    <a:cubicBezTo>
                      <a:pt x="897" y="1073"/>
                      <a:pt x="1085" y="945"/>
                      <a:pt x="1185" y="761"/>
                    </a:cubicBezTo>
                    <a:cubicBezTo>
                      <a:pt x="1185" y="761"/>
                      <a:pt x="1185" y="761"/>
                      <a:pt x="1185" y="761"/>
                    </a:cubicBezTo>
                    <a:cubicBezTo>
                      <a:pt x="1143" y="838"/>
                      <a:pt x="1086" y="906"/>
                      <a:pt x="1017" y="959"/>
                    </a:cubicBezTo>
                    <a:cubicBezTo>
                      <a:pt x="977" y="952"/>
                      <a:pt x="933" y="939"/>
                      <a:pt x="888" y="917"/>
                    </a:cubicBezTo>
                    <a:cubicBezTo>
                      <a:pt x="845" y="926"/>
                      <a:pt x="801" y="931"/>
                      <a:pt x="755" y="931"/>
                    </a:cubicBezTo>
                    <a:cubicBezTo>
                      <a:pt x="643" y="931"/>
                      <a:pt x="538" y="902"/>
                      <a:pt x="447" y="851"/>
                    </a:cubicBezTo>
                    <a:cubicBezTo>
                      <a:pt x="439" y="862"/>
                      <a:pt x="430" y="873"/>
                      <a:pt x="420" y="883"/>
                    </a:cubicBezTo>
                    <a:cubicBezTo>
                      <a:pt x="386" y="917"/>
                      <a:pt x="355" y="972"/>
                      <a:pt x="363" y="1032"/>
                    </a:cubicBezTo>
                    <a:cubicBezTo>
                      <a:pt x="155" y="934"/>
                      <a:pt x="9" y="726"/>
                      <a:pt x="1" y="484"/>
                    </a:cubicBezTo>
                    <a:cubicBezTo>
                      <a:pt x="1" y="484"/>
                      <a:pt x="1" y="484"/>
                      <a:pt x="1" y="484"/>
                    </a:cubicBezTo>
                    <a:cubicBezTo>
                      <a:pt x="1" y="483"/>
                      <a:pt x="1" y="482"/>
                      <a:pt x="1" y="481"/>
                    </a:cubicBezTo>
                    <a:cubicBezTo>
                      <a:pt x="1" y="481"/>
                      <a:pt x="1" y="481"/>
                      <a:pt x="1" y="481"/>
                    </a:cubicBezTo>
                    <a:cubicBezTo>
                      <a:pt x="1" y="481"/>
                      <a:pt x="1" y="481"/>
                      <a:pt x="1" y="480"/>
                    </a:cubicBezTo>
                    <a:cubicBezTo>
                      <a:pt x="1" y="480"/>
                      <a:pt x="1" y="480"/>
                      <a:pt x="1" y="480"/>
                    </a:cubicBezTo>
                    <a:cubicBezTo>
                      <a:pt x="1" y="480"/>
                      <a:pt x="1" y="480"/>
                      <a:pt x="1" y="479"/>
                    </a:cubicBezTo>
                    <a:moveTo>
                      <a:pt x="1" y="478"/>
                    </a:moveTo>
                    <a:cubicBezTo>
                      <a:pt x="1" y="478"/>
                      <a:pt x="1" y="479"/>
                      <a:pt x="1" y="479"/>
                    </a:cubicBezTo>
                    <a:cubicBezTo>
                      <a:pt x="1" y="479"/>
                      <a:pt x="1" y="479"/>
                      <a:pt x="1" y="479"/>
                    </a:cubicBezTo>
                    <a:cubicBezTo>
                      <a:pt x="1" y="478"/>
                      <a:pt x="1" y="478"/>
                      <a:pt x="1" y="478"/>
                    </a:cubicBezTo>
                    <a:cubicBezTo>
                      <a:pt x="1" y="478"/>
                      <a:pt x="1" y="478"/>
                      <a:pt x="1" y="478"/>
                    </a:cubicBezTo>
                    <a:moveTo>
                      <a:pt x="1" y="478"/>
                    </a:moveTo>
                    <a:cubicBezTo>
                      <a:pt x="1" y="478"/>
                      <a:pt x="1" y="478"/>
                      <a:pt x="1" y="478"/>
                    </a:cubicBezTo>
                    <a:cubicBezTo>
                      <a:pt x="1" y="478"/>
                      <a:pt x="1" y="478"/>
                      <a:pt x="1" y="478"/>
                    </a:cubicBezTo>
                    <a:cubicBezTo>
                      <a:pt x="1" y="478"/>
                      <a:pt x="1" y="478"/>
                      <a:pt x="1" y="478"/>
                    </a:cubicBezTo>
                    <a:cubicBezTo>
                      <a:pt x="1" y="478"/>
                      <a:pt x="1" y="478"/>
                      <a:pt x="1" y="478"/>
                    </a:cubicBezTo>
                    <a:moveTo>
                      <a:pt x="1" y="477"/>
                    </a:moveTo>
                    <a:cubicBezTo>
                      <a:pt x="1" y="477"/>
                      <a:pt x="1" y="477"/>
                      <a:pt x="1" y="478"/>
                    </a:cubicBezTo>
                    <a:cubicBezTo>
                      <a:pt x="1" y="477"/>
                      <a:pt x="1" y="477"/>
                      <a:pt x="1" y="477"/>
                    </a:cubicBezTo>
                    <a:cubicBezTo>
                      <a:pt x="1" y="477"/>
                      <a:pt x="1" y="477"/>
                      <a:pt x="1" y="477"/>
                    </a:cubicBezTo>
                    <a:cubicBezTo>
                      <a:pt x="1" y="477"/>
                      <a:pt x="1" y="477"/>
                      <a:pt x="1" y="477"/>
                    </a:cubicBezTo>
                    <a:moveTo>
                      <a:pt x="1" y="476"/>
                    </a:moveTo>
                    <a:cubicBezTo>
                      <a:pt x="1" y="476"/>
                      <a:pt x="1" y="476"/>
                      <a:pt x="1" y="476"/>
                    </a:cubicBezTo>
                    <a:cubicBezTo>
                      <a:pt x="1" y="476"/>
                      <a:pt x="1" y="476"/>
                      <a:pt x="1" y="476"/>
                    </a:cubicBezTo>
                    <a:moveTo>
                      <a:pt x="1" y="476"/>
                    </a:moveTo>
                    <a:cubicBezTo>
                      <a:pt x="1" y="476"/>
                      <a:pt x="1" y="476"/>
                      <a:pt x="1" y="476"/>
                    </a:cubicBezTo>
                    <a:cubicBezTo>
                      <a:pt x="1" y="476"/>
                      <a:pt x="1" y="476"/>
                      <a:pt x="1" y="476"/>
                    </a:cubicBezTo>
                    <a:cubicBezTo>
                      <a:pt x="1" y="476"/>
                      <a:pt x="1" y="476"/>
                      <a:pt x="1" y="476"/>
                    </a:cubicBezTo>
                    <a:cubicBezTo>
                      <a:pt x="1" y="476"/>
                      <a:pt x="1" y="476"/>
                      <a:pt x="1" y="476"/>
                    </a:cubicBezTo>
                    <a:moveTo>
                      <a:pt x="1" y="475"/>
                    </a:moveTo>
                    <a:cubicBezTo>
                      <a:pt x="1" y="475"/>
                      <a:pt x="1" y="475"/>
                      <a:pt x="1" y="475"/>
                    </a:cubicBezTo>
                    <a:cubicBezTo>
                      <a:pt x="1" y="475"/>
                      <a:pt x="1" y="475"/>
                      <a:pt x="1" y="475"/>
                    </a:cubicBezTo>
                    <a:cubicBezTo>
                      <a:pt x="1" y="475"/>
                      <a:pt x="1" y="475"/>
                      <a:pt x="1" y="475"/>
                    </a:cubicBezTo>
                    <a:cubicBezTo>
                      <a:pt x="1" y="475"/>
                      <a:pt x="1" y="475"/>
                      <a:pt x="1" y="475"/>
                    </a:cubicBezTo>
                    <a:moveTo>
                      <a:pt x="1" y="475"/>
                    </a:moveTo>
                    <a:cubicBezTo>
                      <a:pt x="1" y="475"/>
                      <a:pt x="1" y="475"/>
                      <a:pt x="1" y="475"/>
                    </a:cubicBezTo>
                    <a:cubicBezTo>
                      <a:pt x="1" y="475"/>
                      <a:pt x="1" y="475"/>
                      <a:pt x="1" y="475"/>
                    </a:cubicBezTo>
                    <a:moveTo>
                      <a:pt x="1" y="474"/>
                    </a:moveTo>
                    <a:cubicBezTo>
                      <a:pt x="1" y="474"/>
                      <a:pt x="1" y="474"/>
                      <a:pt x="1" y="475"/>
                    </a:cubicBezTo>
                    <a:cubicBezTo>
                      <a:pt x="1" y="474"/>
                      <a:pt x="1" y="474"/>
                      <a:pt x="1" y="474"/>
                    </a:cubicBezTo>
                    <a:moveTo>
                      <a:pt x="1" y="474"/>
                    </a:moveTo>
                    <a:cubicBezTo>
                      <a:pt x="1" y="474"/>
                      <a:pt x="1" y="474"/>
                      <a:pt x="1" y="474"/>
                    </a:cubicBezTo>
                    <a:cubicBezTo>
                      <a:pt x="1" y="474"/>
                      <a:pt x="1" y="474"/>
                      <a:pt x="1" y="474"/>
                    </a:cubicBezTo>
                    <a:moveTo>
                      <a:pt x="1" y="473"/>
                    </a:moveTo>
                    <a:cubicBezTo>
                      <a:pt x="1" y="473"/>
                      <a:pt x="1" y="473"/>
                      <a:pt x="1" y="473"/>
                    </a:cubicBezTo>
                    <a:cubicBezTo>
                      <a:pt x="1" y="473"/>
                      <a:pt x="1" y="473"/>
                      <a:pt x="1" y="473"/>
                    </a:cubicBezTo>
                    <a:cubicBezTo>
                      <a:pt x="1" y="473"/>
                      <a:pt x="1" y="473"/>
                      <a:pt x="1" y="473"/>
                    </a:cubicBezTo>
                    <a:moveTo>
                      <a:pt x="1" y="473"/>
                    </a:moveTo>
                    <a:cubicBezTo>
                      <a:pt x="1" y="473"/>
                      <a:pt x="1" y="473"/>
                      <a:pt x="1" y="473"/>
                    </a:cubicBezTo>
                    <a:cubicBezTo>
                      <a:pt x="1" y="473"/>
                      <a:pt x="1" y="473"/>
                      <a:pt x="1" y="473"/>
                    </a:cubicBezTo>
                    <a:cubicBezTo>
                      <a:pt x="1" y="473"/>
                      <a:pt x="1" y="473"/>
                      <a:pt x="1" y="473"/>
                    </a:cubicBezTo>
                    <a:moveTo>
                      <a:pt x="0" y="473"/>
                    </a:moveTo>
                    <a:cubicBezTo>
                      <a:pt x="0" y="473"/>
                      <a:pt x="0" y="473"/>
                      <a:pt x="0" y="473"/>
                    </a:cubicBezTo>
                    <a:cubicBezTo>
                      <a:pt x="0" y="473"/>
                      <a:pt x="0" y="473"/>
                      <a:pt x="0" y="473"/>
                    </a:cubicBezTo>
                    <a:cubicBezTo>
                      <a:pt x="0" y="473"/>
                      <a:pt x="0" y="473"/>
                      <a:pt x="0" y="473"/>
                    </a:cubicBezTo>
                    <a:cubicBezTo>
                      <a:pt x="0" y="473"/>
                      <a:pt x="0" y="473"/>
                      <a:pt x="0" y="473"/>
                    </a:cubicBezTo>
                    <a:moveTo>
                      <a:pt x="0" y="472"/>
                    </a:moveTo>
                    <a:cubicBezTo>
                      <a:pt x="0" y="472"/>
                      <a:pt x="0" y="472"/>
                      <a:pt x="0" y="472"/>
                    </a:cubicBezTo>
                    <a:cubicBezTo>
                      <a:pt x="0" y="472"/>
                      <a:pt x="0" y="472"/>
                      <a:pt x="0" y="472"/>
                    </a:cubicBezTo>
                    <a:moveTo>
                      <a:pt x="0" y="472"/>
                    </a:moveTo>
                    <a:cubicBezTo>
                      <a:pt x="0" y="472"/>
                      <a:pt x="0" y="472"/>
                      <a:pt x="0" y="472"/>
                    </a:cubicBezTo>
                    <a:cubicBezTo>
                      <a:pt x="0" y="472"/>
                      <a:pt x="0" y="472"/>
                      <a:pt x="0" y="472"/>
                    </a:cubicBezTo>
                    <a:moveTo>
                      <a:pt x="0" y="471"/>
                    </a:moveTo>
                    <a:cubicBezTo>
                      <a:pt x="0" y="471"/>
                      <a:pt x="0" y="471"/>
                      <a:pt x="0" y="471"/>
                    </a:cubicBezTo>
                    <a:cubicBezTo>
                      <a:pt x="0" y="471"/>
                      <a:pt x="0" y="471"/>
                      <a:pt x="0" y="471"/>
                    </a:cubicBezTo>
                    <a:moveTo>
                      <a:pt x="0" y="471"/>
                    </a:moveTo>
                    <a:cubicBezTo>
                      <a:pt x="0" y="471"/>
                      <a:pt x="0" y="471"/>
                      <a:pt x="0" y="471"/>
                    </a:cubicBezTo>
                    <a:cubicBezTo>
                      <a:pt x="0" y="471"/>
                      <a:pt x="0" y="471"/>
                      <a:pt x="0" y="471"/>
                    </a:cubicBezTo>
                    <a:cubicBezTo>
                      <a:pt x="0" y="471"/>
                      <a:pt x="0" y="471"/>
                      <a:pt x="0" y="471"/>
                    </a:cubicBezTo>
                    <a:cubicBezTo>
                      <a:pt x="0" y="471"/>
                      <a:pt x="0" y="471"/>
                      <a:pt x="0" y="471"/>
                    </a:cubicBezTo>
                    <a:moveTo>
                      <a:pt x="0" y="470"/>
                    </a:moveTo>
                    <a:cubicBezTo>
                      <a:pt x="0" y="470"/>
                      <a:pt x="0" y="470"/>
                      <a:pt x="0" y="470"/>
                    </a:cubicBezTo>
                    <a:cubicBezTo>
                      <a:pt x="0" y="470"/>
                      <a:pt x="0" y="470"/>
                      <a:pt x="0" y="470"/>
                    </a:cubicBezTo>
                    <a:cubicBezTo>
                      <a:pt x="0" y="470"/>
                      <a:pt x="0" y="470"/>
                      <a:pt x="0" y="470"/>
                    </a:cubicBezTo>
                    <a:moveTo>
                      <a:pt x="0" y="470"/>
                    </a:moveTo>
                    <a:cubicBezTo>
                      <a:pt x="0" y="470"/>
                      <a:pt x="0" y="470"/>
                      <a:pt x="0" y="470"/>
                    </a:cubicBezTo>
                    <a:cubicBezTo>
                      <a:pt x="0" y="470"/>
                      <a:pt x="0" y="470"/>
                      <a:pt x="0" y="470"/>
                    </a:cubicBezTo>
                    <a:moveTo>
                      <a:pt x="0" y="469"/>
                    </a:moveTo>
                    <a:cubicBezTo>
                      <a:pt x="0" y="469"/>
                      <a:pt x="0" y="469"/>
                      <a:pt x="0" y="469"/>
                    </a:cubicBezTo>
                    <a:cubicBezTo>
                      <a:pt x="0" y="469"/>
                      <a:pt x="0" y="469"/>
                      <a:pt x="0" y="469"/>
                    </a:cubicBezTo>
                    <a:moveTo>
                      <a:pt x="0" y="469"/>
                    </a:moveTo>
                    <a:cubicBezTo>
                      <a:pt x="0" y="469"/>
                      <a:pt x="0" y="469"/>
                      <a:pt x="0" y="469"/>
                    </a:cubicBezTo>
                    <a:cubicBezTo>
                      <a:pt x="0" y="469"/>
                      <a:pt x="0" y="469"/>
                      <a:pt x="0" y="469"/>
                    </a:cubicBezTo>
                    <a:moveTo>
                      <a:pt x="0" y="468"/>
                    </a:moveTo>
                    <a:cubicBezTo>
                      <a:pt x="0" y="468"/>
                      <a:pt x="0" y="468"/>
                      <a:pt x="0" y="468"/>
                    </a:cubicBezTo>
                    <a:cubicBezTo>
                      <a:pt x="0" y="468"/>
                      <a:pt x="0" y="468"/>
                      <a:pt x="0" y="468"/>
                    </a:cubicBezTo>
                    <a:cubicBezTo>
                      <a:pt x="0" y="468"/>
                      <a:pt x="0" y="468"/>
                      <a:pt x="0" y="468"/>
                    </a:cubicBezTo>
                    <a:cubicBezTo>
                      <a:pt x="0" y="468"/>
                      <a:pt x="0" y="468"/>
                      <a:pt x="0" y="468"/>
                    </a:cubicBezTo>
                    <a:moveTo>
                      <a:pt x="0" y="468"/>
                    </a:moveTo>
                    <a:cubicBezTo>
                      <a:pt x="0" y="468"/>
                      <a:pt x="0" y="468"/>
                      <a:pt x="0" y="468"/>
                    </a:cubicBezTo>
                    <a:cubicBezTo>
                      <a:pt x="0" y="468"/>
                      <a:pt x="0" y="468"/>
                      <a:pt x="0" y="468"/>
                    </a:cubicBezTo>
                    <a:moveTo>
                      <a:pt x="0" y="467"/>
                    </a:moveTo>
                    <a:cubicBezTo>
                      <a:pt x="0" y="467"/>
                      <a:pt x="0" y="467"/>
                      <a:pt x="0" y="467"/>
                    </a:cubicBezTo>
                    <a:cubicBezTo>
                      <a:pt x="0" y="467"/>
                      <a:pt x="0" y="467"/>
                      <a:pt x="0" y="467"/>
                    </a:cubicBezTo>
                    <a:moveTo>
                      <a:pt x="0" y="467"/>
                    </a:moveTo>
                    <a:cubicBezTo>
                      <a:pt x="0" y="467"/>
                      <a:pt x="0" y="467"/>
                      <a:pt x="0" y="467"/>
                    </a:cubicBezTo>
                    <a:cubicBezTo>
                      <a:pt x="0" y="467"/>
                      <a:pt x="0" y="467"/>
                      <a:pt x="0" y="467"/>
                    </a:cubicBezTo>
                    <a:moveTo>
                      <a:pt x="0" y="466"/>
                    </a:moveTo>
                    <a:cubicBezTo>
                      <a:pt x="0" y="466"/>
                      <a:pt x="0" y="466"/>
                      <a:pt x="0" y="466"/>
                    </a:cubicBezTo>
                    <a:cubicBezTo>
                      <a:pt x="0" y="466"/>
                      <a:pt x="0" y="466"/>
                      <a:pt x="0" y="466"/>
                    </a:cubicBezTo>
                    <a:moveTo>
                      <a:pt x="0" y="466"/>
                    </a:moveTo>
                    <a:cubicBezTo>
                      <a:pt x="0" y="466"/>
                      <a:pt x="0" y="466"/>
                      <a:pt x="0" y="466"/>
                    </a:cubicBezTo>
                    <a:cubicBezTo>
                      <a:pt x="0" y="466"/>
                      <a:pt x="0" y="466"/>
                      <a:pt x="0" y="466"/>
                    </a:cubicBezTo>
                    <a:cubicBezTo>
                      <a:pt x="0" y="466"/>
                      <a:pt x="0" y="466"/>
                      <a:pt x="0" y="466"/>
                    </a:cubicBezTo>
                    <a:moveTo>
                      <a:pt x="0" y="465"/>
                    </a:moveTo>
                    <a:cubicBezTo>
                      <a:pt x="0" y="465"/>
                      <a:pt x="0" y="465"/>
                      <a:pt x="0" y="465"/>
                    </a:cubicBezTo>
                    <a:cubicBezTo>
                      <a:pt x="0" y="465"/>
                      <a:pt x="0" y="465"/>
                      <a:pt x="0" y="465"/>
                    </a:cubicBezTo>
                    <a:moveTo>
                      <a:pt x="0" y="465"/>
                    </a:moveTo>
                    <a:cubicBezTo>
                      <a:pt x="0" y="465"/>
                      <a:pt x="0" y="465"/>
                      <a:pt x="0" y="465"/>
                    </a:cubicBezTo>
                    <a:cubicBezTo>
                      <a:pt x="0" y="465"/>
                      <a:pt x="0" y="465"/>
                      <a:pt x="0" y="465"/>
                    </a:cubicBezTo>
                    <a:moveTo>
                      <a:pt x="0" y="464"/>
                    </a:moveTo>
                    <a:cubicBezTo>
                      <a:pt x="0" y="464"/>
                      <a:pt x="0" y="464"/>
                      <a:pt x="0" y="464"/>
                    </a:cubicBezTo>
                    <a:cubicBezTo>
                      <a:pt x="0" y="464"/>
                      <a:pt x="0" y="464"/>
                      <a:pt x="0" y="464"/>
                    </a:cubicBezTo>
                    <a:moveTo>
                      <a:pt x="0" y="464"/>
                    </a:moveTo>
                    <a:cubicBezTo>
                      <a:pt x="0" y="464"/>
                      <a:pt x="0" y="464"/>
                      <a:pt x="0" y="464"/>
                    </a:cubicBezTo>
                    <a:cubicBezTo>
                      <a:pt x="0" y="464"/>
                      <a:pt x="0" y="464"/>
                      <a:pt x="0" y="464"/>
                    </a:cubicBezTo>
                    <a:moveTo>
                      <a:pt x="0" y="463"/>
                    </a:moveTo>
                    <a:cubicBezTo>
                      <a:pt x="0" y="463"/>
                      <a:pt x="0" y="463"/>
                      <a:pt x="0" y="463"/>
                    </a:cubicBezTo>
                    <a:cubicBezTo>
                      <a:pt x="0" y="463"/>
                      <a:pt x="0" y="463"/>
                      <a:pt x="0" y="463"/>
                    </a:cubicBezTo>
                    <a:cubicBezTo>
                      <a:pt x="0" y="463"/>
                      <a:pt x="0" y="463"/>
                      <a:pt x="0" y="463"/>
                    </a:cubicBezTo>
                    <a:moveTo>
                      <a:pt x="0" y="463"/>
                    </a:moveTo>
                    <a:cubicBezTo>
                      <a:pt x="0" y="463"/>
                      <a:pt x="0" y="463"/>
                      <a:pt x="0" y="463"/>
                    </a:cubicBezTo>
                    <a:cubicBezTo>
                      <a:pt x="0" y="463"/>
                      <a:pt x="0" y="463"/>
                      <a:pt x="0" y="463"/>
                    </a:cubicBezTo>
                    <a:moveTo>
                      <a:pt x="0" y="462"/>
                    </a:moveTo>
                    <a:cubicBezTo>
                      <a:pt x="0" y="462"/>
                      <a:pt x="0" y="462"/>
                      <a:pt x="0" y="462"/>
                    </a:cubicBezTo>
                    <a:cubicBezTo>
                      <a:pt x="0" y="462"/>
                      <a:pt x="0" y="462"/>
                      <a:pt x="0" y="462"/>
                    </a:cubicBezTo>
                    <a:moveTo>
                      <a:pt x="0" y="461"/>
                    </a:moveTo>
                    <a:cubicBezTo>
                      <a:pt x="0" y="462"/>
                      <a:pt x="0" y="462"/>
                      <a:pt x="0" y="462"/>
                    </a:cubicBezTo>
                    <a:cubicBezTo>
                      <a:pt x="0" y="462"/>
                      <a:pt x="0" y="462"/>
                      <a:pt x="0" y="462"/>
                    </a:cubicBezTo>
                    <a:cubicBezTo>
                      <a:pt x="0" y="462"/>
                      <a:pt x="0" y="462"/>
                      <a:pt x="0" y="461"/>
                    </a:cubicBezTo>
                    <a:moveTo>
                      <a:pt x="0" y="460"/>
                    </a:moveTo>
                    <a:cubicBezTo>
                      <a:pt x="0" y="460"/>
                      <a:pt x="0" y="460"/>
                      <a:pt x="0" y="461"/>
                    </a:cubicBezTo>
                    <a:cubicBezTo>
                      <a:pt x="0" y="461"/>
                      <a:pt x="0" y="461"/>
                      <a:pt x="0" y="461"/>
                    </a:cubicBezTo>
                    <a:cubicBezTo>
                      <a:pt x="0" y="460"/>
                      <a:pt x="0" y="460"/>
                      <a:pt x="0" y="460"/>
                    </a:cubicBezTo>
                    <a:cubicBezTo>
                      <a:pt x="0" y="460"/>
                      <a:pt x="0" y="460"/>
                      <a:pt x="0" y="460"/>
                    </a:cubicBezTo>
                    <a:moveTo>
                      <a:pt x="0" y="459"/>
                    </a:moveTo>
                    <a:cubicBezTo>
                      <a:pt x="0" y="459"/>
                      <a:pt x="0" y="459"/>
                      <a:pt x="0" y="459"/>
                    </a:cubicBezTo>
                    <a:cubicBezTo>
                      <a:pt x="0" y="459"/>
                      <a:pt x="0" y="459"/>
                      <a:pt x="0" y="459"/>
                    </a:cubicBezTo>
                    <a:cubicBezTo>
                      <a:pt x="0" y="459"/>
                      <a:pt x="0" y="459"/>
                      <a:pt x="0" y="459"/>
                    </a:cubicBezTo>
                    <a:cubicBezTo>
                      <a:pt x="0" y="459"/>
                      <a:pt x="0" y="459"/>
                      <a:pt x="0" y="459"/>
                    </a:cubicBezTo>
                    <a:moveTo>
                      <a:pt x="0" y="458"/>
                    </a:moveTo>
                    <a:cubicBezTo>
                      <a:pt x="0" y="458"/>
                      <a:pt x="0" y="458"/>
                      <a:pt x="0" y="458"/>
                    </a:cubicBezTo>
                    <a:cubicBezTo>
                      <a:pt x="0" y="458"/>
                      <a:pt x="0" y="458"/>
                      <a:pt x="0" y="458"/>
                    </a:cubicBezTo>
                    <a:cubicBezTo>
                      <a:pt x="0" y="458"/>
                      <a:pt x="0" y="458"/>
                      <a:pt x="0" y="458"/>
                    </a:cubicBezTo>
                    <a:moveTo>
                      <a:pt x="0" y="458"/>
                    </a:moveTo>
                    <a:cubicBezTo>
                      <a:pt x="0" y="458"/>
                      <a:pt x="0" y="458"/>
                      <a:pt x="0" y="458"/>
                    </a:cubicBezTo>
                    <a:cubicBezTo>
                      <a:pt x="0" y="458"/>
                      <a:pt x="0" y="458"/>
                      <a:pt x="0" y="458"/>
                    </a:cubicBezTo>
                    <a:cubicBezTo>
                      <a:pt x="0" y="458"/>
                      <a:pt x="0" y="458"/>
                      <a:pt x="0" y="458"/>
                    </a:cubicBezTo>
                    <a:moveTo>
                      <a:pt x="0" y="457"/>
                    </a:moveTo>
                    <a:cubicBezTo>
                      <a:pt x="0" y="457"/>
                      <a:pt x="0" y="457"/>
                      <a:pt x="0" y="457"/>
                    </a:cubicBezTo>
                    <a:cubicBezTo>
                      <a:pt x="0" y="457"/>
                      <a:pt x="0" y="457"/>
                      <a:pt x="0" y="457"/>
                    </a:cubicBezTo>
                    <a:cubicBezTo>
                      <a:pt x="0" y="457"/>
                      <a:pt x="0" y="457"/>
                      <a:pt x="0" y="457"/>
                    </a:cubicBezTo>
                    <a:moveTo>
                      <a:pt x="0" y="457"/>
                    </a:moveTo>
                    <a:cubicBezTo>
                      <a:pt x="0" y="457"/>
                      <a:pt x="0" y="457"/>
                      <a:pt x="0" y="457"/>
                    </a:cubicBezTo>
                    <a:cubicBezTo>
                      <a:pt x="0" y="457"/>
                      <a:pt x="0" y="457"/>
                      <a:pt x="0" y="457"/>
                    </a:cubicBezTo>
                    <a:cubicBezTo>
                      <a:pt x="0" y="457"/>
                      <a:pt x="0" y="457"/>
                      <a:pt x="0" y="457"/>
                    </a:cubicBezTo>
                    <a:moveTo>
                      <a:pt x="0" y="456"/>
                    </a:moveTo>
                    <a:cubicBezTo>
                      <a:pt x="0" y="456"/>
                      <a:pt x="0" y="456"/>
                      <a:pt x="0" y="456"/>
                    </a:cubicBezTo>
                    <a:cubicBezTo>
                      <a:pt x="0" y="456"/>
                      <a:pt x="0" y="456"/>
                      <a:pt x="0" y="456"/>
                    </a:cubicBezTo>
                    <a:cubicBezTo>
                      <a:pt x="0" y="456"/>
                      <a:pt x="0" y="456"/>
                      <a:pt x="0" y="456"/>
                    </a:cubicBezTo>
                    <a:cubicBezTo>
                      <a:pt x="0" y="456"/>
                      <a:pt x="0" y="456"/>
                      <a:pt x="0" y="456"/>
                    </a:cubicBezTo>
                    <a:moveTo>
                      <a:pt x="0" y="456"/>
                    </a:moveTo>
                    <a:cubicBezTo>
                      <a:pt x="0" y="456"/>
                      <a:pt x="0" y="456"/>
                      <a:pt x="0" y="456"/>
                    </a:cubicBezTo>
                    <a:cubicBezTo>
                      <a:pt x="0" y="456"/>
                      <a:pt x="0" y="456"/>
                      <a:pt x="0" y="456"/>
                    </a:cubicBezTo>
                    <a:cubicBezTo>
                      <a:pt x="0" y="456"/>
                      <a:pt x="0" y="456"/>
                      <a:pt x="0" y="456"/>
                    </a:cubicBezTo>
                    <a:cubicBezTo>
                      <a:pt x="0" y="456"/>
                      <a:pt x="0" y="456"/>
                      <a:pt x="0" y="456"/>
                    </a:cubicBezTo>
                    <a:moveTo>
                      <a:pt x="0" y="455"/>
                    </a:moveTo>
                    <a:cubicBezTo>
                      <a:pt x="0" y="455"/>
                      <a:pt x="0" y="455"/>
                      <a:pt x="0" y="455"/>
                    </a:cubicBezTo>
                    <a:cubicBezTo>
                      <a:pt x="0" y="455"/>
                      <a:pt x="0" y="455"/>
                      <a:pt x="0" y="455"/>
                    </a:cubicBezTo>
                    <a:cubicBezTo>
                      <a:pt x="0" y="455"/>
                      <a:pt x="0" y="455"/>
                      <a:pt x="0" y="455"/>
                    </a:cubicBezTo>
                    <a:cubicBezTo>
                      <a:pt x="0" y="455"/>
                      <a:pt x="0" y="455"/>
                      <a:pt x="0" y="455"/>
                    </a:cubicBezTo>
                    <a:moveTo>
                      <a:pt x="0" y="454"/>
                    </a:moveTo>
                    <a:cubicBezTo>
                      <a:pt x="0" y="454"/>
                      <a:pt x="0" y="455"/>
                      <a:pt x="0" y="455"/>
                    </a:cubicBezTo>
                    <a:cubicBezTo>
                      <a:pt x="0" y="455"/>
                      <a:pt x="0" y="455"/>
                      <a:pt x="0" y="455"/>
                    </a:cubicBezTo>
                    <a:cubicBezTo>
                      <a:pt x="0" y="455"/>
                      <a:pt x="0" y="455"/>
                      <a:pt x="0" y="454"/>
                    </a:cubicBezTo>
                    <a:moveTo>
                      <a:pt x="0" y="454"/>
                    </a:moveTo>
                    <a:cubicBezTo>
                      <a:pt x="0" y="454"/>
                      <a:pt x="0" y="454"/>
                      <a:pt x="0" y="454"/>
                    </a:cubicBezTo>
                    <a:cubicBezTo>
                      <a:pt x="0" y="454"/>
                      <a:pt x="0" y="454"/>
                      <a:pt x="0" y="454"/>
                    </a:cubicBezTo>
                    <a:cubicBezTo>
                      <a:pt x="0" y="454"/>
                      <a:pt x="0" y="454"/>
                      <a:pt x="0" y="454"/>
                    </a:cubicBezTo>
                    <a:cubicBezTo>
                      <a:pt x="0" y="454"/>
                      <a:pt x="0" y="454"/>
                      <a:pt x="0" y="454"/>
                    </a:cubicBezTo>
                    <a:moveTo>
                      <a:pt x="0" y="453"/>
                    </a:moveTo>
                    <a:cubicBezTo>
                      <a:pt x="0" y="453"/>
                      <a:pt x="0" y="453"/>
                      <a:pt x="0" y="454"/>
                    </a:cubicBezTo>
                    <a:cubicBezTo>
                      <a:pt x="0" y="454"/>
                      <a:pt x="0" y="454"/>
                      <a:pt x="0" y="454"/>
                    </a:cubicBezTo>
                    <a:cubicBezTo>
                      <a:pt x="0" y="454"/>
                      <a:pt x="0" y="454"/>
                      <a:pt x="0" y="454"/>
                    </a:cubicBezTo>
                    <a:cubicBezTo>
                      <a:pt x="0" y="454"/>
                      <a:pt x="0" y="454"/>
                      <a:pt x="0" y="454"/>
                    </a:cubicBezTo>
                    <a:cubicBezTo>
                      <a:pt x="0" y="454"/>
                      <a:pt x="0" y="453"/>
                      <a:pt x="0" y="453"/>
                    </a:cubicBezTo>
                    <a:moveTo>
                      <a:pt x="0" y="453"/>
                    </a:moveTo>
                    <a:cubicBezTo>
                      <a:pt x="0" y="453"/>
                      <a:pt x="0" y="453"/>
                      <a:pt x="0" y="453"/>
                    </a:cubicBezTo>
                    <a:cubicBezTo>
                      <a:pt x="0" y="453"/>
                      <a:pt x="0" y="453"/>
                      <a:pt x="0" y="453"/>
                    </a:cubicBezTo>
                    <a:cubicBezTo>
                      <a:pt x="0" y="453"/>
                      <a:pt x="0" y="453"/>
                      <a:pt x="0" y="453"/>
                    </a:cubicBezTo>
                    <a:cubicBezTo>
                      <a:pt x="0" y="453"/>
                      <a:pt x="0" y="453"/>
                      <a:pt x="0" y="453"/>
                    </a:cubicBezTo>
                    <a:moveTo>
                      <a:pt x="0" y="452"/>
                    </a:moveTo>
                    <a:cubicBezTo>
                      <a:pt x="0" y="452"/>
                      <a:pt x="0" y="452"/>
                      <a:pt x="0" y="453"/>
                    </a:cubicBezTo>
                    <a:cubicBezTo>
                      <a:pt x="0" y="453"/>
                      <a:pt x="0" y="453"/>
                      <a:pt x="0" y="453"/>
                    </a:cubicBezTo>
                    <a:cubicBezTo>
                      <a:pt x="0" y="453"/>
                      <a:pt x="0" y="453"/>
                      <a:pt x="0" y="453"/>
                    </a:cubicBezTo>
                    <a:cubicBezTo>
                      <a:pt x="0" y="453"/>
                      <a:pt x="0" y="452"/>
                      <a:pt x="0" y="452"/>
                    </a:cubicBezTo>
                    <a:moveTo>
                      <a:pt x="0" y="452"/>
                    </a:moveTo>
                    <a:cubicBezTo>
                      <a:pt x="0" y="452"/>
                      <a:pt x="0" y="452"/>
                      <a:pt x="0" y="452"/>
                    </a:cubicBezTo>
                    <a:cubicBezTo>
                      <a:pt x="0" y="452"/>
                      <a:pt x="0" y="452"/>
                      <a:pt x="0" y="452"/>
                    </a:cubicBezTo>
                    <a:cubicBezTo>
                      <a:pt x="0" y="452"/>
                      <a:pt x="0" y="452"/>
                      <a:pt x="0" y="452"/>
                    </a:cubicBezTo>
                    <a:cubicBezTo>
                      <a:pt x="0" y="452"/>
                      <a:pt x="0" y="452"/>
                      <a:pt x="0" y="452"/>
                    </a:cubicBezTo>
                    <a:moveTo>
                      <a:pt x="0" y="451"/>
                    </a:moveTo>
                    <a:cubicBezTo>
                      <a:pt x="0" y="451"/>
                      <a:pt x="0" y="452"/>
                      <a:pt x="0" y="452"/>
                    </a:cubicBezTo>
                    <a:cubicBezTo>
                      <a:pt x="0" y="452"/>
                      <a:pt x="0" y="451"/>
                      <a:pt x="0" y="451"/>
                    </a:cubicBezTo>
                    <a:moveTo>
                      <a:pt x="0" y="451"/>
                    </a:moveTo>
                    <a:cubicBezTo>
                      <a:pt x="0" y="451"/>
                      <a:pt x="0" y="451"/>
                      <a:pt x="0" y="451"/>
                    </a:cubicBezTo>
                    <a:cubicBezTo>
                      <a:pt x="0" y="451"/>
                      <a:pt x="0" y="451"/>
                      <a:pt x="0" y="451"/>
                    </a:cubicBezTo>
                    <a:moveTo>
                      <a:pt x="0" y="450"/>
                    </a:moveTo>
                    <a:cubicBezTo>
                      <a:pt x="0" y="450"/>
                      <a:pt x="0" y="451"/>
                      <a:pt x="0" y="451"/>
                    </a:cubicBezTo>
                    <a:cubicBezTo>
                      <a:pt x="0" y="451"/>
                      <a:pt x="0" y="450"/>
                      <a:pt x="0" y="450"/>
                    </a:cubicBezTo>
                    <a:moveTo>
                      <a:pt x="0" y="450"/>
                    </a:moveTo>
                    <a:cubicBezTo>
                      <a:pt x="0" y="450"/>
                      <a:pt x="0" y="450"/>
                      <a:pt x="0" y="450"/>
                    </a:cubicBezTo>
                    <a:cubicBezTo>
                      <a:pt x="0" y="450"/>
                      <a:pt x="0" y="450"/>
                      <a:pt x="0" y="450"/>
                    </a:cubicBezTo>
                    <a:moveTo>
                      <a:pt x="0" y="449"/>
                    </a:moveTo>
                    <a:cubicBezTo>
                      <a:pt x="0" y="449"/>
                      <a:pt x="0" y="449"/>
                      <a:pt x="0" y="450"/>
                    </a:cubicBezTo>
                    <a:cubicBezTo>
                      <a:pt x="0" y="449"/>
                      <a:pt x="0" y="449"/>
                      <a:pt x="0" y="449"/>
                    </a:cubicBezTo>
                    <a:moveTo>
                      <a:pt x="1" y="449"/>
                    </a:moveTo>
                    <a:cubicBezTo>
                      <a:pt x="1" y="449"/>
                      <a:pt x="1" y="449"/>
                      <a:pt x="1" y="449"/>
                    </a:cubicBezTo>
                    <a:cubicBezTo>
                      <a:pt x="1" y="449"/>
                      <a:pt x="1" y="449"/>
                      <a:pt x="1" y="449"/>
                    </a:cubicBezTo>
                    <a:moveTo>
                      <a:pt x="1" y="448"/>
                    </a:moveTo>
                    <a:cubicBezTo>
                      <a:pt x="1" y="448"/>
                      <a:pt x="1" y="448"/>
                      <a:pt x="1" y="448"/>
                    </a:cubicBezTo>
                    <a:cubicBezTo>
                      <a:pt x="1" y="448"/>
                      <a:pt x="1" y="448"/>
                      <a:pt x="1" y="448"/>
                    </a:cubicBezTo>
                    <a:moveTo>
                      <a:pt x="1" y="448"/>
                    </a:moveTo>
                    <a:cubicBezTo>
                      <a:pt x="1" y="448"/>
                      <a:pt x="1" y="448"/>
                      <a:pt x="1" y="448"/>
                    </a:cubicBezTo>
                    <a:cubicBezTo>
                      <a:pt x="1" y="448"/>
                      <a:pt x="1" y="448"/>
                      <a:pt x="1" y="448"/>
                    </a:cubicBezTo>
                    <a:moveTo>
                      <a:pt x="1" y="447"/>
                    </a:moveTo>
                    <a:cubicBezTo>
                      <a:pt x="1" y="447"/>
                      <a:pt x="1" y="447"/>
                      <a:pt x="1" y="447"/>
                    </a:cubicBezTo>
                    <a:cubicBezTo>
                      <a:pt x="1" y="447"/>
                      <a:pt x="1" y="447"/>
                      <a:pt x="1" y="447"/>
                    </a:cubicBezTo>
                    <a:moveTo>
                      <a:pt x="1" y="447"/>
                    </a:moveTo>
                    <a:cubicBezTo>
                      <a:pt x="1" y="447"/>
                      <a:pt x="1" y="447"/>
                      <a:pt x="1" y="447"/>
                    </a:cubicBezTo>
                    <a:cubicBezTo>
                      <a:pt x="1" y="447"/>
                      <a:pt x="1" y="447"/>
                      <a:pt x="1" y="447"/>
                    </a:cubicBezTo>
                    <a:moveTo>
                      <a:pt x="1" y="446"/>
                    </a:moveTo>
                    <a:cubicBezTo>
                      <a:pt x="1" y="446"/>
                      <a:pt x="1" y="446"/>
                      <a:pt x="1" y="446"/>
                    </a:cubicBezTo>
                    <a:cubicBezTo>
                      <a:pt x="1" y="446"/>
                      <a:pt x="1" y="446"/>
                      <a:pt x="1" y="446"/>
                    </a:cubicBezTo>
                    <a:moveTo>
                      <a:pt x="1" y="446"/>
                    </a:moveTo>
                    <a:cubicBezTo>
                      <a:pt x="1" y="446"/>
                      <a:pt x="1" y="446"/>
                      <a:pt x="1" y="446"/>
                    </a:cubicBezTo>
                    <a:cubicBezTo>
                      <a:pt x="1" y="446"/>
                      <a:pt x="1" y="446"/>
                      <a:pt x="1" y="446"/>
                    </a:cubicBezTo>
                    <a:moveTo>
                      <a:pt x="1" y="445"/>
                    </a:moveTo>
                    <a:cubicBezTo>
                      <a:pt x="1" y="445"/>
                      <a:pt x="1" y="445"/>
                      <a:pt x="1" y="445"/>
                    </a:cubicBezTo>
                    <a:cubicBezTo>
                      <a:pt x="1" y="445"/>
                      <a:pt x="1" y="445"/>
                      <a:pt x="1" y="445"/>
                    </a:cubicBezTo>
                    <a:moveTo>
                      <a:pt x="1" y="445"/>
                    </a:moveTo>
                    <a:cubicBezTo>
                      <a:pt x="1" y="445"/>
                      <a:pt x="1" y="445"/>
                      <a:pt x="1" y="445"/>
                    </a:cubicBezTo>
                    <a:cubicBezTo>
                      <a:pt x="1" y="445"/>
                      <a:pt x="1" y="445"/>
                      <a:pt x="1" y="445"/>
                    </a:cubicBezTo>
                    <a:moveTo>
                      <a:pt x="1" y="444"/>
                    </a:moveTo>
                    <a:cubicBezTo>
                      <a:pt x="1" y="444"/>
                      <a:pt x="1" y="444"/>
                      <a:pt x="1" y="444"/>
                    </a:cubicBezTo>
                    <a:cubicBezTo>
                      <a:pt x="1" y="444"/>
                      <a:pt x="1" y="444"/>
                      <a:pt x="1" y="444"/>
                    </a:cubicBezTo>
                    <a:moveTo>
                      <a:pt x="1" y="443"/>
                    </a:moveTo>
                    <a:cubicBezTo>
                      <a:pt x="1" y="443"/>
                      <a:pt x="1" y="444"/>
                      <a:pt x="1" y="444"/>
                    </a:cubicBezTo>
                    <a:cubicBezTo>
                      <a:pt x="1" y="444"/>
                      <a:pt x="1" y="443"/>
                      <a:pt x="1" y="443"/>
                    </a:cubicBezTo>
                    <a:moveTo>
                      <a:pt x="1" y="443"/>
                    </a:moveTo>
                    <a:cubicBezTo>
                      <a:pt x="1" y="443"/>
                      <a:pt x="1" y="443"/>
                      <a:pt x="1" y="443"/>
                    </a:cubicBezTo>
                    <a:cubicBezTo>
                      <a:pt x="1" y="443"/>
                      <a:pt x="1" y="443"/>
                      <a:pt x="1" y="443"/>
                    </a:cubicBezTo>
                    <a:moveTo>
                      <a:pt x="1" y="442"/>
                    </a:moveTo>
                    <a:cubicBezTo>
                      <a:pt x="1" y="442"/>
                      <a:pt x="1" y="442"/>
                      <a:pt x="1" y="443"/>
                    </a:cubicBezTo>
                    <a:cubicBezTo>
                      <a:pt x="1" y="442"/>
                      <a:pt x="1" y="442"/>
                      <a:pt x="1" y="442"/>
                    </a:cubicBezTo>
                    <a:moveTo>
                      <a:pt x="1" y="442"/>
                    </a:moveTo>
                    <a:cubicBezTo>
                      <a:pt x="1" y="442"/>
                      <a:pt x="1" y="442"/>
                      <a:pt x="1" y="442"/>
                    </a:cubicBezTo>
                    <a:cubicBezTo>
                      <a:pt x="1" y="442"/>
                      <a:pt x="1" y="442"/>
                      <a:pt x="1" y="442"/>
                    </a:cubicBezTo>
                    <a:moveTo>
                      <a:pt x="1" y="441"/>
                    </a:moveTo>
                    <a:cubicBezTo>
                      <a:pt x="1" y="441"/>
                      <a:pt x="1" y="441"/>
                      <a:pt x="1" y="442"/>
                    </a:cubicBezTo>
                    <a:cubicBezTo>
                      <a:pt x="1" y="441"/>
                      <a:pt x="1" y="441"/>
                      <a:pt x="1" y="441"/>
                    </a:cubicBezTo>
                    <a:moveTo>
                      <a:pt x="1" y="441"/>
                    </a:moveTo>
                    <a:cubicBezTo>
                      <a:pt x="1" y="441"/>
                      <a:pt x="1" y="441"/>
                      <a:pt x="1" y="441"/>
                    </a:cubicBezTo>
                    <a:cubicBezTo>
                      <a:pt x="1" y="441"/>
                      <a:pt x="1" y="441"/>
                      <a:pt x="1" y="441"/>
                    </a:cubicBezTo>
                    <a:moveTo>
                      <a:pt x="1" y="440"/>
                    </a:moveTo>
                    <a:cubicBezTo>
                      <a:pt x="1" y="440"/>
                      <a:pt x="1" y="440"/>
                      <a:pt x="1" y="441"/>
                    </a:cubicBezTo>
                    <a:cubicBezTo>
                      <a:pt x="1" y="440"/>
                      <a:pt x="1" y="440"/>
                      <a:pt x="1" y="440"/>
                    </a:cubicBezTo>
                    <a:moveTo>
                      <a:pt x="1" y="440"/>
                    </a:moveTo>
                    <a:cubicBezTo>
                      <a:pt x="1" y="440"/>
                      <a:pt x="1" y="440"/>
                      <a:pt x="1" y="440"/>
                    </a:cubicBezTo>
                    <a:cubicBezTo>
                      <a:pt x="1" y="440"/>
                      <a:pt x="1" y="440"/>
                      <a:pt x="1" y="440"/>
                    </a:cubicBezTo>
                    <a:moveTo>
                      <a:pt x="1" y="439"/>
                    </a:moveTo>
                    <a:cubicBezTo>
                      <a:pt x="1" y="439"/>
                      <a:pt x="1" y="439"/>
                      <a:pt x="1" y="440"/>
                    </a:cubicBezTo>
                    <a:cubicBezTo>
                      <a:pt x="1" y="439"/>
                      <a:pt x="1" y="439"/>
                      <a:pt x="1" y="439"/>
                    </a:cubicBezTo>
                    <a:moveTo>
                      <a:pt x="1" y="437"/>
                    </a:moveTo>
                    <a:cubicBezTo>
                      <a:pt x="1" y="438"/>
                      <a:pt x="1" y="438"/>
                      <a:pt x="1" y="439"/>
                    </a:cubicBezTo>
                    <a:cubicBezTo>
                      <a:pt x="1" y="438"/>
                      <a:pt x="1" y="438"/>
                      <a:pt x="1" y="437"/>
                    </a:cubicBezTo>
                    <a:moveTo>
                      <a:pt x="1" y="436"/>
                    </a:moveTo>
                    <a:cubicBezTo>
                      <a:pt x="1" y="436"/>
                      <a:pt x="1" y="437"/>
                      <a:pt x="1" y="437"/>
                    </a:cubicBezTo>
                    <a:cubicBezTo>
                      <a:pt x="1" y="437"/>
                      <a:pt x="1" y="436"/>
                      <a:pt x="1" y="436"/>
                    </a:cubicBezTo>
                    <a:moveTo>
                      <a:pt x="1" y="436"/>
                    </a:moveTo>
                    <a:cubicBezTo>
                      <a:pt x="1" y="436"/>
                      <a:pt x="1" y="436"/>
                      <a:pt x="1" y="436"/>
                    </a:cubicBezTo>
                    <a:cubicBezTo>
                      <a:pt x="1" y="436"/>
                      <a:pt x="1" y="436"/>
                      <a:pt x="1" y="436"/>
                    </a:cubicBezTo>
                    <a:moveTo>
                      <a:pt x="1" y="435"/>
                    </a:moveTo>
                    <a:cubicBezTo>
                      <a:pt x="1" y="436"/>
                      <a:pt x="1" y="436"/>
                      <a:pt x="1" y="436"/>
                    </a:cubicBezTo>
                    <a:cubicBezTo>
                      <a:pt x="1" y="436"/>
                      <a:pt x="1" y="435"/>
                      <a:pt x="1" y="435"/>
                    </a:cubicBezTo>
                    <a:moveTo>
                      <a:pt x="1" y="435"/>
                    </a:moveTo>
                    <a:cubicBezTo>
                      <a:pt x="1" y="435"/>
                      <a:pt x="1" y="435"/>
                      <a:pt x="1" y="435"/>
                    </a:cubicBezTo>
                    <a:cubicBezTo>
                      <a:pt x="1" y="435"/>
                      <a:pt x="1" y="435"/>
                      <a:pt x="1" y="435"/>
                    </a:cubicBezTo>
                    <a:moveTo>
                      <a:pt x="1" y="434"/>
                    </a:moveTo>
                    <a:cubicBezTo>
                      <a:pt x="1" y="435"/>
                      <a:pt x="1" y="435"/>
                      <a:pt x="1" y="435"/>
                    </a:cubicBezTo>
                    <a:cubicBezTo>
                      <a:pt x="1" y="435"/>
                      <a:pt x="1" y="435"/>
                      <a:pt x="1" y="434"/>
                    </a:cubicBezTo>
                    <a:moveTo>
                      <a:pt x="1" y="434"/>
                    </a:moveTo>
                    <a:cubicBezTo>
                      <a:pt x="1" y="434"/>
                      <a:pt x="1" y="434"/>
                      <a:pt x="1" y="434"/>
                    </a:cubicBezTo>
                    <a:cubicBezTo>
                      <a:pt x="1" y="434"/>
                      <a:pt x="1" y="434"/>
                      <a:pt x="1" y="434"/>
                    </a:cubicBezTo>
                    <a:moveTo>
                      <a:pt x="1" y="430"/>
                    </a:moveTo>
                    <a:cubicBezTo>
                      <a:pt x="1" y="432"/>
                      <a:pt x="1" y="433"/>
                      <a:pt x="1" y="434"/>
                    </a:cubicBezTo>
                    <a:cubicBezTo>
                      <a:pt x="1" y="433"/>
                      <a:pt x="1" y="432"/>
                      <a:pt x="1" y="430"/>
                    </a:cubicBezTo>
                    <a:moveTo>
                      <a:pt x="1" y="430"/>
                    </a:moveTo>
                    <a:cubicBezTo>
                      <a:pt x="1" y="430"/>
                      <a:pt x="1" y="430"/>
                      <a:pt x="1" y="430"/>
                    </a:cubicBezTo>
                    <a:cubicBezTo>
                      <a:pt x="1" y="430"/>
                      <a:pt x="1" y="430"/>
                      <a:pt x="1" y="430"/>
                    </a:cubicBezTo>
                    <a:moveTo>
                      <a:pt x="1" y="430"/>
                    </a:moveTo>
                    <a:cubicBezTo>
                      <a:pt x="1" y="430"/>
                      <a:pt x="1" y="430"/>
                      <a:pt x="1" y="430"/>
                    </a:cubicBezTo>
                    <a:cubicBezTo>
                      <a:pt x="1" y="430"/>
                      <a:pt x="1" y="430"/>
                      <a:pt x="1" y="430"/>
                    </a:cubicBezTo>
                    <a:moveTo>
                      <a:pt x="1" y="429"/>
                    </a:moveTo>
                    <a:cubicBezTo>
                      <a:pt x="1" y="429"/>
                      <a:pt x="1" y="429"/>
                      <a:pt x="1" y="429"/>
                    </a:cubicBezTo>
                    <a:cubicBezTo>
                      <a:pt x="1" y="429"/>
                      <a:pt x="1" y="429"/>
                      <a:pt x="1" y="429"/>
                    </a:cubicBezTo>
                    <a:moveTo>
                      <a:pt x="1" y="429"/>
                    </a:moveTo>
                    <a:cubicBezTo>
                      <a:pt x="1" y="429"/>
                      <a:pt x="1" y="429"/>
                      <a:pt x="1" y="429"/>
                    </a:cubicBezTo>
                    <a:cubicBezTo>
                      <a:pt x="1" y="429"/>
                      <a:pt x="1" y="429"/>
                      <a:pt x="1" y="429"/>
                    </a:cubicBezTo>
                    <a:moveTo>
                      <a:pt x="201" y="0"/>
                    </a:moveTo>
                    <a:cubicBezTo>
                      <a:pt x="85" y="108"/>
                      <a:pt x="10" y="260"/>
                      <a:pt x="1" y="429"/>
                    </a:cubicBezTo>
                    <a:cubicBezTo>
                      <a:pt x="9" y="275"/>
                      <a:pt x="72" y="136"/>
                      <a:pt x="170" y="30"/>
                    </a:cubicBezTo>
                    <a:cubicBezTo>
                      <a:pt x="172" y="38"/>
                      <a:pt x="173" y="46"/>
                      <a:pt x="175" y="54"/>
                    </a:cubicBezTo>
                    <a:cubicBezTo>
                      <a:pt x="183" y="36"/>
                      <a:pt x="191" y="18"/>
                      <a:pt x="201" y="0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7" name="Freeform 694"/>
              <p:cNvSpPr>
                <a:spLocks noEditPoints="1"/>
              </p:cNvSpPr>
              <p:nvPr/>
            </p:nvSpPr>
            <p:spPr bwMode="auto">
              <a:xfrm>
                <a:off x="5273293" y="5007078"/>
                <a:ext cx="579680" cy="1299025"/>
              </a:xfrm>
              <a:custGeom>
                <a:avLst/>
                <a:gdLst>
                  <a:gd name="T0" fmla="*/ 183 w 447"/>
                  <a:gd name="T1" fmla="*/ 535 h 1002"/>
                  <a:gd name="T2" fmla="*/ 1 w 447"/>
                  <a:gd name="T3" fmla="*/ 454 h 1002"/>
                  <a:gd name="T4" fmla="*/ 1 w 447"/>
                  <a:gd name="T5" fmla="*/ 449 h 1002"/>
                  <a:gd name="T6" fmla="*/ 1 w 447"/>
                  <a:gd name="T7" fmla="*/ 448 h 1002"/>
                  <a:gd name="T8" fmla="*/ 1 w 447"/>
                  <a:gd name="T9" fmla="*/ 447 h 1002"/>
                  <a:gd name="T10" fmla="*/ 1 w 447"/>
                  <a:gd name="T11" fmla="*/ 447 h 1002"/>
                  <a:gd name="T12" fmla="*/ 1 w 447"/>
                  <a:gd name="T13" fmla="*/ 446 h 1002"/>
                  <a:gd name="T14" fmla="*/ 1 w 447"/>
                  <a:gd name="T15" fmla="*/ 445 h 1002"/>
                  <a:gd name="T16" fmla="*/ 1 w 447"/>
                  <a:gd name="T17" fmla="*/ 445 h 1002"/>
                  <a:gd name="T18" fmla="*/ 1 w 447"/>
                  <a:gd name="T19" fmla="*/ 445 h 1002"/>
                  <a:gd name="T20" fmla="*/ 1 w 447"/>
                  <a:gd name="T21" fmla="*/ 444 h 1002"/>
                  <a:gd name="T22" fmla="*/ 1 w 447"/>
                  <a:gd name="T23" fmla="*/ 444 h 1002"/>
                  <a:gd name="T24" fmla="*/ 1 w 447"/>
                  <a:gd name="T25" fmla="*/ 443 h 1002"/>
                  <a:gd name="T26" fmla="*/ 0 w 447"/>
                  <a:gd name="T27" fmla="*/ 443 h 1002"/>
                  <a:gd name="T28" fmla="*/ 0 w 447"/>
                  <a:gd name="T29" fmla="*/ 442 h 1002"/>
                  <a:gd name="T30" fmla="*/ 0 w 447"/>
                  <a:gd name="T31" fmla="*/ 441 h 1002"/>
                  <a:gd name="T32" fmla="*/ 0 w 447"/>
                  <a:gd name="T33" fmla="*/ 440 h 1002"/>
                  <a:gd name="T34" fmla="*/ 0 w 447"/>
                  <a:gd name="T35" fmla="*/ 440 h 1002"/>
                  <a:gd name="T36" fmla="*/ 0 w 447"/>
                  <a:gd name="T37" fmla="*/ 439 h 1002"/>
                  <a:gd name="T38" fmla="*/ 0 w 447"/>
                  <a:gd name="T39" fmla="*/ 438 h 1002"/>
                  <a:gd name="T40" fmla="*/ 0 w 447"/>
                  <a:gd name="T41" fmla="*/ 438 h 1002"/>
                  <a:gd name="T42" fmla="*/ 0 w 447"/>
                  <a:gd name="T43" fmla="*/ 438 h 1002"/>
                  <a:gd name="T44" fmla="*/ 0 w 447"/>
                  <a:gd name="T45" fmla="*/ 437 h 1002"/>
                  <a:gd name="T46" fmla="*/ 0 w 447"/>
                  <a:gd name="T47" fmla="*/ 436 h 1002"/>
                  <a:gd name="T48" fmla="*/ 0 w 447"/>
                  <a:gd name="T49" fmla="*/ 436 h 1002"/>
                  <a:gd name="T50" fmla="*/ 0 w 447"/>
                  <a:gd name="T51" fmla="*/ 435 h 1002"/>
                  <a:gd name="T52" fmla="*/ 0 w 447"/>
                  <a:gd name="T53" fmla="*/ 435 h 1002"/>
                  <a:gd name="T54" fmla="*/ 0 w 447"/>
                  <a:gd name="T55" fmla="*/ 434 h 1002"/>
                  <a:gd name="T56" fmla="*/ 0 w 447"/>
                  <a:gd name="T57" fmla="*/ 434 h 1002"/>
                  <a:gd name="T58" fmla="*/ 0 w 447"/>
                  <a:gd name="T59" fmla="*/ 433 h 1002"/>
                  <a:gd name="T60" fmla="*/ 0 w 447"/>
                  <a:gd name="T61" fmla="*/ 432 h 1002"/>
                  <a:gd name="T62" fmla="*/ 0 w 447"/>
                  <a:gd name="T63" fmla="*/ 432 h 1002"/>
                  <a:gd name="T64" fmla="*/ 0 w 447"/>
                  <a:gd name="T65" fmla="*/ 430 h 1002"/>
                  <a:gd name="T66" fmla="*/ 0 w 447"/>
                  <a:gd name="T67" fmla="*/ 427 h 1002"/>
                  <a:gd name="T68" fmla="*/ 0 w 447"/>
                  <a:gd name="T69" fmla="*/ 426 h 1002"/>
                  <a:gd name="T70" fmla="*/ 0 w 447"/>
                  <a:gd name="T71" fmla="*/ 426 h 1002"/>
                  <a:gd name="T72" fmla="*/ 0 w 447"/>
                  <a:gd name="T73" fmla="*/ 425 h 1002"/>
                  <a:gd name="T74" fmla="*/ 0 w 447"/>
                  <a:gd name="T75" fmla="*/ 424 h 1002"/>
                  <a:gd name="T76" fmla="*/ 0 w 447"/>
                  <a:gd name="T77" fmla="*/ 424 h 1002"/>
                  <a:gd name="T78" fmla="*/ 0 w 447"/>
                  <a:gd name="T79" fmla="*/ 424 h 1002"/>
                  <a:gd name="T80" fmla="*/ 0 w 447"/>
                  <a:gd name="T81" fmla="*/ 423 h 1002"/>
                  <a:gd name="T82" fmla="*/ 0 w 447"/>
                  <a:gd name="T83" fmla="*/ 423 h 1002"/>
                  <a:gd name="T84" fmla="*/ 1 w 447"/>
                  <a:gd name="T85" fmla="*/ 399 h 1002"/>
                  <a:gd name="T86" fmla="*/ 1 w 447"/>
                  <a:gd name="T87" fmla="*/ 400 h 1002"/>
                  <a:gd name="T88" fmla="*/ 1 w 447"/>
                  <a:gd name="T89" fmla="*/ 404 h 1002"/>
                  <a:gd name="T90" fmla="*/ 1 w 447"/>
                  <a:gd name="T91" fmla="*/ 405 h 1002"/>
                  <a:gd name="T92" fmla="*/ 1 w 447"/>
                  <a:gd name="T93" fmla="*/ 406 h 1002"/>
                  <a:gd name="T94" fmla="*/ 1 w 447"/>
                  <a:gd name="T95" fmla="*/ 409 h 1002"/>
                  <a:gd name="T96" fmla="*/ 1 w 447"/>
                  <a:gd name="T97" fmla="*/ 411 h 1002"/>
                  <a:gd name="T98" fmla="*/ 1 w 447"/>
                  <a:gd name="T99" fmla="*/ 412 h 1002"/>
                  <a:gd name="T100" fmla="*/ 1 w 447"/>
                  <a:gd name="T101" fmla="*/ 413 h 1002"/>
                  <a:gd name="T102" fmla="*/ 1 w 447"/>
                  <a:gd name="T103" fmla="*/ 415 h 1002"/>
                  <a:gd name="T104" fmla="*/ 1 w 447"/>
                  <a:gd name="T105" fmla="*/ 416 h 1002"/>
                  <a:gd name="T106" fmla="*/ 1 w 447"/>
                  <a:gd name="T107" fmla="*/ 417 h 1002"/>
                  <a:gd name="T108" fmla="*/ 1 w 447"/>
                  <a:gd name="T109" fmla="*/ 418 h 1002"/>
                  <a:gd name="T110" fmla="*/ 0 w 447"/>
                  <a:gd name="T111" fmla="*/ 420 h 1002"/>
                  <a:gd name="T112" fmla="*/ 0 w 447"/>
                  <a:gd name="T113" fmla="*/ 421 h 1002"/>
                  <a:gd name="T114" fmla="*/ 0 w 447"/>
                  <a:gd name="T115" fmla="*/ 422 h 1002"/>
                  <a:gd name="T116" fmla="*/ 175 w 447"/>
                  <a:gd name="T117" fmla="*/ 24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1002">
                    <a:moveTo>
                      <a:pt x="1" y="454"/>
                    </a:moveTo>
                    <a:cubicBezTo>
                      <a:pt x="9" y="696"/>
                      <a:pt x="155" y="904"/>
                      <a:pt x="363" y="1002"/>
                    </a:cubicBezTo>
                    <a:cubicBezTo>
                      <a:pt x="355" y="942"/>
                      <a:pt x="386" y="887"/>
                      <a:pt x="420" y="853"/>
                    </a:cubicBezTo>
                    <a:cubicBezTo>
                      <a:pt x="430" y="843"/>
                      <a:pt x="439" y="832"/>
                      <a:pt x="447" y="821"/>
                    </a:cubicBezTo>
                    <a:cubicBezTo>
                      <a:pt x="332" y="756"/>
                      <a:pt x="239" y="656"/>
                      <a:pt x="183" y="535"/>
                    </a:cubicBezTo>
                    <a:cubicBezTo>
                      <a:pt x="174" y="621"/>
                      <a:pt x="203" y="728"/>
                      <a:pt x="242" y="769"/>
                    </a:cubicBezTo>
                    <a:cubicBezTo>
                      <a:pt x="277" y="807"/>
                      <a:pt x="313" y="891"/>
                      <a:pt x="287" y="959"/>
                    </a:cubicBezTo>
                    <a:cubicBezTo>
                      <a:pt x="120" y="851"/>
                      <a:pt x="8" y="666"/>
                      <a:pt x="1" y="454"/>
                    </a:cubicBezTo>
                    <a:moveTo>
                      <a:pt x="1" y="451"/>
                    </a:moveTo>
                    <a:cubicBezTo>
                      <a:pt x="1" y="452"/>
                      <a:pt x="1" y="453"/>
                      <a:pt x="1" y="454"/>
                    </a:cubicBezTo>
                    <a:cubicBezTo>
                      <a:pt x="1" y="453"/>
                      <a:pt x="1" y="452"/>
                      <a:pt x="1" y="451"/>
                    </a:cubicBezTo>
                    <a:moveTo>
                      <a:pt x="1" y="450"/>
                    </a:moveTo>
                    <a:cubicBezTo>
                      <a:pt x="1" y="451"/>
                      <a:pt x="1" y="451"/>
                      <a:pt x="1" y="451"/>
                    </a:cubicBezTo>
                    <a:cubicBezTo>
                      <a:pt x="1" y="451"/>
                      <a:pt x="1" y="451"/>
                      <a:pt x="1" y="450"/>
                    </a:cubicBezTo>
                    <a:moveTo>
                      <a:pt x="1" y="449"/>
                    </a:moveTo>
                    <a:cubicBezTo>
                      <a:pt x="1" y="449"/>
                      <a:pt x="1" y="449"/>
                      <a:pt x="1" y="449"/>
                    </a:cubicBezTo>
                    <a:cubicBezTo>
                      <a:pt x="1" y="449"/>
                      <a:pt x="1" y="449"/>
                      <a:pt x="1" y="449"/>
                    </a:cubicBezTo>
                    <a:cubicBezTo>
                      <a:pt x="1" y="450"/>
                      <a:pt x="1" y="450"/>
                      <a:pt x="1" y="450"/>
                    </a:cubicBezTo>
                    <a:cubicBezTo>
                      <a:pt x="1" y="450"/>
                      <a:pt x="1" y="449"/>
                      <a:pt x="1" y="449"/>
                    </a:cubicBezTo>
                    <a:moveTo>
                      <a:pt x="1" y="448"/>
                    </a:moveTo>
                    <a:cubicBezTo>
                      <a:pt x="1" y="448"/>
                      <a:pt x="1" y="448"/>
                      <a:pt x="1" y="448"/>
                    </a:cubicBezTo>
                    <a:cubicBezTo>
                      <a:pt x="1" y="448"/>
                      <a:pt x="1" y="448"/>
                      <a:pt x="1" y="448"/>
                    </a:cubicBezTo>
                    <a:cubicBezTo>
                      <a:pt x="1" y="448"/>
                      <a:pt x="1" y="448"/>
                      <a:pt x="1" y="448"/>
                    </a:cubicBezTo>
                    <a:cubicBezTo>
                      <a:pt x="1" y="448"/>
                      <a:pt x="1" y="448"/>
                      <a:pt x="1" y="448"/>
                    </a:cubicBezTo>
                    <a:moveTo>
                      <a:pt x="1" y="447"/>
                    </a:moveTo>
                    <a:cubicBezTo>
                      <a:pt x="1" y="447"/>
                      <a:pt x="1" y="447"/>
                      <a:pt x="1" y="448"/>
                    </a:cubicBezTo>
                    <a:cubicBezTo>
                      <a:pt x="1" y="448"/>
                      <a:pt x="1" y="448"/>
                      <a:pt x="1" y="448"/>
                    </a:cubicBezTo>
                    <a:cubicBezTo>
                      <a:pt x="1" y="448"/>
                      <a:pt x="1" y="448"/>
                      <a:pt x="1" y="448"/>
                    </a:cubicBezTo>
                    <a:cubicBezTo>
                      <a:pt x="1" y="448"/>
                      <a:pt x="1" y="447"/>
                      <a:pt x="1" y="447"/>
                    </a:cubicBezTo>
                    <a:moveTo>
                      <a:pt x="1" y="447"/>
                    </a:moveTo>
                    <a:cubicBezTo>
                      <a:pt x="1" y="447"/>
                      <a:pt x="1" y="447"/>
                      <a:pt x="1" y="447"/>
                    </a:cubicBezTo>
                    <a:cubicBezTo>
                      <a:pt x="1" y="447"/>
                      <a:pt x="1" y="447"/>
                      <a:pt x="1" y="447"/>
                    </a:cubicBezTo>
                    <a:cubicBezTo>
                      <a:pt x="1" y="447"/>
                      <a:pt x="1" y="447"/>
                      <a:pt x="1" y="447"/>
                    </a:cubicBezTo>
                    <a:moveTo>
                      <a:pt x="1" y="446"/>
                    </a:moveTo>
                    <a:cubicBezTo>
                      <a:pt x="1" y="446"/>
                      <a:pt x="1" y="446"/>
                      <a:pt x="1" y="446"/>
                    </a:cubicBezTo>
                    <a:cubicBezTo>
                      <a:pt x="1" y="446"/>
                      <a:pt x="1" y="446"/>
                      <a:pt x="1" y="446"/>
                    </a:cubicBezTo>
                    <a:cubicBezTo>
                      <a:pt x="1" y="446"/>
                      <a:pt x="1" y="446"/>
                      <a:pt x="1" y="446"/>
                    </a:cubicBezTo>
                    <a:cubicBezTo>
                      <a:pt x="1" y="446"/>
                      <a:pt x="1" y="447"/>
                      <a:pt x="1" y="447"/>
                    </a:cubicBezTo>
                    <a:cubicBezTo>
                      <a:pt x="1" y="446"/>
                      <a:pt x="1" y="446"/>
                      <a:pt x="1" y="446"/>
                    </a:cubicBezTo>
                    <a:moveTo>
                      <a:pt x="1" y="445"/>
                    </a:moveTo>
                    <a:cubicBezTo>
                      <a:pt x="1" y="445"/>
                      <a:pt x="1" y="445"/>
                      <a:pt x="1" y="445"/>
                    </a:cubicBezTo>
                    <a:cubicBezTo>
                      <a:pt x="1" y="445"/>
                      <a:pt x="1" y="445"/>
                      <a:pt x="1" y="446"/>
                    </a:cubicBezTo>
                    <a:cubicBezTo>
                      <a:pt x="1" y="446"/>
                      <a:pt x="1" y="446"/>
                      <a:pt x="1" y="446"/>
                    </a:cubicBezTo>
                    <a:cubicBezTo>
                      <a:pt x="1" y="446"/>
                      <a:pt x="1" y="445"/>
                      <a:pt x="1" y="445"/>
                    </a:cubicBezTo>
                    <a:moveTo>
                      <a:pt x="1" y="445"/>
                    </a:moveTo>
                    <a:cubicBezTo>
                      <a:pt x="1" y="445"/>
                      <a:pt x="1" y="445"/>
                      <a:pt x="1" y="445"/>
                    </a:cubicBezTo>
                    <a:cubicBezTo>
                      <a:pt x="1" y="445"/>
                      <a:pt x="1" y="445"/>
                      <a:pt x="1" y="445"/>
                    </a:cubicBezTo>
                    <a:cubicBezTo>
                      <a:pt x="1" y="445"/>
                      <a:pt x="1" y="445"/>
                      <a:pt x="1" y="445"/>
                    </a:cubicBezTo>
                    <a:cubicBezTo>
                      <a:pt x="1" y="445"/>
                      <a:pt x="1" y="445"/>
                      <a:pt x="1" y="445"/>
                    </a:cubicBezTo>
                    <a:cubicBezTo>
                      <a:pt x="1" y="445"/>
                      <a:pt x="1" y="445"/>
                      <a:pt x="1" y="445"/>
                    </a:cubicBezTo>
                    <a:moveTo>
                      <a:pt x="1" y="444"/>
                    </a:moveTo>
                    <a:cubicBezTo>
                      <a:pt x="1" y="444"/>
                      <a:pt x="1" y="444"/>
                      <a:pt x="1" y="444"/>
                    </a:cubicBezTo>
                    <a:cubicBezTo>
                      <a:pt x="1" y="444"/>
                      <a:pt x="1" y="444"/>
                      <a:pt x="1" y="445"/>
                    </a:cubicBezTo>
                    <a:cubicBezTo>
                      <a:pt x="1" y="445"/>
                      <a:pt x="1" y="445"/>
                      <a:pt x="1" y="445"/>
                    </a:cubicBezTo>
                    <a:cubicBezTo>
                      <a:pt x="1" y="444"/>
                      <a:pt x="1" y="444"/>
                      <a:pt x="1" y="444"/>
                    </a:cubicBezTo>
                    <a:moveTo>
                      <a:pt x="1" y="443"/>
                    </a:moveTo>
                    <a:cubicBezTo>
                      <a:pt x="1" y="443"/>
                      <a:pt x="1" y="443"/>
                      <a:pt x="1" y="443"/>
                    </a:cubicBezTo>
                    <a:cubicBezTo>
                      <a:pt x="1" y="443"/>
                      <a:pt x="1" y="444"/>
                      <a:pt x="1" y="444"/>
                    </a:cubicBezTo>
                    <a:cubicBezTo>
                      <a:pt x="1" y="444"/>
                      <a:pt x="1" y="444"/>
                      <a:pt x="1" y="444"/>
                    </a:cubicBezTo>
                    <a:cubicBezTo>
                      <a:pt x="1" y="444"/>
                      <a:pt x="1" y="444"/>
                      <a:pt x="1" y="444"/>
                    </a:cubicBezTo>
                    <a:cubicBezTo>
                      <a:pt x="1" y="444"/>
                      <a:pt x="1" y="444"/>
                      <a:pt x="1" y="443"/>
                    </a:cubicBezTo>
                    <a:moveTo>
                      <a:pt x="0" y="443"/>
                    </a:moveTo>
                    <a:cubicBezTo>
                      <a:pt x="0" y="443"/>
                      <a:pt x="0" y="443"/>
                      <a:pt x="0" y="443"/>
                    </a:cubicBezTo>
                    <a:cubicBezTo>
                      <a:pt x="0" y="443"/>
                      <a:pt x="0" y="443"/>
                      <a:pt x="1" y="443"/>
                    </a:cubicBezTo>
                    <a:cubicBezTo>
                      <a:pt x="1" y="443"/>
                      <a:pt x="1" y="443"/>
                      <a:pt x="1" y="443"/>
                    </a:cubicBezTo>
                    <a:cubicBezTo>
                      <a:pt x="1" y="443"/>
                      <a:pt x="0" y="443"/>
                      <a:pt x="0" y="443"/>
                    </a:cubicBezTo>
                    <a:moveTo>
                      <a:pt x="0" y="442"/>
                    </a:moveTo>
                    <a:cubicBezTo>
                      <a:pt x="0" y="442"/>
                      <a:pt x="0" y="442"/>
                      <a:pt x="0" y="442"/>
                    </a:cubicBezTo>
                    <a:cubicBezTo>
                      <a:pt x="0" y="442"/>
                      <a:pt x="0" y="442"/>
                      <a:pt x="0" y="442"/>
                    </a:cubicBezTo>
                    <a:cubicBezTo>
                      <a:pt x="0" y="442"/>
                      <a:pt x="0" y="443"/>
                      <a:pt x="0" y="443"/>
                    </a:cubicBezTo>
                    <a:cubicBezTo>
                      <a:pt x="0" y="443"/>
                      <a:pt x="0" y="443"/>
                      <a:pt x="0" y="443"/>
                    </a:cubicBezTo>
                    <a:cubicBezTo>
                      <a:pt x="0" y="442"/>
                      <a:pt x="0" y="442"/>
                      <a:pt x="0" y="442"/>
                    </a:cubicBezTo>
                    <a:moveTo>
                      <a:pt x="0" y="441"/>
                    </a:moveTo>
                    <a:cubicBezTo>
                      <a:pt x="0" y="441"/>
                      <a:pt x="0" y="442"/>
                      <a:pt x="0" y="442"/>
                    </a:cubicBezTo>
                    <a:cubicBezTo>
                      <a:pt x="0" y="442"/>
                      <a:pt x="0" y="442"/>
                      <a:pt x="0" y="442"/>
                    </a:cubicBezTo>
                    <a:cubicBezTo>
                      <a:pt x="0" y="442"/>
                      <a:pt x="0" y="442"/>
                      <a:pt x="0" y="442"/>
                    </a:cubicBezTo>
                    <a:cubicBezTo>
                      <a:pt x="0" y="442"/>
                      <a:pt x="0" y="442"/>
                      <a:pt x="0" y="441"/>
                    </a:cubicBezTo>
                    <a:moveTo>
                      <a:pt x="0" y="441"/>
                    </a:moveTo>
                    <a:cubicBezTo>
                      <a:pt x="0" y="441"/>
                      <a:pt x="0" y="441"/>
                      <a:pt x="0" y="441"/>
                    </a:cubicBezTo>
                    <a:cubicBezTo>
                      <a:pt x="0" y="441"/>
                      <a:pt x="0" y="441"/>
                      <a:pt x="0" y="441"/>
                    </a:cubicBezTo>
                    <a:cubicBezTo>
                      <a:pt x="0" y="441"/>
                      <a:pt x="0" y="441"/>
                      <a:pt x="0" y="441"/>
                    </a:cubicBezTo>
                    <a:cubicBezTo>
                      <a:pt x="0" y="441"/>
                      <a:pt x="0" y="441"/>
                      <a:pt x="0" y="441"/>
                    </a:cubicBezTo>
                    <a:cubicBezTo>
                      <a:pt x="0" y="441"/>
                      <a:pt x="0" y="441"/>
                      <a:pt x="0" y="441"/>
                    </a:cubicBezTo>
                    <a:moveTo>
                      <a:pt x="0" y="440"/>
                    </a:moveTo>
                    <a:cubicBezTo>
                      <a:pt x="0" y="440"/>
                      <a:pt x="0" y="440"/>
                      <a:pt x="0" y="440"/>
                    </a:cubicBezTo>
                    <a:cubicBezTo>
                      <a:pt x="0" y="440"/>
                      <a:pt x="0" y="441"/>
                      <a:pt x="0" y="441"/>
                    </a:cubicBezTo>
                    <a:cubicBezTo>
                      <a:pt x="0" y="441"/>
                      <a:pt x="0" y="441"/>
                      <a:pt x="0" y="441"/>
                    </a:cubicBezTo>
                    <a:cubicBezTo>
                      <a:pt x="0" y="441"/>
                      <a:pt x="0" y="440"/>
                      <a:pt x="0" y="440"/>
                    </a:cubicBezTo>
                    <a:moveTo>
                      <a:pt x="0" y="440"/>
                    </a:moveTo>
                    <a:cubicBezTo>
                      <a:pt x="0" y="440"/>
                      <a:pt x="0" y="440"/>
                      <a:pt x="0" y="440"/>
                    </a:cubicBezTo>
                    <a:cubicBezTo>
                      <a:pt x="0" y="440"/>
                      <a:pt x="0" y="440"/>
                      <a:pt x="0" y="440"/>
                    </a:cubicBezTo>
                    <a:cubicBezTo>
                      <a:pt x="0" y="440"/>
                      <a:pt x="0" y="440"/>
                      <a:pt x="0" y="440"/>
                    </a:cubicBezTo>
                    <a:cubicBezTo>
                      <a:pt x="0" y="440"/>
                      <a:pt x="0" y="440"/>
                      <a:pt x="0" y="440"/>
                    </a:cubicBezTo>
                    <a:moveTo>
                      <a:pt x="0" y="439"/>
                    </a:moveTo>
                    <a:cubicBezTo>
                      <a:pt x="0" y="439"/>
                      <a:pt x="0" y="439"/>
                      <a:pt x="0" y="439"/>
                    </a:cubicBezTo>
                    <a:cubicBezTo>
                      <a:pt x="0" y="439"/>
                      <a:pt x="0" y="439"/>
                      <a:pt x="0" y="439"/>
                    </a:cubicBezTo>
                    <a:cubicBezTo>
                      <a:pt x="0" y="439"/>
                      <a:pt x="0" y="439"/>
                      <a:pt x="0" y="439"/>
                    </a:cubicBezTo>
                    <a:cubicBezTo>
                      <a:pt x="0" y="439"/>
                      <a:pt x="0" y="439"/>
                      <a:pt x="0" y="439"/>
                    </a:cubicBezTo>
                    <a:moveTo>
                      <a:pt x="0" y="438"/>
                    </a:moveTo>
                    <a:cubicBezTo>
                      <a:pt x="0" y="438"/>
                      <a:pt x="0" y="438"/>
                      <a:pt x="0" y="438"/>
                    </a:cubicBezTo>
                    <a:cubicBezTo>
                      <a:pt x="0" y="438"/>
                      <a:pt x="0" y="438"/>
                      <a:pt x="0" y="439"/>
                    </a:cubicBezTo>
                    <a:cubicBezTo>
                      <a:pt x="0" y="439"/>
                      <a:pt x="0" y="439"/>
                      <a:pt x="0" y="439"/>
                    </a:cubicBezTo>
                    <a:cubicBezTo>
                      <a:pt x="0" y="439"/>
                      <a:pt x="0" y="439"/>
                      <a:pt x="0" y="439"/>
                    </a:cubicBezTo>
                    <a:cubicBezTo>
                      <a:pt x="0" y="439"/>
                      <a:pt x="0" y="438"/>
                      <a:pt x="0" y="438"/>
                    </a:cubicBezTo>
                    <a:moveTo>
                      <a:pt x="0" y="438"/>
                    </a:moveTo>
                    <a:cubicBezTo>
                      <a:pt x="0" y="438"/>
                      <a:pt x="0" y="438"/>
                      <a:pt x="0" y="438"/>
                    </a:cubicBezTo>
                    <a:cubicBezTo>
                      <a:pt x="0" y="438"/>
                      <a:pt x="0" y="438"/>
                      <a:pt x="0" y="438"/>
                    </a:cubicBezTo>
                    <a:cubicBezTo>
                      <a:pt x="0" y="438"/>
                      <a:pt x="0" y="438"/>
                      <a:pt x="0" y="438"/>
                    </a:cubicBezTo>
                    <a:cubicBezTo>
                      <a:pt x="0" y="438"/>
                      <a:pt x="0" y="438"/>
                      <a:pt x="0" y="438"/>
                    </a:cubicBezTo>
                    <a:cubicBezTo>
                      <a:pt x="0" y="438"/>
                      <a:pt x="0" y="438"/>
                      <a:pt x="0" y="438"/>
                    </a:cubicBezTo>
                    <a:moveTo>
                      <a:pt x="0" y="437"/>
                    </a:moveTo>
                    <a:cubicBezTo>
                      <a:pt x="0" y="437"/>
                      <a:pt x="0" y="437"/>
                      <a:pt x="0" y="437"/>
                    </a:cubicBezTo>
                    <a:cubicBezTo>
                      <a:pt x="0" y="437"/>
                      <a:pt x="0" y="437"/>
                      <a:pt x="0" y="437"/>
                    </a:cubicBezTo>
                    <a:cubicBezTo>
                      <a:pt x="0" y="437"/>
                      <a:pt x="0" y="437"/>
                      <a:pt x="0" y="437"/>
                    </a:cubicBezTo>
                    <a:cubicBezTo>
                      <a:pt x="0" y="437"/>
                      <a:pt x="0" y="437"/>
                      <a:pt x="0" y="437"/>
                    </a:cubicBezTo>
                    <a:moveTo>
                      <a:pt x="0" y="436"/>
                    </a:moveTo>
                    <a:cubicBezTo>
                      <a:pt x="0" y="436"/>
                      <a:pt x="0" y="437"/>
                      <a:pt x="0" y="437"/>
                    </a:cubicBezTo>
                    <a:cubicBezTo>
                      <a:pt x="0" y="437"/>
                      <a:pt x="0" y="437"/>
                      <a:pt x="0" y="437"/>
                    </a:cubicBezTo>
                    <a:cubicBezTo>
                      <a:pt x="0" y="437"/>
                      <a:pt x="0" y="437"/>
                      <a:pt x="0" y="437"/>
                    </a:cubicBezTo>
                    <a:cubicBezTo>
                      <a:pt x="0" y="437"/>
                      <a:pt x="0" y="436"/>
                      <a:pt x="0" y="436"/>
                    </a:cubicBezTo>
                    <a:moveTo>
                      <a:pt x="0" y="436"/>
                    </a:moveTo>
                    <a:cubicBezTo>
                      <a:pt x="0" y="436"/>
                      <a:pt x="0" y="436"/>
                      <a:pt x="0" y="436"/>
                    </a:cubicBezTo>
                    <a:cubicBezTo>
                      <a:pt x="0" y="436"/>
                      <a:pt x="0" y="436"/>
                      <a:pt x="0" y="436"/>
                    </a:cubicBezTo>
                    <a:cubicBezTo>
                      <a:pt x="0" y="436"/>
                      <a:pt x="0" y="436"/>
                      <a:pt x="0" y="436"/>
                    </a:cubicBezTo>
                    <a:cubicBezTo>
                      <a:pt x="0" y="436"/>
                      <a:pt x="0" y="436"/>
                      <a:pt x="0" y="436"/>
                    </a:cubicBezTo>
                    <a:cubicBezTo>
                      <a:pt x="0" y="436"/>
                      <a:pt x="0" y="436"/>
                      <a:pt x="0" y="436"/>
                    </a:cubicBezTo>
                    <a:moveTo>
                      <a:pt x="0" y="435"/>
                    </a:moveTo>
                    <a:cubicBezTo>
                      <a:pt x="0" y="435"/>
                      <a:pt x="0" y="435"/>
                      <a:pt x="0" y="435"/>
                    </a:cubicBezTo>
                    <a:cubicBezTo>
                      <a:pt x="0" y="435"/>
                      <a:pt x="0" y="435"/>
                      <a:pt x="0" y="435"/>
                    </a:cubicBezTo>
                    <a:cubicBezTo>
                      <a:pt x="0" y="435"/>
                      <a:pt x="0" y="435"/>
                      <a:pt x="0" y="435"/>
                    </a:cubicBezTo>
                    <a:cubicBezTo>
                      <a:pt x="0" y="435"/>
                      <a:pt x="0" y="435"/>
                      <a:pt x="0" y="435"/>
                    </a:cubicBezTo>
                    <a:moveTo>
                      <a:pt x="0" y="434"/>
                    </a:moveTo>
                    <a:cubicBezTo>
                      <a:pt x="0" y="434"/>
                      <a:pt x="0" y="434"/>
                      <a:pt x="0" y="435"/>
                    </a:cubicBezTo>
                    <a:cubicBezTo>
                      <a:pt x="0" y="435"/>
                      <a:pt x="0" y="435"/>
                      <a:pt x="0" y="435"/>
                    </a:cubicBezTo>
                    <a:cubicBezTo>
                      <a:pt x="0" y="435"/>
                      <a:pt x="0" y="435"/>
                      <a:pt x="0" y="435"/>
                    </a:cubicBezTo>
                    <a:cubicBezTo>
                      <a:pt x="0" y="435"/>
                      <a:pt x="0" y="435"/>
                      <a:pt x="0" y="434"/>
                    </a:cubicBezTo>
                    <a:moveTo>
                      <a:pt x="0" y="434"/>
                    </a:moveTo>
                    <a:cubicBezTo>
                      <a:pt x="0" y="434"/>
                      <a:pt x="0" y="434"/>
                      <a:pt x="0" y="434"/>
                    </a:cubicBezTo>
                    <a:cubicBezTo>
                      <a:pt x="0" y="434"/>
                      <a:pt x="0" y="434"/>
                      <a:pt x="0" y="434"/>
                    </a:cubicBezTo>
                    <a:cubicBezTo>
                      <a:pt x="0" y="434"/>
                      <a:pt x="0" y="434"/>
                      <a:pt x="0" y="434"/>
                    </a:cubicBezTo>
                    <a:cubicBezTo>
                      <a:pt x="0" y="434"/>
                      <a:pt x="0" y="434"/>
                      <a:pt x="0" y="434"/>
                    </a:cubicBezTo>
                    <a:moveTo>
                      <a:pt x="0" y="433"/>
                    </a:moveTo>
                    <a:cubicBezTo>
                      <a:pt x="0" y="433"/>
                      <a:pt x="0" y="433"/>
                      <a:pt x="0" y="433"/>
                    </a:cubicBezTo>
                    <a:cubicBezTo>
                      <a:pt x="0" y="433"/>
                      <a:pt x="0" y="433"/>
                      <a:pt x="0" y="434"/>
                    </a:cubicBezTo>
                    <a:cubicBezTo>
                      <a:pt x="0" y="434"/>
                      <a:pt x="0" y="434"/>
                      <a:pt x="0" y="434"/>
                    </a:cubicBezTo>
                    <a:cubicBezTo>
                      <a:pt x="0" y="434"/>
                      <a:pt x="0" y="434"/>
                      <a:pt x="0" y="434"/>
                    </a:cubicBezTo>
                    <a:cubicBezTo>
                      <a:pt x="0" y="433"/>
                      <a:pt x="0" y="433"/>
                      <a:pt x="0" y="433"/>
                    </a:cubicBezTo>
                    <a:moveTo>
                      <a:pt x="0" y="432"/>
                    </a:moveTo>
                    <a:cubicBezTo>
                      <a:pt x="0" y="432"/>
                      <a:pt x="0" y="432"/>
                      <a:pt x="0" y="433"/>
                    </a:cubicBezTo>
                    <a:cubicBezTo>
                      <a:pt x="0" y="433"/>
                      <a:pt x="0" y="433"/>
                      <a:pt x="0" y="433"/>
                    </a:cubicBezTo>
                    <a:cubicBezTo>
                      <a:pt x="0" y="433"/>
                      <a:pt x="0" y="433"/>
                      <a:pt x="0" y="433"/>
                    </a:cubicBezTo>
                    <a:cubicBezTo>
                      <a:pt x="0" y="433"/>
                      <a:pt x="0" y="433"/>
                      <a:pt x="0" y="432"/>
                    </a:cubicBezTo>
                    <a:moveTo>
                      <a:pt x="0" y="432"/>
                    </a:moveTo>
                    <a:cubicBezTo>
                      <a:pt x="0" y="432"/>
                      <a:pt x="0" y="432"/>
                      <a:pt x="0" y="432"/>
                    </a:cubicBezTo>
                    <a:cubicBezTo>
                      <a:pt x="0" y="432"/>
                      <a:pt x="0" y="432"/>
                      <a:pt x="0" y="432"/>
                    </a:cubicBezTo>
                    <a:cubicBezTo>
                      <a:pt x="0" y="432"/>
                      <a:pt x="0" y="432"/>
                      <a:pt x="0" y="432"/>
                    </a:cubicBezTo>
                    <a:cubicBezTo>
                      <a:pt x="0" y="432"/>
                      <a:pt x="0" y="432"/>
                      <a:pt x="0" y="432"/>
                    </a:cubicBezTo>
                    <a:moveTo>
                      <a:pt x="0" y="431"/>
                    </a:moveTo>
                    <a:cubicBezTo>
                      <a:pt x="0" y="431"/>
                      <a:pt x="0" y="431"/>
                      <a:pt x="0" y="431"/>
                    </a:cubicBezTo>
                    <a:cubicBezTo>
                      <a:pt x="0" y="432"/>
                      <a:pt x="0" y="432"/>
                      <a:pt x="0" y="432"/>
                    </a:cubicBezTo>
                    <a:cubicBezTo>
                      <a:pt x="0" y="431"/>
                      <a:pt x="0" y="431"/>
                      <a:pt x="0" y="431"/>
                    </a:cubicBezTo>
                    <a:moveTo>
                      <a:pt x="0" y="430"/>
                    </a:moveTo>
                    <a:cubicBezTo>
                      <a:pt x="0" y="430"/>
                      <a:pt x="0" y="430"/>
                      <a:pt x="0" y="431"/>
                    </a:cubicBezTo>
                    <a:cubicBezTo>
                      <a:pt x="0" y="431"/>
                      <a:pt x="0" y="431"/>
                      <a:pt x="0" y="431"/>
                    </a:cubicBezTo>
                    <a:cubicBezTo>
                      <a:pt x="0" y="431"/>
                      <a:pt x="0" y="431"/>
                      <a:pt x="0" y="430"/>
                    </a:cubicBezTo>
                    <a:moveTo>
                      <a:pt x="0" y="429"/>
                    </a:moveTo>
                    <a:cubicBezTo>
                      <a:pt x="0" y="429"/>
                      <a:pt x="0" y="429"/>
                      <a:pt x="0" y="429"/>
                    </a:cubicBezTo>
                    <a:cubicBezTo>
                      <a:pt x="0" y="430"/>
                      <a:pt x="0" y="430"/>
                      <a:pt x="0" y="430"/>
                    </a:cubicBezTo>
                    <a:cubicBezTo>
                      <a:pt x="0" y="429"/>
                      <a:pt x="0" y="429"/>
                      <a:pt x="0" y="429"/>
                    </a:cubicBezTo>
                    <a:moveTo>
                      <a:pt x="0" y="427"/>
                    </a:moveTo>
                    <a:cubicBezTo>
                      <a:pt x="0" y="427"/>
                      <a:pt x="0" y="427"/>
                      <a:pt x="0" y="427"/>
                    </a:cubicBezTo>
                    <a:cubicBezTo>
                      <a:pt x="0" y="427"/>
                      <a:pt x="0" y="427"/>
                      <a:pt x="0" y="427"/>
                    </a:cubicBezTo>
                    <a:cubicBezTo>
                      <a:pt x="0" y="427"/>
                      <a:pt x="0" y="427"/>
                      <a:pt x="0" y="427"/>
                    </a:cubicBezTo>
                    <a:moveTo>
                      <a:pt x="0" y="426"/>
                    </a:moveTo>
                    <a:cubicBezTo>
                      <a:pt x="0" y="426"/>
                      <a:pt x="0" y="426"/>
                      <a:pt x="0" y="426"/>
                    </a:cubicBezTo>
                    <a:cubicBezTo>
                      <a:pt x="0" y="426"/>
                      <a:pt x="0" y="426"/>
                      <a:pt x="0" y="426"/>
                    </a:cubicBezTo>
                    <a:cubicBezTo>
                      <a:pt x="0" y="426"/>
                      <a:pt x="0" y="426"/>
                      <a:pt x="0" y="426"/>
                    </a:cubicBezTo>
                    <a:cubicBezTo>
                      <a:pt x="0" y="426"/>
                      <a:pt x="0" y="426"/>
                      <a:pt x="0" y="426"/>
                    </a:cubicBezTo>
                    <a:moveTo>
                      <a:pt x="0" y="426"/>
                    </a:moveTo>
                    <a:cubicBezTo>
                      <a:pt x="0" y="426"/>
                      <a:pt x="0" y="426"/>
                      <a:pt x="0" y="426"/>
                    </a:cubicBezTo>
                    <a:cubicBezTo>
                      <a:pt x="0" y="426"/>
                      <a:pt x="0" y="426"/>
                      <a:pt x="0" y="426"/>
                    </a:cubicBezTo>
                    <a:cubicBezTo>
                      <a:pt x="0" y="426"/>
                      <a:pt x="0" y="426"/>
                      <a:pt x="0" y="426"/>
                    </a:cubicBezTo>
                    <a:cubicBezTo>
                      <a:pt x="0" y="426"/>
                      <a:pt x="0" y="426"/>
                      <a:pt x="0" y="426"/>
                    </a:cubicBezTo>
                    <a:moveTo>
                      <a:pt x="0" y="425"/>
                    </a:moveTo>
                    <a:cubicBezTo>
                      <a:pt x="0" y="425"/>
                      <a:pt x="0" y="425"/>
                      <a:pt x="0" y="425"/>
                    </a:cubicBezTo>
                    <a:cubicBezTo>
                      <a:pt x="0" y="425"/>
                      <a:pt x="0" y="425"/>
                      <a:pt x="0" y="425"/>
                    </a:cubicBezTo>
                    <a:cubicBezTo>
                      <a:pt x="0" y="425"/>
                      <a:pt x="0" y="425"/>
                      <a:pt x="0" y="425"/>
                    </a:cubicBezTo>
                    <a:cubicBezTo>
                      <a:pt x="0" y="425"/>
                      <a:pt x="0" y="425"/>
                      <a:pt x="0" y="425"/>
                    </a:cubicBezTo>
                    <a:moveTo>
                      <a:pt x="0" y="424"/>
                    </a:moveTo>
                    <a:cubicBezTo>
                      <a:pt x="0" y="424"/>
                      <a:pt x="0" y="424"/>
                      <a:pt x="0" y="424"/>
                    </a:cubicBezTo>
                    <a:cubicBezTo>
                      <a:pt x="0" y="425"/>
                      <a:pt x="0" y="425"/>
                      <a:pt x="0" y="425"/>
                    </a:cubicBezTo>
                    <a:cubicBezTo>
                      <a:pt x="0" y="425"/>
                      <a:pt x="0" y="425"/>
                      <a:pt x="0" y="425"/>
                    </a:cubicBezTo>
                    <a:cubicBezTo>
                      <a:pt x="0" y="425"/>
                      <a:pt x="0" y="425"/>
                      <a:pt x="0" y="425"/>
                    </a:cubicBezTo>
                    <a:cubicBezTo>
                      <a:pt x="0" y="425"/>
                      <a:pt x="0" y="425"/>
                      <a:pt x="0" y="424"/>
                    </a:cubicBezTo>
                    <a:moveTo>
                      <a:pt x="0" y="424"/>
                    </a:moveTo>
                    <a:cubicBezTo>
                      <a:pt x="0" y="424"/>
                      <a:pt x="0" y="424"/>
                      <a:pt x="0" y="424"/>
                    </a:cubicBezTo>
                    <a:cubicBezTo>
                      <a:pt x="0" y="424"/>
                      <a:pt x="0" y="424"/>
                      <a:pt x="0" y="424"/>
                    </a:cubicBezTo>
                    <a:cubicBezTo>
                      <a:pt x="0" y="424"/>
                      <a:pt x="0" y="424"/>
                      <a:pt x="0" y="424"/>
                    </a:cubicBezTo>
                    <a:cubicBezTo>
                      <a:pt x="0" y="424"/>
                      <a:pt x="0" y="424"/>
                      <a:pt x="0" y="424"/>
                    </a:cubicBezTo>
                    <a:moveTo>
                      <a:pt x="0" y="424"/>
                    </a:moveTo>
                    <a:cubicBezTo>
                      <a:pt x="0" y="424"/>
                      <a:pt x="0" y="424"/>
                      <a:pt x="0" y="424"/>
                    </a:cubicBezTo>
                    <a:cubicBezTo>
                      <a:pt x="0" y="424"/>
                      <a:pt x="0" y="424"/>
                      <a:pt x="0" y="424"/>
                    </a:cubicBezTo>
                    <a:cubicBezTo>
                      <a:pt x="0" y="424"/>
                      <a:pt x="0" y="424"/>
                      <a:pt x="0" y="424"/>
                    </a:cubicBezTo>
                    <a:cubicBezTo>
                      <a:pt x="0" y="424"/>
                      <a:pt x="0" y="424"/>
                      <a:pt x="0" y="424"/>
                    </a:cubicBezTo>
                    <a:moveTo>
                      <a:pt x="0" y="423"/>
                    </a:moveTo>
                    <a:cubicBezTo>
                      <a:pt x="0" y="423"/>
                      <a:pt x="0" y="423"/>
                      <a:pt x="0" y="423"/>
                    </a:cubicBezTo>
                    <a:cubicBezTo>
                      <a:pt x="0" y="423"/>
                      <a:pt x="0" y="424"/>
                      <a:pt x="0" y="424"/>
                    </a:cubicBezTo>
                    <a:cubicBezTo>
                      <a:pt x="0" y="423"/>
                      <a:pt x="0" y="423"/>
                      <a:pt x="0" y="423"/>
                    </a:cubicBezTo>
                    <a:moveTo>
                      <a:pt x="0" y="423"/>
                    </a:moveTo>
                    <a:cubicBezTo>
                      <a:pt x="0" y="423"/>
                      <a:pt x="0" y="423"/>
                      <a:pt x="0" y="423"/>
                    </a:cubicBezTo>
                    <a:cubicBezTo>
                      <a:pt x="0" y="423"/>
                      <a:pt x="0" y="423"/>
                      <a:pt x="0" y="423"/>
                    </a:cubicBezTo>
                    <a:cubicBezTo>
                      <a:pt x="0" y="423"/>
                      <a:pt x="0" y="423"/>
                      <a:pt x="0" y="423"/>
                    </a:cubicBezTo>
                    <a:cubicBezTo>
                      <a:pt x="0" y="423"/>
                      <a:pt x="0" y="423"/>
                      <a:pt x="0" y="423"/>
                    </a:cubicBezTo>
                    <a:moveTo>
                      <a:pt x="170" y="0"/>
                    </a:moveTo>
                    <a:cubicBezTo>
                      <a:pt x="72" y="106"/>
                      <a:pt x="9" y="245"/>
                      <a:pt x="1" y="399"/>
                    </a:cubicBezTo>
                    <a:cubicBezTo>
                      <a:pt x="1" y="399"/>
                      <a:pt x="1" y="399"/>
                      <a:pt x="1" y="399"/>
                    </a:cubicBezTo>
                    <a:cubicBezTo>
                      <a:pt x="1" y="399"/>
                      <a:pt x="1" y="399"/>
                      <a:pt x="1" y="399"/>
                    </a:cubicBezTo>
                    <a:cubicBezTo>
                      <a:pt x="1" y="399"/>
                      <a:pt x="1" y="399"/>
                      <a:pt x="1" y="399"/>
                    </a:cubicBezTo>
                    <a:cubicBezTo>
                      <a:pt x="1" y="399"/>
                      <a:pt x="1" y="399"/>
                      <a:pt x="1" y="399"/>
                    </a:cubicBezTo>
                    <a:cubicBezTo>
                      <a:pt x="1" y="400"/>
                      <a:pt x="1" y="400"/>
                      <a:pt x="1" y="400"/>
                    </a:cubicBezTo>
                    <a:cubicBezTo>
                      <a:pt x="1" y="400"/>
                      <a:pt x="1" y="400"/>
                      <a:pt x="1" y="400"/>
                    </a:cubicBezTo>
                    <a:cubicBezTo>
                      <a:pt x="1" y="400"/>
                      <a:pt x="1" y="400"/>
                      <a:pt x="1" y="400"/>
                    </a:cubicBezTo>
                    <a:cubicBezTo>
                      <a:pt x="1" y="400"/>
                      <a:pt x="1" y="400"/>
                      <a:pt x="1" y="400"/>
                    </a:cubicBezTo>
                    <a:cubicBezTo>
                      <a:pt x="1" y="400"/>
                      <a:pt x="1" y="400"/>
                      <a:pt x="1" y="400"/>
                    </a:cubicBezTo>
                    <a:cubicBezTo>
                      <a:pt x="1" y="402"/>
                      <a:pt x="1" y="403"/>
                      <a:pt x="1" y="404"/>
                    </a:cubicBezTo>
                    <a:cubicBezTo>
                      <a:pt x="1" y="404"/>
                      <a:pt x="1" y="404"/>
                      <a:pt x="1" y="404"/>
                    </a:cubicBezTo>
                    <a:cubicBezTo>
                      <a:pt x="1" y="404"/>
                      <a:pt x="1" y="404"/>
                      <a:pt x="1" y="404"/>
                    </a:cubicBezTo>
                    <a:cubicBezTo>
                      <a:pt x="1" y="404"/>
                      <a:pt x="1" y="404"/>
                      <a:pt x="1" y="404"/>
                    </a:cubicBezTo>
                    <a:cubicBezTo>
                      <a:pt x="1" y="405"/>
                      <a:pt x="1" y="405"/>
                      <a:pt x="1" y="405"/>
                    </a:cubicBezTo>
                    <a:cubicBezTo>
                      <a:pt x="1" y="405"/>
                      <a:pt x="1" y="405"/>
                      <a:pt x="1" y="405"/>
                    </a:cubicBezTo>
                    <a:cubicBezTo>
                      <a:pt x="1" y="405"/>
                      <a:pt x="1" y="405"/>
                      <a:pt x="1" y="405"/>
                    </a:cubicBezTo>
                    <a:cubicBezTo>
                      <a:pt x="1" y="405"/>
                      <a:pt x="1" y="405"/>
                      <a:pt x="1" y="405"/>
                    </a:cubicBezTo>
                    <a:cubicBezTo>
                      <a:pt x="1" y="405"/>
                      <a:pt x="1" y="406"/>
                      <a:pt x="1" y="406"/>
                    </a:cubicBezTo>
                    <a:cubicBezTo>
                      <a:pt x="1" y="406"/>
                      <a:pt x="1" y="406"/>
                      <a:pt x="1" y="406"/>
                    </a:cubicBezTo>
                    <a:cubicBezTo>
                      <a:pt x="1" y="406"/>
                      <a:pt x="1" y="406"/>
                      <a:pt x="1" y="406"/>
                    </a:cubicBezTo>
                    <a:cubicBezTo>
                      <a:pt x="1" y="406"/>
                      <a:pt x="1" y="406"/>
                      <a:pt x="1" y="406"/>
                    </a:cubicBezTo>
                    <a:cubicBezTo>
                      <a:pt x="1" y="406"/>
                      <a:pt x="1" y="407"/>
                      <a:pt x="1" y="407"/>
                    </a:cubicBezTo>
                    <a:cubicBezTo>
                      <a:pt x="1" y="407"/>
                      <a:pt x="1" y="407"/>
                      <a:pt x="1" y="407"/>
                    </a:cubicBezTo>
                    <a:cubicBezTo>
                      <a:pt x="1" y="408"/>
                      <a:pt x="1" y="408"/>
                      <a:pt x="1" y="409"/>
                    </a:cubicBezTo>
                    <a:cubicBezTo>
                      <a:pt x="1" y="409"/>
                      <a:pt x="1" y="409"/>
                      <a:pt x="1" y="409"/>
                    </a:cubicBezTo>
                    <a:cubicBezTo>
                      <a:pt x="1" y="409"/>
                      <a:pt x="1" y="409"/>
                      <a:pt x="1" y="410"/>
                    </a:cubicBezTo>
                    <a:cubicBezTo>
                      <a:pt x="1" y="410"/>
                      <a:pt x="1" y="410"/>
                      <a:pt x="1" y="410"/>
                    </a:cubicBezTo>
                    <a:cubicBezTo>
                      <a:pt x="1" y="410"/>
                      <a:pt x="1" y="410"/>
                      <a:pt x="1" y="410"/>
                    </a:cubicBezTo>
                    <a:cubicBezTo>
                      <a:pt x="1" y="410"/>
                      <a:pt x="1" y="410"/>
                      <a:pt x="1" y="410"/>
                    </a:cubicBezTo>
                    <a:cubicBezTo>
                      <a:pt x="1" y="410"/>
                      <a:pt x="1" y="410"/>
                      <a:pt x="1" y="411"/>
                    </a:cubicBezTo>
                    <a:cubicBezTo>
                      <a:pt x="1" y="411"/>
                      <a:pt x="1" y="411"/>
                      <a:pt x="1" y="411"/>
                    </a:cubicBezTo>
                    <a:cubicBezTo>
                      <a:pt x="1" y="411"/>
                      <a:pt x="1" y="411"/>
                      <a:pt x="1" y="411"/>
                    </a:cubicBezTo>
                    <a:cubicBezTo>
                      <a:pt x="1" y="411"/>
                      <a:pt x="1" y="411"/>
                      <a:pt x="1" y="411"/>
                    </a:cubicBezTo>
                    <a:cubicBezTo>
                      <a:pt x="1" y="411"/>
                      <a:pt x="1" y="411"/>
                      <a:pt x="1" y="412"/>
                    </a:cubicBezTo>
                    <a:cubicBezTo>
                      <a:pt x="1" y="412"/>
                      <a:pt x="1" y="412"/>
                      <a:pt x="1" y="412"/>
                    </a:cubicBezTo>
                    <a:cubicBezTo>
                      <a:pt x="1" y="412"/>
                      <a:pt x="1" y="412"/>
                      <a:pt x="1" y="412"/>
                    </a:cubicBezTo>
                    <a:cubicBezTo>
                      <a:pt x="1" y="412"/>
                      <a:pt x="1" y="412"/>
                      <a:pt x="1" y="412"/>
                    </a:cubicBezTo>
                    <a:cubicBezTo>
                      <a:pt x="1" y="412"/>
                      <a:pt x="1" y="412"/>
                      <a:pt x="1" y="413"/>
                    </a:cubicBezTo>
                    <a:cubicBezTo>
                      <a:pt x="1" y="413"/>
                      <a:pt x="1" y="413"/>
                      <a:pt x="1" y="413"/>
                    </a:cubicBezTo>
                    <a:cubicBezTo>
                      <a:pt x="1" y="413"/>
                      <a:pt x="1" y="413"/>
                      <a:pt x="1" y="413"/>
                    </a:cubicBezTo>
                    <a:cubicBezTo>
                      <a:pt x="1" y="413"/>
                      <a:pt x="1" y="413"/>
                      <a:pt x="1" y="413"/>
                    </a:cubicBezTo>
                    <a:cubicBezTo>
                      <a:pt x="1" y="413"/>
                      <a:pt x="1" y="414"/>
                      <a:pt x="1" y="414"/>
                    </a:cubicBezTo>
                    <a:cubicBezTo>
                      <a:pt x="1" y="414"/>
                      <a:pt x="1" y="414"/>
                      <a:pt x="1" y="414"/>
                    </a:cubicBezTo>
                    <a:cubicBezTo>
                      <a:pt x="1" y="414"/>
                      <a:pt x="1" y="414"/>
                      <a:pt x="1" y="414"/>
                    </a:cubicBezTo>
                    <a:cubicBezTo>
                      <a:pt x="1" y="414"/>
                      <a:pt x="1" y="414"/>
                      <a:pt x="1" y="415"/>
                    </a:cubicBezTo>
                    <a:cubicBezTo>
                      <a:pt x="1" y="415"/>
                      <a:pt x="1" y="415"/>
                      <a:pt x="1" y="415"/>
                    </a:cubicBezTo>
                    <a:cubicBezTo>
                      <a:pt x="1" y="415"/>
                      <a:pt x="1" y="415"/>
                      <a:pt x="1" y="415"/>
                    </a:cubicBezTo>
                    <a:cubicBezTo>
                      <a:pt x="1" y="415"/>
                      <a:pt x="1" y="415"/>
                      <a:pt x="1" y="415"/>
                    </a:cubicBezTo>
                    <a:cubicBezTo>
                      <a:pt x="1" y="415"/>
                      <a:pt x="1" y="415"/>
                      <a:pt x="1" y="416"/>
                    </a:cubicBezTo>
                    <a:cubicBezTo>
                      <a:pt x="1" y="416"/>
                      <a:pt x="1" y="416"/>
                      <a:pt x="1" y="416"/>
                    </a:cubicBezTo>
                    <a:cubicBezTo>
                      <a:pt x="1" y="416"/>
                      <a:pt x="1" y="416"/>
                      <a:pt x="1" y="416"/>
                    </a:cubicBezTo>
                    <a:cubicBezTo>
                      <a:pt x="1" y="416"/>
                      <a:pt x="1" y="416"/>
                      <a:pt x="1" y="416"/>
                    </a:cubicBezTo>
                    <a:cubicBezTo>
                      <a:pt x="1" y="416"/>
                      <a:pt x="1" y="416"/>
                      <a:pt x="1" y="417"/>
                    </a:cubicBezTo>
                    <a:cubicBezTo>
                      <a:pt x="1" y="417"/>
                      <a:pt x="1" y="417"/>
                      <a:pt x="1" y="417"/>
                    </a:cubicBezTo>
                    <a:cubicBezTo>
                      <a:pt x="1" y="417"/>
                      <a:pt x="1" y="417"/>
                      <a:pt x="1" y="417"/>
                    </a:cubicBezTo>
                    <a:cubicBezTo>
                      <a:pt x="1" y="417"/>
                      <a:pt x="1" y="417"/>
                      <a:pt x="1" y="417"/>
                    </a:cubicBezTo>
                    <a:cubicBezTo>
                      <a:pt x="1" y="417"/>
                      <a:pt x="1" y="417"/>
                      <a:pt x="1" y="418"/>
                    </a:cubicBezTo>
                    <a:cubicBezTo>
                      <a:pt x="1" y="418"/>
                      <a:pt x="1" y="418"/>
                      <a:pt x="1" y="418"/>
                    </a:cubicBezTo>
                    <a:cubicBezTo>
                      <a:pt x="1" y="418"/>
                      <a:pt x="1" y="418"/>
                      <a:pt x="1" y="418"/>
                    </a:cubicBezTo>
                    <a:cubicBezTo>
                      <a:pt x="1" y="418"/>
                      <a:pt x="1" y="418"/>
                      <a:pt x="1" y="418"/>
                    </a:cubicBezTo>
                    <a:cubicBezTo>
                      <a:pt x="1" y="418"/>
                      <a:pt x="1" y="419"/>
                      <a:pt x="1" y="419"/>
                    </a:cubicBezTo>
                    <a:cubicBezTo>
                      <a:pt x="1" y="419"/>
                      <a:pt x="1" y="419"/>
                      <a:pt x="1" y="419"/>
                    </a:cubicBezTo>
                    <a:cubicBezTo>
                      <a:pt x="1" y="419"/>
                      <a:pt x="1" y="419"/>
                      <a:pt x="0" y="419"/>
                    </a:cubicBezTo>
                    <a:cubicBezTo>
                      <a:pt x="0" y="419"/>
                      <a:pt x="0" y="419"/>
                      <a:pt x="0" y="420"/>
                    </a:cubicBezTo>
                    <a:cubicBezTo>
                      <a:pt x="0" y="420"/>
                      <a:pt x="0" y="420"/>
                      <a:pt x="0" y="420"/>
                    </a:cubicBezTo>
                    <a:cubicBezTo>
                      <a:pt x="0" y="420"/>
                      <a:pt x="0" y="420"/>
                      <a:pt x="0" y="420"/>
                    </a:cubicBezTo>
                    <a:cubicBezTo>
                      <a:pt x="0" y="420"/>
                      <a:pt x="0" y="420"/>
                      <a:pt x="0" y="420"/>
                    </a:cubicBezTo>
                    <a:cubicBezTo>
                      <a:pt x="0" y="420"/>
                      <a:pt x="0" y="421"/>
                      <a:pt x="0" y="421"/>
                    </a:cubicBezTo>
                    <a:cubicBezTo>
                      <a:pt x="0" y="421"/>
                      <a:pt x="0" y="421"/>
                      <a:pt x="0" y="421"/>
                    </a:cubicBezTo>
                    <a:cubicBezTo>
                      <a:pt x="0" y="421"/>
                      <a:pt x="0" y="421"/>
                      <a:pt x="0" y="421"/>
                    </a:cubicBezTo>
                    <a:cubicBezTo>
                      <a:pt x="0" y="421"/>
                      <a:pt x="0" y="421"/>
                      <a:pt x="0" y="421"/>
                    </a:cubicBezTo>
                    <a:cubicBezTo>
                      <a:pt x="0" y="421"/>
                      <a:pt x="0" y="422"/>
                      <a:pt x="0" y="422"/>
                    </a:cubicBezTo>
                    <a:cubicBezTo>
                      <a:pt x="0" y="422"/>
                      <a:pt x="0" y="422"/>
                      <a:pt x="0" y="422"/>
                    </a:cubicBezTo>
                    <a:cubicBezTo>
                      <a:pt x="0" y="422"/>
                      <a:pt x="0" y="422"/>
                      <a:pt x="0" y="422"/>
                    </a:cubicBezTo>
                    <a:cubicBezTo>
                      <a:pt x="0" y="422"/>
                      <a:pt x="0" y="422"/>
                      <a:pt x="0" y="422"/>
                    </a:cubicBezTo>
                    <a:cubicBezTo>
                      <a:pt x="0" y="422"/>
                      <a:pt x="0" y="423"/>
                      <a:pt x="0" y="423"/>
                    </a:cubicBezTo>
                    <a:cubicBezTo>
                      <a:pt x="0" y="423"/>
                      <a:pt x="0" y="423"/>
                      <a:pt x="0" y="423"/>
                    </a:cubicBezTo>
                    <a:cubicBezTo>
                      <a:pt x="2" y="305"/>
                      <a:pt x="36" y="194"/>
                      <a:pt x="94" y="100"/>
                    </a:cubicBezTo>
                    <a:cubicBezTo>
                      <a:pt x="95" y="131"/>
                      <a:pt x="101" y="173"/>
                      <a:pt x="128" y="205"/>
                    </a:cubicBezTo>
                    <a:cubicBezTo>
                      <a:pt x="135" y="141"/>
                      <a:pt x="151" y="81"/>
                      <a:pt x="175" y="24"/>
                    </a:cubicBezTo>
                    <a:cubicBezTo>
                      <a:pt x="173" y="16"/>
                      <a:pt x="172" y="8"/>
                      <a:pt x="170" y="0"/>
                    </a:cubicBezTo>
                  </a:path>
                </a:pathLst>
              </a:custGeom>
              <a:solidFill>
                <a:srgbClr val="67C6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8" name="Freeform 695"/>
              <p:cNvSpPr>
                <a:spLocks/>
              </p:cNvSpPr>
              <p:nvPr/>
            </p:nvSpPr>
            <p:spPr bwMode="auto">
              <a:xfrm>
                <a:off x="5273293" y="5136229"/>
                <a:ext cx="405476" cy="1114308"/>
              </a:xfrm>
              <a:custGeom>
                <a:avLst/>
                <a:gdLst>
                  <a:gd name="T0" fmla="*/ 0 w 313"/>
                  <a:gd name="T1" fmla="*/ 323 h 859"/>
                  <a:gd name="T2" fmla="*/ 0 w 313"/>
                  <a:gd name="T3" fmla="*/ 323 h 859"/>
                  <a:gd name="T4" fmla="*/ 0 w 313"/>
                  <a:gd name="T5" fmla="*/ 324 h 859"/>
                  <a:gd name="T6" fmla="*/ 0 w 313"/>
                  <a:gd name="T7" fmla="*/ 324 h 859"/>
                  <a:gd name="T8" fmla="*/ 0 w 313"/>
                  <a:gd name="T9" fmla="*/ 324 h 859"/>
                  <a:gd name="T10" fmla="*/ 0 w 313"/>
                  <a:gd name="T11" fmla="*/ 324 h 859"/>
                  <a:gd name="T12" fmla="*/ 0 w 313"/>
                  <a:gd name="T13" fmla="*/ 325 h 859"/>
                  <a:gd name="T14" fmla="*/ 0 w 313"/>
                  <a:gd name="T15" fmla="*/ 325 h 859"/>
                  <a:gd name="T16" fmla="*/ 0 w 313"/>
                  <a:gd name="T17" fmla="*/ 326 h 859"/>
                  <a:gd name="T18" fmla="*/ 0 w 313"/>
                  <a:gd name="T19" fmla="*/ 326 h 859"/>
                  <a:gd name="T20" fmla="*/ 0 w 313"/>
                  <a:gd name="T21" fmla="*/ 326 h 859"/>
                  <a:gd name="T22" fmla="*/ 0 w 313"/>
                  <a:gd name="T23" fmla="*/ 327 h 859"/>
                  <a:gd name="T24" fmla="*/ 0 w 313"/>
                  <a:gd name="T25" fmla="*/ 327 h 859"/>
                  <a:gd name="T26" fmla="*/ 0 w 313"/>
                  <a:gd name="T27" fmla="*/ 327 h 859"/>
                  <a:gd name="T28" fmla="*/ 0 w 313"/>
                  <a:gd name="T29" fmla="*/ 328 h 859"/>
                  <a:gd name="T30" fmla="*/ 0 w 313"/>
                  <a:gd name="T31" fmla="*/ 328 h 859"/>
                  <a:gd name="T32" fmla="*/ 0 w 313"/>
                  <a:gd name="T33" fmla="*/ 328 h 859"/>
                  <a:gd name="T34" fmla="*/ 0 w 313"/>
                  <a:gd name="T35" fmla="*/ 329 h 859"/>
                  <a:gd name="T36" fmla="*/ 0 w 313"/>
                  <a:gd name="T37" fmla="*/ 329 h 859"/>
                  <a:gd name="T38" fmla="*/ 0 w 313"/>
                  <a:gd name="T39" fmla="*/ 329 h 859"/>
                  <a:gd name="T40" fmla="*/ 0 w 313"/>
                  <a:gd name="T41" fmla="*/ 330 h 859"/>
                  <a:gd name="T42" fmla="*/ 0 w 313"/>
                  <a:gd name="T43" fmla="*/ 330 h 859"/>
                  <a:gd name="T44" fmla="*/ 0 w 313"/>
                  <a:gd name="T45" fmla="*/ 331 h 859"/>
                  <a:gd name="T46" fmla="*/ 0 w 313"/>
                  <a:gd name="T47" fmla="*/ 331 h 859"/>
                  <a:gd name="T48" fmla="*/ 0 w 313"/>
                  <a:gd name="T49" fmla="*/ 332 h 859"/>
                  <a:gd name="T50" fmla="*/ 0 w 313"/>
                  <a:gd name="T51" fmla="*/ 332 h 859"/>
                  <a:gd name="T52" fmla="*/ 0 w 313"/>
                  <a:gd name="T53" fmla="*/ 333 h 859"/>
                  <a:gd name="T54" fmla="*/ 0 w 313"/>
                  <a:gd name="T55" fmla="*/ 333 h 859"/>
                  <a:gd name="T56" fmla="*/ 0 w 313"/>
                  <a:gd name="T57" fmla="*/ 334 h 859"/>
                  <a:gd name="T58" fmla="*/ 0 w 313"/>
                  <a:gd name="T59" fmla="*/ 334 h 859"/>
                  <a:gd name="T60" fmla="*/ 0 w 313"/>
                  <a:gd name="T61" fmla="*/ 335 h 859"/>
                  <a:gd name="T62" fmla="*/ 0 w 313"/>
                  <a:gd name="T63" fmla="*/ 336 h 859"/>
                  <a:gd name="T64" fmla="*/ 0 w 313"/>
                  <a:gd name="T65" fmla="*/ 336 h 859"/>
                  <a:gd name="T66" fmla="*/ 0 w 313"/>
                  <a:gd name="T67" fmla="*/ 337 h 859"/>
                  <a:gd name="T68" fmla="*/ 0 w 313"/>
                  <a:gd name="T69" fmla="*/ 337 h 859"/>
                  <a:gd name="T70" fmla="*/ 0 w 313"/>
                  <a:gd name="T71" fmla="*/ 338 h 859"/>
                  <a:gd name="T72" fmla="*/ 0 w 313"/>
                  <a:gd name="T73" fmla="*/ 339 h 859"/>
                  <a:gd name="T74" fmla="*/ 0 w 313"/>
                  <a:gd name="T75" fmla="*/ 339 h 859"/>
                  <a:gd name="T76" fmla="*/ 0 w 313"/>
                  <a:gd name="T77" fmla="*/ 340 h 859"/>
                  <a:gd name="T78" fmla="*/ 0 w 313"/>
                  <a:gd name="T79" fmla="*/ 340 h 859"/>
                  <a:gd name="T80" fmla="*/ 0 w 313"/>
                  <a:gd name="T81" fmla="*/ 341 h 859"/>
                  <a:gd name="T82" fmla="*/ 0 w 313"/>
                  <a:gd name="T83" fmla="*/ 341 h 859"/>
                  <a:gd name="T84" fmla="*/ 0 w 313"/>
                  <a:gd name="T85" fmla="*/ 342 h 859"/>
                  <a:gd name="T86" fmla="*/ 0 w 313"/>
                  <a:gd name="T87" fmla="*/ 343 h 859"/>
                  <a:gd name="T88" fmla="*/ 1 w 313"/>
                  <a:gd name="T89" fmla="*/ 343 h 859"/>
                  <a:gd name="T90" fmla="*/ 1 w 313"/>
                  <a:gd name="T91" fmla="*/ 343 h 859"/>
                  <a:gd name="T92" fmla="*/ 1 w 313"/>
                  <a:gd name="T93" fmla="*/ 344 h 859"/>
                  <a:gd name="T94" fmla="*/ 1 w 313"/>
                  <a:gd name="T95" fmla="*/ 345 h 859"/>
                  <a:gd name="T96" fmla="*/ 1 w 313"/>
                  <a:gd name="T97" fmla="*/ 345 h 859"/>
                  <a:gd name="T98" fmla="*/ 1 w 313"/>
                  <a:gd name="T99" fmla="*/ 346 h 859"/>
                  <a:gd name="T100" fmla="*/ 1 w 313"/>
                  <a:gd name="T101" fmla="*/ 347 h 859"/>
                  <a:gd name="T102" fmla="*/ 1 w 313"/>
                  <a:gd name="T103" fmla="*/ 347 h 859"/>
                  <a:gd name="T104" fmla="*/ 1 w 313"/>
                  <a:gd name="T105" fmla="*/ 348 h 859"/>
                  <a:gd name="T106" fmla="*/ 1 w 313"/>
                  <a:gd name="T107" fmla="*/ 349 h 859"/>
                  <a:gd name="T108" fmla="*/ 1 w 313"/>
                  <a:gd name="T109" fmla="*/ 350 h 859"/>
                  <a:gd name="T110" fmla="*/ 1 w 313"/>
                  <a:gd name="T111" fmla="*/ 351 h 859"/>
                  <a:gd name="T112" fmla="*/ 1 w 313"/>
                  <a:gd name="T113" fmla="*/ 354 h 859"/>
                  <a:gd name="T114" fmla="*/ 242 w 313"/>
                  <a:gd name="T115" fmla="*/ 669 h 859"/>
                  <a:gd name="T116" fmla="*/ 125 w 313"/>
                  <a:gd name="T117" fmla="*/ 170 h 859"/>
                  <a:gd name="T118" fmla="*/ 94 w 313"/>
                  <a:gd name="T119" fmla="*/ 0 h 8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13" h="859">
                    <a:moveTo>
                      <a:pt x="94" y="0"/>
                    </a:moveTo>
                    <a:cubicBezTo>
                      <a:pt x="36" y="94"/>
                      <a:pt x="2" y="205"/>
                      <a:pt x="0" y="323"/>
                    </a:cubicBezTo>
                    <a:cubicBezTo>
                      <a:pt x="0" y="323"/>
                      <a:pt x="0" y="323"/>
                      <a:pt x="0" y="323"/>
                    </a:cubicBezTo>
                    <a:cubicBezTo>
                      <a:pt x="0" y="323"/>
                      <a:pt x="0" y="323"/>
                      <a:pt x="0" y="323"/>
                    </a:cubicBezTo>
                    <a:cubicBezTo>
                      <a:pt x="0" y="323"/>
                      <a:pt x="0" y="323"/>
                      <a:pt x="0" y="323"/>
                    </a:cubicBezTo>
                    <a:cubicBezTo>
                      <a:pt x="0" y="323"/>
                      <a:pt x="0" y="323"/>
                      <a:pt x="0" y="324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0" y="325"/>
                      <a:pt x="0" y="325"/>
                      <a:pt x="0" y="325"/>
                    </a:cubicBezTo>
                    <a:cubicBezTo>
                      <a:pt x="0" y="325"/>
                      <a:pt x="0" y="325"/>
                      <a:pt x="0" y="325"/>
                    </a:cubicBezTo>
                    <a:cubicBezTo>
                      <a:pt x="0" y="325"/>
                      <a:pt x="0" y="325"/>
                      <a:pt x="0" y="325"/>
                    </a:cubicBezTo>
                    <a:cubicBezTo>
                      <a:pt x="0" y="325"/>
                      <a:pt x="0" y="325"/>
                      <a:pt x="0" y="325"/>
                    </a:cubicBezTo>
                    <a:cubicBezTo>
                      <a:pt x="0" y="325"/>
                      <a:pt x="0" y="325"/>
                      <a:pt x="0" y="326"/>
                    </a:cubicBezTo>
                    <a:cubicBezTo>
                      <a:pt x="0" y="326"/>
                      <a:pt x="0" y="326"/>
                      <a:pt x="0" y="326"/>
                    </a:cubicBezTo>
                    <a:cubicBezTo>
                      <a:pt x="0" y="326"/>
                      <a:pt x="0" y="326"/>
                      <a:pt x="0" y="326"/>
                    </a:cubicBezTo>
                    <a:cubicBezTo>
                      <a:pt x="0" y="326"/>
                      <a:pt x="0" y="326"/>
                      <a:pt x="0" y="326"/>
                    </a:cubicBezTo>
                    <a:cubicBezTo>
                      <a:pt x="0" y="326"/>
                      <a:pt x="0" y="326"/>
                      <a:pt x="0" y="326"/>
                    </a:cubicBezTo>
                    <a:cubicBezTo>
                      <a:pt x="0" y="326"/>
                      <a:pt x="0" y="326"/>
                      <a:pt x="0" y="326"/>
                    </a:cubicBezTo>
                    <a:cubicBezTo>
                      <a:pt x="0" y="326"/>
                      <a:pt x="0" y="327"/>
                      <a:pt x="0" y="327"/>
                    </a:cubicBezTo>
                    <a:cubicBezTo>
                      <a:pt x="0" y="327"/>
                      <a:pt x="0" y="327"/>
                      <a:pt x="0" y="327"/>
                    </a:cubicBezTo>
                    <a:cubicBezTo>
                      <a:pt x="0" y="327"/>
                      <a:pt x="0" y="327"/>
                      <a:pt x="0" y="327"/>
                    </a:cubicBezTo>
                    <a:cubicBezTo>
                      <a:pt x="0" y="327"/>
                      <a:pt x="0" y="327"/>
                      <a:pt x="0" y="327"/>
                    </a:cubicBezTo>
                    <a:cubicBezTo>
                      <a:pt x="0" y="327"/>
                      <a:pt x="0" y="327"/>
                      <a:pt x="0" y="327"/>
                    </a:cubicBezTo>
                    <a:cubicBezTo>
                      <a:pt x="0" y="327"/>
                      <a:pt x="0" y="327"/>
                      <a:pt x="0" y="327"/>
                    </a:cubicBezTo>
                    <a:cubicBezTo>
                      <a:pt x="0" y="327"/>
                      <a:pt x="0" y="327"/>
                      <a:pt x="0" y="327"/>
                    </a:cubicBezTo>
                    <a:cubicBezTo>
                      <a:pt x="0" y="328"/>
                      <a:pt x="0" y="328"/>
                      <a:pt x="0" y="328"/>
                    </a:cubicBezTo>
                    <a:cubicBezTo>
                      <a:pt x="0" y="328"/>
                      <a:pt x="0" y="328"/>
                      <a:pt x="0" y="328"/>
                    </a:cubicBezTo>
                    <a:cubicBezTo>
                      <a:pt x="0" y="328"/>
                      <a:pt x="0" y="328"/>
                      <a:pt x="0" y="328"/>
                    </a:cubicBezTo>
                    <a:cubicBezTo>
                      <a:pt x="0" y="328"/>
                      <a:pt x="0" y="328"/>
                      <a:pt x="0" y="328"/>
                    </a:cubicBezTo>
                    <a:cubicBezTo>
                      <a:pt x="0" y="328"/>
                      <a:pt x="0" y="328"/>
                      <a:pt x="0" y="328"/>
                    </a:cubicBezTo>
                    <a:cubicBezTo>
                      <a:pt x="0" y="328"/>
                      <a:pt x="0" y="328"/>
                      <a:pt x="0" y="328"/>
                    </a:cubicBezTo>
                    <a:cubicBezTo>
                      <a:pt x="0" y="329"/>
                      <a:pt x="0" y="329"/>
                      <a:pt x="0" y="329"/>
                    </a:cubicBezTo>
                    <a:cubicBezTo>
                      <a:pt x="0" y="329"/>
                      <a:pt x="0" y="329"/>
                      <a:pt x="0" y="329"/>
                    </a:cubicBezTo>
                    <a:cubicBezTo>
                      <a:pt x="0" y="329"/>
                      <a:pt x="0" y="329"/>
                      <a:pt x="0" y="329"/>
                    </a:cubicBezTo>
                    <a:cubicBezTo>
                      <a:pt x="0" y="329"/>
                      <a:pt x="0" y="329"/>
                      <a:pt x="0" y="329"/>
                    </a:cubicBezTo>
                    <a:cubicBezTo>
                      <a:pt x="0" y="329"/>
                      <a:pt x="0" y="329"/>
                      <a:pt x="0" y="329"/>
                    </a:cubicBezTo>
                    <a:cubicBezTo>
                      <a:pt x="0" y="329"/>
                      <a:pt x="0" y="329"/>
                      <a:pt x="0" y="330"/>
                    </a:cubicBezTo>
                    <a:cubicBezTo>
                      <a:pt x="0" y="330"/>
                      <a:pt x="0" y="330"/>
                      <a:pt x="0" y="330"/>
                    </a:cubicBezTo>
                    <a:cubicBezTo>
                      <a:pt x="0" y="330"/>
                      <a:pt x="0" y="330"/>
                      <a:pt x="0" y="330"/>
                    </a:cubicBezTo>
                    <a:cubicBezTo>
                      <a:pt x="0" y="330"/>
                      <a:pt x="0" y="330"/>
                      <a:pt x="0" y="330"/>
                    </a:cubicBezTo>
                    <a:cubicBezTo>
                      <a:pt x="0" y="331"/>
                      <a:pt x="0" y="331"/>
                      <a:pt x="0" y="331"/>
                    </a:cubicBezTo>
                    <a:cubicBezTo>
                      <a:pt x="0" y="331"/>
                      <a:pt x="0" y="331"/>
                      <a:pt x="0" y="331"/>
                    </a:cubicBezTo>
                    <a:cubicBezTo>
                      <a:pt x="0" y="331"/>
                      <a:pt x="0" y="331"/>
                      <a:pt x="0" y="331"/>
                    </a:cubicBezTo>
                    <a:cubicBezTo>
                      <a:pt x="0" y="331"/>
                      <a:pt x="0" y="331"/>
                      <a:pt x="0" y="331"/>
                    </a:cubicBezTo>
                    <a:cubicBezTo>
                      <a:pt x="0" y="331"/>
                      <a:pt x="0" y="331"/>
                      <a:pt x="0" y="332"/>
                    </a:cubicBezTo>
                    <a:cubicBezTo>
                      <a:pt x="0" y="332"/>
                      <a:pt x="0" y="332"/>
                      <a:pt x="0" y="332"/>
                    </a:cubicBezTo>
                    <a:cubicBezTo>
                      <a:pt x="0" y="332"/>
                      <a:pt x="0" y="332"/>
                      <a:pt x="0" y="332"/>
                    </a:cubicBezTo>
                    <a:cubicBezTo>
                      <a:pt x="0" y="332"/>
                      <a:pt x="0" y="332"/>
                      <a:pt x="0" y="332"/>
                    </a:cubicBezTo>
                    <a:cubicBezTo>
                      <a:pt x="0" y="332"/>
                      <a:pt x="0" y="332"/>
                      <a:pt x="0" y="332"/>
                    </a:cubicBezTo>
                    <a:cubicBezTo>
                      <a:pt x="0" y="333"/>
                      <a:pt x="0" y="333"/>
                      <a:pt x="0" y="333"/>
                    </a:cubicBezTo>
                    <a:cubicBezTo>
                      <a:pt x="0" y="333"/>
                      <a:pt x="0" y="333"/>
                      <a:pt x="0" y="333"/>
                    </a:cubicBezTo>
                    <a:cubicBezTo>
                      <a:pt x="0" y="333"/>
                      <a:pt x="0" y="333"/>
                      <a:pt x="0" y="333"/>
                    </a:cubicBezTo>
                    <a:cubicBezTo>
                      <a:pt x="0" y="333"/>
                      <a:pt x="0" y="333"/>
                      <a:pt x="0" y="334"/>
                    </a:cubicBezTo>
                    <a:cubicBezTo>
                      <a:pt x="0" y="334"/>
                      <a:pt x="0" y="334"/>
                      <a:pt x="0" y="334"/>
                    </a:cubicBezTo>
                    <a:cubicBezTo>
                      <a:pt x="0" y="334"/>
                      <a:pt x="0" y="334"/>
                      <a:pt x="0" y="334"/>
                    </a:cubicBezTo>
                    <a:cubicBezTo>
                      <a:pt x="0" y="334"/>
                      <a:pt x="0" y="334"/>
                      <a:pt x="0" y="334"/>
                    </a:cubicBezTo>
                    <a:cubicBezTo>
                      <a:pt x="0" y="335"/>
                      <a:pt x="0" y="335"/>
                      <a:pt x="0" y="335"/>
                    </a:cubicBezTo>
                    <a:cubicBezTo>
                      <a:pt x="0" y="335"/>
                      <a:pt x="0" y="335"/>
                      <a:pt x="0" y="335"/>
                    </a:cubicBezTo>
                    <a:cubicBezTo>
                      <a:pt x="0" y="335"/>
                      <a:pt x="0" y="335"/>
                      <a:pt x="0" y="335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36"/>
                      <a:pt x="0" y="336"/>
                      <a:pt x="0" y="336"/>
                    </a:cubicBezTo>
                    <a:cubicBezTo>
                      <a:pt x="0" y="336"/>
                      <a:pt x="0" y="337"/>
                      <a:pt x="0" y="337"/>
                    </a:cubicBezTo>
                    <a:cubicBezTo>
                      <a:pt x="0" y="337"/>
                      <a:pt x="0" y="337"/>
                      <a:pt x="0" y="337"/>
                    </a:cubicBezTo>
                    <a:cubicBezTo>
                      <a:pt x="0" y="337"/>
                      <a:pt x="0" y="337"/>
                      <a:pt x="0" y="337"/>
                    </a:cubicBezTo>
                    <a:cubicBezTo>
                      <a:pt x="0" y="337"/>
                      <a:pt x="0" y="338"/>
                      <a:pt x="0" y="338"/>
                    </a:cubicBezTo>
                    <a:cubicBezTo>
                      <a:pt x="0" y="338"/>
                      <a:pt x="0" y="338"/>
                      <a:pt x="0" y="338"/>
                    </a:cubicBezTo>
                    <a:cubicBezTo>
                      <a:pt x="0" y="338"/>
                      <a:pt x="0" y="338"/>
                      <a:pt x="0" y="338"/>
                    </a:cubicBezTo>
                    <a:cubicBezTo>
                      <a:pt x="0" y="338"/>
                      <a:pt x="0" y="339"/>
                      <a:pt x="0" y="339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39"/>
                      <a:pt x="0" y="339"/>
                      <a:pt x="0" y="339"/>
                    </a:cubicBezTo>
                    <a:cubicBezTo>
                      <a:pt x="0" y="339"/>
                      <a:pt x="0" y="339"/>
                      <a:pt x="0" y="340"/>
                    </a:cubicBezTo>
                    <a:cubicBezTo>
                      <a:pt x="0" y="340"/>
                      <a:pt x="0" y="340"/>
                      <a:pt x="0" y="340"/>
                    </a:cubicBezTo>
                    <a:cubicBezTo>
                      <a:pt x="0" y="340"/>
                      <a:pt x="0" y="340"/>
                      <a:pt x="0" y="340"/>
                    </a:cubicBezTo>
                    <a:cubicBezTo>
                      <a:pt x="0" y="340"/>
                      <a:pt x="0" y="340"/>
                      <a:pt x="0" y="340"/>
                    </a:cubicBezTo>
                    <a:cubicBezTo>
                      <a:pt x="0" y="340"/>
                      <a:pt x="0" y="341"/>
                      <a:pt x="0" y="341"/>
                    </a:cubicBezTo>
                    <a:cubicBezTo>
                      <a:pt x="0" y="341"/>
                      <a:pt x="0" y="341"/>
                      <a:pt x="0" y="341"/>
                    </a:cubicBezTo>
                    <a:cubicBezTo>
                      <a:pt x="0" y="341"/>
                      <a:pt x="0" y="341"/>
                      <a:pt x="0" y="341"/>
                    </a:cubicBezTo>
                    <a:cubicBezTo>
                      <a:pt x="0" y="341"/>
                      <a:pt x="0" y="341"/>
                      <a:pt x="0" y="341"/>
                    </a:cubicBezTo>
                    <a:cubicBezTo>
                      <a:pt x="0" y="342"/>
                      <a:pt x="0" y="342"/>
                      <a:pt x="0" y="342"/>
                    </a:cubicBezTo>
                    <a:cubicBezTo>
                      <a:pt x="0" y="342"/>
                      <a:pt x="0" y="342"/>
                      <a:pt x="0" y="342"/>
                    </a:cubicBezTo>
                    <a:cubicBezTo>
                      <a:pt x="0" y="342"/>
                      <a:pt x="0" y="342"/>
                      <a:pt x="0" y="343"/>
                    </a:cubicBezTo>
                    <a:cubicBezTo>
                      <a:pt x="0" y="343"/>
                      <a:pt x="0" y="343"/>
                      <a:pt x="0" y="343"/>
                    </a:cubicBezTo>
                    <a:cubicBezTo>
                      <a:pt x="0" y="343"/>
                      <a:pt x="1" y="343"/>
                      <a:pt x="1" y="343"/>
                    </a:cubicBezTo>
                    <a:cubicBezTo>
                      <a:pt x="1" y="343"/>
                      <a:pt x="1" y="343"/>
                      <a:pt x="1" y="343"/>
                    </a:cubicBezTo>
                    <a:cubicBezTo>
                      <a:pt x="1" y="343"/>
                      <a:pt x="1" y="343"/>
                      <a:pt x="1" y="343"/>
                    </a:cubicBezTo>
                    <a:cubicBezTo>
                      <a:pt x="1" y="343"/>
                      <a:pt x="1" y="343"/>
                      <a:pt x="1" y="343"/>
                    </a:cubicBezTo>
                    <a:cubicBezTo>
                      <a:pt x="1" y="344"/>
                      <a:pt x="1" y="344"/>
                      <a:pt x="1" y="344"/>
                    </a:cubicBezTo>
                    <a:cubicBezTo>
                      <a:pt x="1" y="344"/>
                      <a:pt x="1" y="344"/>
                      <a:pt x="1" y="344"/>
                    </a:cubicBezTo>
                    <a:cubicBezTo>
                      <a:pt x="1" y="344"/>
                      <a:pt x="1" y="344"/>
                      <a:pt x="1" y="345"/>
                    </a:cubicBezTo>
                    <a:cubicBezTo>
                      <a:pt x="1" y="345"/>
                      <a:pt x="1" y="345"/>
                      <a:pt x="1" y="345"/>
                    </a:cubicBezTo>
                    <a:cubicBezTo>
                      <a:pt x="1" y="345"/>
                      <a:pt x="1" y="345"/>
                      <a:pt x="1" y="345"/>
                    </a:cubicBezTo>
                    <a:cubicBezTo>
                      <a:pt x="1" y="345"/>
                      <a:pt x="1" y="345"/>
                      <a:pt x="1" y="345"/>
                    </a:cubicBezTo>
                    <a:cubicBezTo>
                      <a:pt x="1" y="345"/>
                      <a:pt x="1" y="346"/>
                      <a:pt x="1" y="346"/>
                    </a:cubicBezTo>
                    <a:cubicBezTo>
                      <a:pt x="1" y="346"/>
                      <a:pt x="1" y="346"/>
                      <a:pt x="1" y="346"/>
                    </a:cubicBezTo>
                    <a:cubicBezTo>
                      <a:pt x="1" y="346"/>
                      <a:pt x="1" y="346"/>
                      <a:pt x="1" y="347"/>
                    </a:cubicBezTo>
                    <a:cubicBezTo>
                      <a:pt x="1" y="347"/>
                      <a:pt x="1" y="347"/>
                      <a:pt x="1" y="347"/>
                    </a:cubicBezTo>
                    <a:cubicBezTo>
                      <a:pt x="1" y="347"/>
                      <a:pt x="1" y="347"/>
                      <a:pt x="1" y="347"/>
                    </a:cubicBezTo>
                    <a:cubicBezTo>
                      <a:pt x="1" y="347"/>
                      <a:pt x="1" y="347"/>
                      <a:pt x="1" y="347"/>
                    </a:cubicBezTo>
                    <a:cubicBezTo>
                      <a:pt x="1" y="347"/>
                      <a:pt x="1" y="348"/>
                      <a:pt x="1" y="348"/>
                    </a:cubicBezTo>
                    <a:cubicBezTo>
                      <a:pt x="1" y="348"/>
                      <a:pt x="1" y="348"/>
                      <a:pt x="1" y="348"/>
                    </a:cubicBezTo>
                    <a:cubicBezTo>
                      <a:pt x="1" y="348"/>
                      <a:pt x="1" y="348"/>
                      <a:pt x="1" y="348"/>
                    </a:cubicBezTo>
                    <a:cubicBezTo>
                      <a:pt x="1" y="348"/>
                      <a:pt x="1" y="348"/>
                      <a:pt x="1" y="349"/>
                    </a:cubicBezTo>
                    <a:cubicBezTo>
                      <a:pt x="1" y="349"/>
                      <a:pt x="1" y="350"/>
                      <a:pt x="1" y="350"/>
                    </a:cubicBezTo>
                    <a:cubicBezTo>
                      <a:pt x="1" y="350"/>
                      <a:pt x="1" y="350"/>
                      <a:pt x="1" y="350"/>
                    </a:cubicBezTo>
                    <a:cubicBezTo>
                      <a:pt x="1" y="351"/>
                      <a:pt x="1" y="351"/>
                      <a:pt x="1" y="351"/>
                    </a:cubicBezTo>
                    <a:cubicBezTo>
                      <a:pt x="1" y="351"/>
                      <a:pt x="1" y="351"/>
                      <a:pt x="1" y="351"/>
                    </a:cubicBezTo>
                    <a:cubicBezTo>
                      <a:pt x="1" y="352"/>
                      <a:pt x="1" y="353"/>
                      <a:pt x="1" y="354"/>
                    </a:cubicBezTo>
                    <a:cubicBezTo>
                      <a:pt x="1" y="354"/>
                      <a:pt x="1" y="354"/>
                      <a:pt x="1" y="354"/>
                    </a:cubicBezTo>
                    <a:cubicBezTo>
                      <a:pt x="8" y="566"/>
                      <a:pt x="120" y="751"/>
                      <a:pt x="287" y="859"/>
                    </a:cubicBezTo>
                    <a:cubicBezTo>
                      <a:pt x="313" y="791"/>
                      <a:pt x="277" y="707"/>
                      <a:pt x="242" y="669"/>
                    </a:cubicBezTo>
                    <a:cubicBezTo>
                      <a:pt x="203" y="628"/>
                      <a:pt x="174" y="521"/>
                      <a:pt x="183" y="435"/>
                    </a:cubicBezTo>
                    <a:cubicBezTo>
                      <a:pt x="146" y="355"/>
                      <a:pt x="125" y="265"/>
                      <a:pt x="125" y="170"/>
                    </a:cubicBezTo>
                    <a:cubicBezTo>
                      <a:pt x="125" y="148"/>
                      <a:pt x="126" y="126"/>
                      <a:pt x="128" y="105"/>
                    </a:cubicBezTo>
                    <a:cubicBezTo>
                      <a:pt x="101" y="73"/>
                      <a:pt x="95" y="31"/>
                      <a:pt x="94" y="0"/>
                    </a:cubicBezTo>
                  </a:path>
                </a:pathLst>
              </a:custGeom>
              <a:solidFill>
                <a:srgbClr val="81DD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9" name="Freeform 696"/>
              <p:cNvSpPr>
                <a:spLocks/>
              </p:cNvSpPr>
              <p:nvPr/>
            </p:nvSpPr>
            <p:spPr bwMode="auto">
              <a:xfrm>
                <a:off x="6424394" y="5954690"/>
                <a:ext cx="385202" cy="256801"/>
              </a:xfrm>
              <a:custGeom>
                <a:avLst/>
                <a:gdLst>
                  <a:gd name="T0" fmla="*/ 297 w 297"/>
                  <a:gd name="T1" fmla="*/ 0 h 198"/>
                  <a:gd name="T2" fmla="*/ 0 w 297"/>
                  <a:gd name="T3" fmla="*/ 156 h 198"/>
                  <a:gd name="T4" fmla="*/ 129 w 297"/>
                  <a:gd name="T5" fmla="*/ 198 h 198"/>
                  <a:gd name="T6" fmla="*/ 297 w 297"/>
                  <a:gd name="T7" fmla="*/ 0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7" h="198">
                    <a:moveTo>
                      <a:pt x="297" y="0"/>
                    </a:moveTo>
                    <a:cubicBezTo>
                      <a:pt x="215" y="77"/>
                      <a:pt x="113" y="131"/>
                      <a:pt x="0" y="156"/>
                    </a:cubicBezTo>
                    <a:cubicBezTo>
                      <a:pt x="45" y="178"/>
                      <a:pt x="89" y="191"/>
                      <a:pt x="129" y="198"/>
                    </a:cubicBezTo>
                    <a:cubicBezTo>
                      <a:pt x="198" y="145"/>
                      <a:pt x="255" y="77"/>
                      <a:pt x="297" y="0"/>
                    </a:cubicBezTo>
                  </a:path>
                </a:pathLst>
              </a:custGeom>
              <a:solidFill>
                <a:srgbClr val="67C6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0" name="Freeform 697"/>
              <p:cNvSpPr>
                <a:spLocks/>
              </p:cNvSpPr>
              <p:nvPr/>
            </p:nvSpPr>
            <p:spPr bwMode="auto">
              <a:xfrm>
                <a:off x="5711057" y="6755880"/>
                <a:ext cx="747127" cy="102120"/>
              </a:xfrm>
              <a:custGeom>
                <a:avLst/>
                <a:gdLst>
                  <a:gd name="T0" fmla="*/ 525 w 576"/>
                  <a:gd name="T1" fmla="*/ 22 h 79"/>
                  <a:gd name="T2" fmla="*/ 51 w 576"/>
                  <a:gd name="T3" fmla="*/ 22 h 79"/>
                  <a:gd name="T4" fmla="*/ 9 w 576"/>
                  <a:gd name="T5" fmla="*/ 0 h 79"/>
                  <a:gd name="T6" fmla="*/ 0 w 576"/>
                  <a:gd name="T7" fmla="*/ 28 h 79"/>
                  <a:gd name="T8" fmla="*/ 51 w 576"/>
                  <a:gd name="T9" fmla="*/ 79 h 79"/>
                  <a:gd name="T10" fmla="*/ 525 w 576"/>
                  <a:gd name="T11" fmla="*/ 79 h 79"/>
                  <a:gd name="T12" fmla="*/ 576 w 576"/>
                  <a:gd name="T13" fmla="*/ 28 h 79"/>
                  <a:gd name="T14" fmla="*/ 567 w 576"/>
                  <a:gd name="T15" fmla="*/ 0 h 79"/>
                  <a:gd name="T16" fmla="*/ 525 w 576"/>
                  <a:gd name="T1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6" h="79">
                    <a:moveTo>
                      <a:pt x="525" y="22"/>
                    </a:moveTo>
                    <a:cubicBezTo>
                      <a:pt x="51" y="22"/>
                      <a:pt x="51" y="22"/>
                      <a:pt x="51" y="22"/>
                    </a:cubicBezTo>
                    <a:cubicBezTo>
                      <a:pt x="34" y="22"/>
                      <a:pt x="18" y="13"/>
                      <a:pt x="9" y="0"/>
                    </a:cubicBezTo>
                    <a:cubicBezTo>
                      <a:pt x="4" y="8"/>
                      <a:pt x="0" y="18"/>
                      <a:pt x="0" y="28"/>
                    </a:cubicBezTo>
                    <a:cubicBezTo>
                      <a:pt x="0" y="56"/>
                      <a:pt x="23" y="79"/>
                      <a:pt x="51" y="79"/>
                    </a:cubicBezTo>
                    <a:cubicBezTo>
                      <a:pt x="525" y="79"/>
                      <a:pt x="525" y="79"/>
                      <a:pt x="525" y="79"/>
                    </a:cubicBezTo>
                    <a:cubicBezTo>
                      <a:pt x="553" y="79"/>
                      <a:pt x="576" y="56"/>
                      <a:pt x="576" y="28"/>
                    </a:cubicBezTo>
                    <a:cubicBezTo>
                      <a:pt x="576" y="18"/>
                      <a:pt x="573" y="8"/>
                      <a:pt x="567" y="0"/>
                    </a:cubicBezTo>
                    <a:cubicBezTo>
                      <a:pt x="558" y="13"/>
                      <a:pt x="542" y="22"/>
                      <a:pt x="525" y="22"/>
                    </a:cubicBezTo>
                    <a:close/>
                  </a:path>
                </a:pathLst>
              </a:custGeom>
              <a:solidFill>
                <a:srgbClr val="5B85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1" name="Freeform 698"/>
              <p:cNvSpPr>
                <a:spLocks/>
              </p:cNvSpPr>
              <p:nvPr/>
            </p:nvSpPr>
            <p:spPr bwMode="auto">
              <a:xfrm>
                <a:off x="6464942" y="4852396"/>
                <a:ext cx="443020" cy="1209670"/>
              </a:xfrm>
              <a:custGeom>
                <a:avLst/>
                <a:gdLst>
                  <a:gd name="T0" fmla="*/ 19 w 342"/>
                  <a:gd name="T1" fmla="*/ 0 h 933"/>
                  <a:gd name="T2" fmla="*/ 93 w 342"/>
                  <a:gd name="T3" fmla="*/ 163 h 933"/>
                  <a:gd name="T4" fmla="*/ 138 w 342"/>
                  <a:gd name="T5" fmla="*/ 660 h 933"/>
                  <a:gd name="T6" fmla="*/ 165 w 342"/>
                  <a:gd name="T7" fmla="*/ 926 h 933"/>
                  <a:gd name="T8" fmla="*/ 227 w 342"/>
                  <a:gd name="T9" fmla="*/ 913 h 933"/>
                  <a:gd name="T10" fmla="*/ 342 w 342"/>
                  <a:gd name="T11" fmla="*/ 550 h 933"/>
                  <a:gd name="T12" fmla="*/ 19 w 342"/>
                  <a:gd name="T13" fmla="*/ 0 h 9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2" h="933">
                    <a:moveTo>
                      <a:pt x="19" y="0"/>
                    </a:moveTo>
                    <a:cubicBezTo>
                      <a:pt x="18" y="25"/>
                      <a:pt x="28" y="76"/>
                      <a:pt x="93" y="163"/>
                    </a:cubicBezTo>
                    <a:cubicBezTo>
                      <a:pt x="193" y="298"/>
                      <a:pt x="276" y="546"/>
                      <a:pt x="138" y="660"/>
                    </a:cubicBezTo>
                    <a:cubicBezTo>
                      <a:pt x="0" y="774"/>
                      <a:pt x="10" y="933"/>
                      <a:pt x="165" y="926"/>
                    </a:cubicBezTo>
                    <a:cubicBezTo>
                      <a:pt x="186" y="926"/>
                      <a:pt x="207" y="921"/>
                      <a:pt x="227" y="913"/>
                    </a:cubicBezTo>
                    <a:cubicBezTo>
                      <a:pt x="299" y="810"/>
                      <a:pt x="342" y="685"/>
                      <a:pt x="342" y="550"/>
                    </a:cubicBezTo>
                    <a:cubicBezTo>
                      <a:pt x="342" y="314"/>
                      <a:pt x="212" y="108"/>
                      <a:pt x="19" y="0"/>
                    </a:cubicBezTo>
                    <a:close/>
                  </a:path>
                </a:pathLst>
              </a:custGeom>
              <a:solidFill>
                <a:srgbClr val="ACEF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2" name="Freeform 699"/>
              <p:cNvSpPr>
                <a:spLocks/>
              </p:cNvSpPr>
              <p:nvPr/>
            </p:nvSpPr>
            <p:spPr bwMode="auto">
              <a:xfrm>
                <a:off x="5944581" y="5529691"/>
                <a:ext cx="317623" cy="310865"/>
              </a:xfrm>
              <a:custGeom>
                <a:avLst/>
                <a:gdLst>
                  <a:gd name="T0" fmla="*/ 186 w 245"/>
                  <a:gd name="T1" fmla="*/ 0 h 240"/>
                  <a:gd name="T2" fmla="*/ 104 w 245"/>
                  <a:gd name="T3" fmla="*/ 35 h 240"/>
                  <a:gd name="T4" fmla="*/ 45 w 245"/>
                  <a:gd name="T5" fmla="*/ 228 h 240"/>
                  <a:gd name="T6" fmla="*/ 80 w 245"/>
                  <a:gd name="T7" fmla="*/ 240 h 240"/>
                  <a:gd name="T8" fmla="*/ 245 w 245"/>
                  <a:gd name="T9" fmla="*/ 83 h 240"/>
                  <a:gd name="T10" fmla="*/ 186 w 245"/>
                  <a:gd name="T11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5" h="240">
                    <a:moveTo>
                      <a:pt x="186" y="0"/>
                    </a:moveTo>
                    <a:cubicBezTo>
                      <a:pt x="159" y="0"/>
                      <a:pt x="128" y="15"/>
                      <a:pt x="104" y="35"/>
                    </a:cubicBezTo>
                    <a:cubicBezTo>
                      <a:pt x="35" y="90"/>
                      <a:pt x="0" y="187"/>
                      <a:pt x="45" y="228"/>
                    </a:cubicBezTo>
                    <a:cubicBezTo>
                      <a:pt x="53" y="236"/>
                      <a:pt x="66" y="240"/>
                      <a:pt x="80" y="240"/>
                    </a:cubicBezTo>
                    <a:cubicBezTo>
                      <a:pt x="143" y="240"/>
                      <a:pt x="245" y="173"/>
                      <a:pt x="245" y="83"/>
                    </a:cubicBezTo>
                    <a:cubicBezTo>
                      <a:pt x="245" y="22"/>
                      <a:pt x="219" y="0"/>
                      <a:pt x="186" y="0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3" name="Freeform 700"/>
              <p:cNvSpPr>
                <a:spLocks/>
              </p:cNvSpPr>
              <p:nvPr/>
            </p:nvSpPr>
            <p:spPr bwMode="auto">
              <a:xfrm>
                <a:off x="4955670" y="4709729"/>
                <a:ext cx="523364" cy="123145"/>
              </a:xfrm>
              <a:custGeom>
                <a:avLst/>
                <a:gdLst>
                  <a:gd name="T0" fmla="*/ 379 w 404"/>
                  <a:gd name="T1" fmla="*/ 57 h 95"/>
                  <a:gd name="T2" fmla="*/ 77 w 404"/>
                  <a:gd name="T3" fmla="*/ 57 h 95"/>
                  <a:gd name="T4" fmla="*/ 26 w 404"/>
                  <a:gd name="T5" fmla="*/ 6 h 95"/>
                  <a:gd name="T6" fmla="*/ 26 w 404"/>
                  <a:gd name="T7" fmla="*/ 0 h 95"/>
                  <a:gd name="T8" fmla="*/ 0 w 404"/>
                  <a:gd name="T9" fmla="*/ 44 h 95"/>
                  <a:gd name="T10" fmla="*/ 51 w 404"/>
                  <a:gd name="T11" fmla="*/ 95 h 95"/>
                  <a:gd name="T12" fmla="*/ 353 w 404"/>
                  <a:gd name="T13" fmla="*/ 95 h 95"/>
                  <a:gd name="T14" fmla="*/ 404 w 404"/>
                  <a:gd name="T15" fmla="*/ 50 h 95"/>
                  <a:gd name="T16" fmla="*/ 379 w 404"/>
                  <a:gd name="T17" fmla="*/ 57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4" h="95">
                    <a:moveTo>
                      <a:pt x="379" y="57"/>
                    </a:moveTo>
                    <a:cubicBezTo>
                      <a:pt x="350" y="57"/>
                      <a:pt x="105" y="57"/>
                      <a:pt x="77" y="57"/>
                    </a:cubicBezTo>
                    <a:cubicBezTo>
                      <a:pt x="48" y="57"/>
                      <a:pt x="26" y="34"/>
                      <a:pt x="26" y="6"/>
                    </a:cubicBezTo>
                    <a:cubicBezTo>
                      <a:pt x="26" y="4"/>
                      <a:pt x="26" y="2"/>
                      <a:pt x="26" y="0"/>
                    </a:cubicBezTo>
                    <a:cubicBezTo>
                      <a:pt x="11" y="8"/>
                      <a:pt x="0" y="25"/>
                      <a:pt x="0" y="44"/>
                    </a:cubicBezTo>
                    <a:cubicBezTo>
                      <a:pt x="0" y="72"/>
                      <a:pt x="23" y="95"/>
                      <a:pt x="51" y="95"/>
                    </a:cubicBezTo>
                    <a:cubicBezTo>
                      <a:pt x="79" y="95"/>
                      <a:pt x="325" y="95"/>
                      <a:pt x="353" y="95"/>
                    </a:cubicBezTo>
                    <a:cubicBezTo>
                      <a:pt x="379" y="95"/>
                      <a:pt x="401" y="75"/>
                      <a:pt x="404" y="50"/>
                    </a:cubicBezTo>
                    <a:cubicBezTo>
                      <a:pt x="396" y="54"/>
                      <a:pt x="388" y="57"/>
                      <a:pt x="379" y="57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4" name="Freeform 701"/>
              <p:cNvSpPr>
                <a:spLocks/>
              </p:cNvSpPr>
              <p:nvPr/>
            </p:nvSpPr>
            <p:spPr bwMode="auto">
              <a:xfrm>
                <a:off x="7039366" y="6058312"/>
                <a:ext cx="414487" cy="162190"/>
              </a:xfrm>
              <a:custGeom>
                <a:avLst/>
                <a:gdLst>
                  <a:gd name="T0" fmla="*/ 273 w 320"/>
                  <a:gd name="T1" fmla="*/ 91 h 125"/>
                  <a:gd name="T2" fmla="*/ 93 w 320"/>
                  <a:gd name="T3" fmla="*/ 91 h 125"/>
                  <a:gd name="T4" fmla="*/ 22 w 320"/>
                  <a:gd name="T5" fmla="*/ 20 h 125"/>
                  <a:gd name="T6" fmla="*/ 24 w 320"/>
                  <a:gd name="T7" fmla="*/ 0 h 125"/>
                  <a:gd name="T8" fmla="*/ 0 w 320"/>
                  <a:gd name="T9" fmla="*/ 53 h 125"/>
                  <a:gd name="T10" fmla="*/ 72 w 320"/>
                  <a:gd name="T11" fmla="*/ 125 h 125"/>
                  <a:gd name="T12" fmla="*/ 251 w 320"/>
                  <a:gd name="T13" fmla="*/ 125 h 125"/>
                  <a:gd name="T14" fmla="*/ 320 w 320"/>
                  <a:gd name="T15" fmla="*/ 73 h 125"/>
                  <a:gd name="T16" fmla="*/ 273 w 320"/>
                  <a:gd name="T17" fmla="*/ 91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0" h="125">
                    <a:moveTo>
                      <a:pt x="273" y="91"/>
                    </a:moveTo>
                    <a:cubicBezTo>
                      <a:pt x="233" y="91"/>
                      <a:pt x="133" y="91"/>
                      <a:pt x="93" y="91"/>
                    </a:cubicBezTo>
                    <a:cubicBezTo>
                      <a:pt x="54" y="91"/>
                      <a:pt x="22" y="59"/>
                      <a:pt x="22" y="20"/>
                    </a:cubicBezTo>
                    <a:cubicBezTo>
                      <a:pt x="22" y="13"/>
                      <a:pt x="23" y="6"/>
                      <a:pt x="24" y="0"/>
                    </a:cubicBezTo>
                    <a:cubicBezTo>
                      <a:pt x="10" y="13"/>
                      <a:pt x="0" y="32"/>
                      <a:pt x="0" y="53"/>
                    </a:cubicBezTo>
                    <a:cubicBezTo>
                      <a:pt x="0" y="93"/>
                      <a:pt x="32" y="125"/>
                      <a:pt x="72" y="125"/>
                    </a:cubicBezTo>
                    <a:cubicBezTo>
                      <a:pt x="111" y="125"/>
                      <a:pt x="212" y="125"/>
                      <a:pt x="251" y="125"/>
                    </a:cubicBezTo>
                    <a:cubicBezTo>
                      <a:pt x="284" y="125"/>
                      <a:pt x="312" y="103"/>
                      <a:pt x="320" y="73"/>
                    </a:cubicBezTo>
                    <a:cubicBezTo>
                      <a:pt x="307" y="84"/>
                      <a:pt x="291" y="91"/>
                      <a:pt x="273" y="91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5" name="Freeform 702"/>
              <p:cNvSpPr>
                <a:spLocks/>
              </p:cNvSpPr>
              <p:nvPr/>
            </p:nvSpPr>
            <p:spPr bwMode="auto">
              <a:xfrm>
                <a:off x="5471526" y="6443514"/>
                <a:ext cx="72835" cy="45053"/>
              </a:xfrm>
              <a:custGeom>
                <a:avLst/>
                <a:gdLst>
                  <a:gd name="T0" fmla="*/ 40 w 56"/>
                  <a:gd name="T1" fmla="*/ 2 h 35"/>
                  <a:gd name="T2" fmla="*/ 8 w 56"/>
                  <a:gd name="T3" fmla="*/ 14 h 35"/>
                  <a:gd name="T4" fmla="*/ 2 w 56"/>
                  <a:gd name="T5" fmla="*/ 27 h 35"/>
                  <a:gd name="T6" fmla="*/ 15 w 56"/>
                  <a:gd name="T7" fmla="*/ 33 h 35"/>
                  <a:gd name="T8" fmla="*/ 48 w 56"/>
                  <a:gd name="T9" fmla="*/ 21 h 35"/>
                  <a:gd name="T10" fmla="*/ 54 w 56"/>
                  <a:gd name="T11" fmla="*/ 7 h 35"/>
                  <a:gd name="T12" fmla="*/ 40 w 56"/>
                  <a:gd name="T13" fmla="*/ 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" h="35">
                    <a:moveTo>
                      <a:pt x="40" y="2"/>
                    </a:moveTo>
                    <a:cubicBezTo>
                      <a:pt x="29" y="6"/>
                      <a:pt x="19" y="10"/>
                      <a:pt x="8" y="14"/>
                    </a:cubicBezTo>
                    <a:cubicBezTo>
                      <a:pt x="3" y="16"/>
                      <a:pt x="0" y="22"/>
                      <a:pt x="2" y="27"/>
                    </a:cubicBezTo>
                    <a:cubicBezTo>
                      <a:pt x="4" y="33"/>
                      <a:pt x="10" y="35"/>
                      <a:pt x="15" y="33"/>
                    </a:cubicBezTo>
                    <a:cubicBezTo>
                      <a:pt x="26" y="30"/>
                      <a:pt x="37" y="25"/>
                      <a:pt x="48" y="21"/>
                    </a:cubicBezTo>
                    <a:cubicBezTo>
                      <a:pt x="53" y="19"/>
                      <a:pt x="56" y="13"/>
                      <a:pt x="54" y="7"/>
                    </a:cubicBezTo>
                    <a:cubicBezTo>
                      <a:pt x="52" y="2"/>
                      <a:pt x="45" y="0"/>
                      <a:pt x="4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0" name="Freeform 707"/>
              <p:cNvSpPr>
                <a:spLocks/>
              </p:cNvSpPr>
              <p:nvPr/>
            </p:nvSpPr>
            <p:spPr bwMode="auto">
              <a:xfrm>
                <a:off x="4520159" y="5735433"/>
                <a:ext cx="409230" cy="201987"/>
              </a:xfrm>
              <a:custGeom>
                <a:avLst/>
                <a:gdLst>
                  <a:gd name="T0" fmla="*/ 110 w 316"/>
                  <a:gd name="T1" fmla="*/ 0 h 156"/>
                  <a:gd name="T2" fmla="*/ 54 w 316"/>
                  <a:gd name="T3" fmla="*/ 56 h 156"/>
                  <a:gd name="T4" fmla="*/ 61 w 316"/>
                  <a:gd name="T5" fmla="*/ 83 h 156"/>
                  <a:gd name="T6" fmla="*/ 40 w 316"/>
                  <a:gd name="T7" fmla="*/ 77 h 156"/>
                  <a:gd name="T8" fmla="*/ 0 w 316"/>
                  <a:gd name="T9" fmla="*/ 117 h 156"/>
                  <a:gd name="T10" fmla="*/ 40 w 316"/>
                  <a:gd name="T11" fmla="*/ 156 h 156"/>
                  <a:gd name="T12" fmla="*/ 276 w 316"/>
                  <a:gd name="T13" fmla="*/ 156 h 156"/>
                  <a:gd name="T14" fmla="*/ 316 w 316"/>
                  <a:gd name="T15" fmla="*/ 117 h 156"/>
                  <a:gd name="T16" fmla="*/ 276 w 316"/>
                  <a:gd name="T17" fmla="*/ 77 h 156"/>
                  <a:gd name="T18" fmla="*/ 257 w 316"/>
                  <a:gd name="T19" fmla="*/ 82 h 156"/>
                  <a:gd name="T20" fmla="*/ 259 w 316"/>
                  <a:gd name="T21" fmla="*/ 69 h 156"/>
                  <a:gd name="T22" fmla="*/ 203 w 316"/>
                  <a:gd name="T23" fmla="*/ 13 h 156"/>
                  <a:gd name="T24" fmla="*/ 161 w 316"/>
                  <a:gd name="T25" fmla="*/ 32 h 156"/>
                  <a:gd name="T26" fmla="*/ 110 w 316"/>
                  <a:gd name="T27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6" h="156">
                    <a:moveTo>
                      <a:pt x="110" y="0"/>
                    </a:moveTo>
                    <a:cubicBezTo>
                      <a:pt x="79" y="0"/>
                      <a:pt x="54" y="25"/>
                      <a:pt x="54" y="56"/>
                    </a:cubicBezTo>
                    <a:cubicBezTo>
                      <a:pt x="54" y="66"/>
                      <a:pt x="57" y="75"/>
                      <a:pt x="61" y="83"/>
                    </a:cubicBezTo>
                    <a:cubicBezTo>
                      <a:pt x="55" y="79"/>
                      <a:pt x="48" y="77"/>
                      <a:pt x="40" y="77"/>
                    </a:cubicBezTo>
                    <a:cubicBezTo>
                      <a:pt x="18" y="77"/>
                      <a:pt x="0" y="95"/>
                      <a:pt x="0" y="117"/>
                    </a:cubicBezTo>
                    <a:cubicBezTo>
                      <a:pt x="0" y="139"/>
                      <a:pt x="18" y="156"/>
                      <a:pt x="40" y="156"/>
                    </a:cubicBezTo>
                    <a:cubicBezTo>
                      <a:pt x="62" y="156"/>
                      <a:pt x="254" y="156"/>
                      <a:pt x="276" y="156"/>
                    </a:cubicBezTo>
                    <a:cubicBezTo>
                      <a:pt x="298" y="156"/>
                      <a:pt x="316" y="139"/>
                      <a:pt x="316" y="117"/>
                    </a:cubicBezTo>
                    <a:cubicBezTo>
                      <a:pt x="316" y="95"/>
                      <a:pt x="298" y="77"/>
                      <a:pt x="276" y="77"/>
                    </a:cubicBezTo>
                    <a:cubicBezTo>
                      <a:pt x="269" y="77"/>
                      <a:pt x="263" y="78"/>
                      <a:pt x="257" y="82"/>
                    </a:cubicBezTo>
                    <a:cubicBezTo>
                      <a:pt x="258" y="77"/>
                      <a:pt x="259" y="73"/>
                      <a:pt x="259" y="69"/>
                    </a:cubicBezTo>
                    <a:cubicBezTo>
                      <a:pt x="259" y="38"/>
                      <a:pt x="234" y="13"/>
                      <a:pt x="203" y="13"/>
                    </a:cubicBezTo>
                    <a:cubicBezTo>
                      <a:pt x="186" y="13"/>
                      <a:pt x="171" y="20"/>
                      <a:pt x="161" y="32"/>
                    </a:cubicBezTo>
                    <a:cubicBezTo>
                      <a:pt x="152" y="13"/>
                      <a:pt x="133" y="0"/>
                      <a:pt x="110" y="0"/>
                    </a:cubicBezTo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56" name="Group 1855"/>
            <p:cNvGrpSpPr/>
            <p:nvPr/>
          </p:nvGrpSpPr>
          <p:grpSpPr>
            <a:xfrm>
              <a:off x="5124108" y="4693210"/>
              <a:ext cx="1545314" cy="1830648"/>
              <a:chOff x="5116359" y="4641399"/>
              <a:chExt cx="1545314" cy="1830648"/>
            </a:xfrm>
            <a:solidFill>
              <a:schemeClr val="bg1">
                <a:lumMod val="95000"/>
              </a:schemeClr>
            </a:solidFill>
          </p:grpSpPr>
          <p:sp>
            <p:nvSpPr>
              <p:cNvPr id="1826" name="Freeform 703"/>
              <p:cNvSpPr>
                <a:spLocks noEditPoints="1"/>
              </p:cNvSpPr>
              <p:nvPr/>
            </p:nvSpPr>
            <p:spPr bwMode="auto">
              <a:xfrm>
                <a:off x="5116359" y="4707476"/>
                <a:ext cx="1431180" cy="1764571"/>
              </a:xfrm>
              <a:custGeom>
                <a:avLst/>
                <a:gdLst>
                  <a:gd name="T0" fmla="*/ 1098 w 1104"/>
                  <a:gd name="T1" fmla="*/ 21 h 1361"/>
                  <a:gd name="T2" fmla="*/ 1087 w 1104"/>
                  <a:gd name="T3" fmla="*/ 4 h 1361"/>
                  <a:gd name="T4" fmla="*/ 1027 w 1104"/>
                  <a:gd name="T5" fmla="*/ 54 h 1361"/>
                  <a:gd name="T6" fmla="*/ 930 w 1104"/>
                  <a:gd name="T7" fmla="*/ 133 h 1361"/>
                  <a:gd name="T8" fmla="*/ 988 w 1104"/>
                  <a:gd name="T9" fmla="*/ 80 h 1361"/>
                  <a:gd name="T10" fmla="*/ 918 w 1104"/>
                  <a:gd name="T11" fmla="*/ 116 h 1361"/>
                  <a:gd name="T12" fmla="*/ 930 w 1104"/>
                  <a:gd name="T13" fmla="*/ 133 h 1361"/>
                  <a:gd name="T14" fmla="*/ 876 w 1104"/>
                  <a:gd name="T15" fmla="*/ 172 h 1361"/>
                  <a:gd name="T16" fmla="*/ 864 w 1104"/>
                  <a:gd name="T17" fmla="*/ 156 h 1361"/>
                  <a:gd name="T18" fmla="*/ 808 w 1104"/>
                  <a:gd name="T19" fmla="*/ 211 h 1361"/>
                  <a:gd name="T20" fmla="*/ 719 w 1104"/>
                  <a:gd name="T21" fmla="*/ 297 h 1361"/>
                  <a:gd name="T22" fmla="*/ 772 w 1104"/>
                  <a:gd name="T23" fmla="*/ 240 h 1361"/>
                  <a:gd name="T24" fmla="*/ 705 w 1104"/>
                  <a:gd name="T25" fmla="*/ 281 h 1361"/>
                  <a:gd name="T26" fmla="*/ 719 w 1104"/>
                  <a:gd name="T27" fmla="*/ 297 h 1361"/>
                  <a:gd name="T28" fmla="*/ 668 w 1104"/>
                  <a:gd name="T29" fmla="*/ 340 h 1361"/>
                  <a:gd name="T30" fmla="*/ 654 w 1104"/>
                  <a:gd name="T31" fmla="*/ 325 h 1361"/>
                  <a:gd name="T32" fmla="*/ 603 w 1104"/>
                  <a:gd name="T33" fmla="*/ 384 h 1361"/>
                  <a:gd name="T34" fmla="*/ 519 w 1104"/>
                  <a:gd name="T35" fmla="*/ 476 h 1361"/>
                  <a:gd name="T36" fmla="*/ 568 w 1104"/>
                  <a:gd name="T37" fmla="*/ 430 h 1361"/>
                  <a:gd name="T38" fmla="*/ 554 w 1104"/>
                  <a:gd name="T39" fmla="*/ 415 h 1361"/>
                  <a:gd name="T40" fmla="*/ 505 w 1104"/>
                  <a:gd name="T41" fmla="*/ 461 h 1361"/>
                  <a:gd name="T42" fmla="*/ 519 w 1104"/>
                  <a:gd name="T43" fmla="*/ 476 h 1361"/>
                  <a:gd name="T44" fmla="*/ 472 w 1104"/>
                  <a:gd name="T45" fmla="*/ 523 h 1361"/>
                  <a:gd name="T46" fmla="*/ 457 w 1104"/>
                  <a:gd name="T47" fmla="*/ 509 h 1361"/>
                  <a:gd name="T48" fmla="*/ 410 w 1104"/>
                  <a:gd name="T49" fmla="*/ 572 h 1361"/>
                  <a:gd name="T50" fmla="*/ 334 w 1104"/>
                  <a:gd name="T51" fmla="*/ 670 h 1361"/>
                  <a:gd name="T52" fmla="*/ 378 w 1104"/>
                  <a:gd name="T53" fmla="*/ 606 h 1361"/>
                  <a:gd name="T54" fmla="*/ 319 w 1104"/>
                  <a:gd name="T55" fmla="*/ 656 h 1361"/>
                  <a:gd name="T56" fmla="*/ 334 w 1104"/>
                  <a:gd name="T57" fmla="*/ 670 h 1361"/>
                  <a:gd name="T58" fmla="*/ 291 w 1104"/>
                  <a:gd name="T59" fmla="*/ 721 h 1361"/>
                  <a:gd name="T60" fmla="*/ 275 w 1104"/>
                  <a:gd name="T61" fmla="*/ 708 h 1361"/>
                  <a:gd name="T62" fmla="*/ 234 w 1104"/>
                  <a:gd name="T63" fmla="*/ 775 h 1361"/>
                  <a:gd name="T64" fmla="*/ 169 w 1104"/>
                  <a:gd name="T65" fmla="*/ 881 h 1361"/>
                  <a:gd name="T66" fmla="*/ 206 w 1104"/>
                  <a:gd name="T67" fmla="*/ 812 h 1361"/>
                  <a:gd name="T68" fmla="*/ 152 w 1104"/>
                  <a:gd name="T69" fmla="*/ 869 h 1361"/>
                  <a:gd name="T70" fmla="*/ 169 w 1104"/>
                  <a:gd name="T71" fmla="*/ 881 h 1361"/>
                  <a:gd name="T72" fmla="*/ 132 w 1104"/>
                  <a:gd name="T73" fmla="*/ 936 h 1361"/>
                  <a:gd name="T74" fmla="*/ 115 w 1104"/>
                  <a:gd name="T75" fmla="*/ 925 h 1361"/>
                  <a:gd name="T76" fmla="*/ 84 w 1104"/>
                  <a:gd name="T77" fmla="*/ 998 h 1361"/>
                  <a:gd name="T78" fmla="*/ 43 w 1104"/>
                  <a:gd name="T79" fmla="*/ 1114 h 1361"/>
                  <a:gd name="T80" fmla="*/ 63 w 1104"/>
                  <a:gd name="T81" fmla="*/ 1039 h 1361"/>
                  <a:gd name="T82" fmla="*/ 23 w 1104"/>
                  <a:gd name="T83" fmla="*/ 1107 h 1361"/>
                  <a:gd name="T84" fmla="*/ 43 w 1104"/>
                  <a:gd name="T85" fmla="*/ 1114 h 1361"/>
                  <a:gd name="T86" fmla="*/ 21 w 1104"/>
                  <a:gd name="T87" fmla="*/ 1223 h 1361"/>
                  <a:gd name="T88" fmla="*/ 17 w 1104"/>
                  <a:gd name="T89" fmla="*/ 1165 h 1361"/>
                  <a:gd name="T90" fmla="*/ 0 w 1104"/>
                  <a:gd name="T91" fmla="*/ 1223 h 1361"/>
                  <a:gd name="T92" fmla="*/ 12 w 1104"/>
                  <a:gd name="T93" fmla="*/ 1252 h 1361"/>
                  <a:gd name="T94" fmla="*/ 92 w 1104"/>
                  <a:gd name="T95" fmla="*/ 1332 h 1361"/>
                  <a:gd name="T96" fmla="*/ 42 w 1104"/>
                  <a:gd name="T97" fmla="*/ 1298 h 1361"/>
                  <a:gd name="T98" fmla="*/ 26 w 1104"/>
                  <a:gd name="T99" fmla="*/ 1311 h 1361"/>
                  <a:gd name="T100" fmla="*/ 85 w 1104"/>
                  <a:gd name="T101" fmla="*/ 1352 h 1361"/>
                  <a:gd name="T102" fmla="*/ 92 w 1104"/>
                  <a:gd name="T103" fmla="*/ 1332 h 1361"/>
                  <a:gd name="T104" fmla="*/ 155 w 1104"/>
                  <a:gd name="T105" fmla="*/ 1340 h 1361"/>
                  <a:gd name="T106" fmla="*/ 155 w 1104"/>
                  <a:gd name="T107" fmla="*/ 1361 h 1361"/>
                  <a:gd name="T108" fmla="*/ 231 w 1104"/>
                  <a:gd name="T109" fmla="*/ 1339 h 1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104" h="1361">
                    <a:moveTo>
                      <a:pt x="1041" y="57"/>
                    </a:moveTo>
                    <a:cubicBezTo>
                      <a:pt x="1062" y="43"/>
                      <a:pt x="1081" y="31"/>
                      <a:pt x="1098" y="21"/>
                    </a:cubicBezTo>
                    <a:cubicBezTo>
                      <a:pt x="1102" y="18"/>
                      <a:pt x="1104" y="12"/>
                      <a:pt x="1101" y="7"/>
                    </a:cubicBezTo>
                    <a:cubicBezTo>
                      <a:pt x="1098" y="2"/>
                      <a:pt x="1092" y="0"/>
                      <a:pt x="1087" y="4"/>
                    </a:cubicBezTo>
                    <a:cubicBezTo>
                      <a:pt x="1070" y="14"/>
                      <a:pt x="1051" y="26"/>
                      <a:pt x="1030" y="40"/>
                    </a:cubicBezTo>
                    <a:cubicBezTo>
                      <a:pt x="1025" y="43"/>
                      <a:pt x="1024" y="49"/>
                      <a:pt x="1027" y="54"/>
                    </a:cubicBezTo>
                    <a:cubicBezTo>
                      <a:pt x="1030" y="59"/>
                      <a:pt x="1036" y="60"/>
                      <a:pt x="1041" y="57"/>
                    </a:cubicBezTo>
                    <a:close/>
                    <a:moveTo>
                      <a:pt x="930" y="133"/>
                    </a:moveTo>
                    <a:cubicBezTo>
                      <a:pt x="950" y="119"/>
                      <a:pt x="968" y="106"/>
                      <a:pt x="985" y="94"/>
                    </a:cubicBezTo>
                    <a:cubicBezTo>
                      <a:pt x="990" y="91"/>
                      <a:pt x="991" y="85"/>
                      <a:pt x="988" y="80"/>
                    </a:cubicBezTo>
                    <a:cubicBezTo>
                      <a:pt x="985" y="75"/>
                      <a:pt x="978" y="74"/>
                      <a:pt x="974" y="77"/>
                    </a:cubicBezTo>
                    <a:cubicBezTo>
                      <a:pt x="956" y="89"/>
                      <a:pt x="938" y="102"/>
                      <a:pt x="918" y="116"/>
                    </a:cubicBezTo>
                    <a:cubicBezTo>
                      <a:pt x="914" y="119"/>
                      <a:pt x="913" y="126"/>
                      <a:pt x="916" y="130"/>
                    </a:cubicBezTo>
                    <a:cubicBezTo>
                      <a:pt x="919" y="135"/>
                      <a:pt x="926" y="136"/>
                      <a:pt x="930" y="133"/>
                    </a:cubicBezTo>
                    <a:close/>
                    <a:moveTo>
                      <a:pt x="823" y="213"/>
                    </a:moveTo>
                    <a:cubicBezTo>
                      <a:pt x="841" y="199"/>
                      <a:pt x="859" y="185"/>
                      <a:pt x="876" y="172"/>
                    </a:cubicBezTo>
                    <a:cubicBezTo>
                      <a:pt x="881" y="169"/>
                      <a:pt x="882" y="162"/>
                      <a:pt x="878" y="158"/>
                    </a:cubicBezTo>
                    <a:cubicBezTo>
                      <a:pt x="875" y="153"/>
                      <a:pt x="869" y="152"/>
                      <a:pt x="864" y="156"/>
                    </a:cubicBezTo>
                    <a:cubicBezTo>
                      <a:pt x="847" y="169"/>
                      <a:pt x="829" y="182"/>
                      <a:pt x="810" y="196"/>
                    </a:cubicBezTo>
                    <a:cubicBezTo>
                      <a:pt x="806" y="200"/>
                      <a:pt x="805" y="207"/>
                      <a:pt x="808" y="211"/>
                    </a:cubicBezTo>
                    <a:cubicBezTo>
                      <a:pt x="812" y="216"/>
                      <a:pt x="818" y="216"/>
                      <a:pt x="823" y="213"/>
                    </a:cubicBezTo>
                    <a:close/>
                    <a:moveTo>
                      <a:pt x="719" y="297"/>
                    </a:moveTo>
                    <a:cubicBezTo>
                      <a:pt x="736" y="282"/>
                      <a:pt x="753" y="268"/>
                      <a:pt x="770" y="254"/>
                    </a:cubicBezTo>
                    <a:cubicBezTo>
                      <a:pt x="775" y="251"/>
                      <a:pt x="776" y="244"/>
                      <a:pt x="772" y="240"/>
                    </a:cubicBezTo>
                    <a:cubicBezTo>
                      <a:pt x="768" y="235"/>
                      <a:pt x="762" y="235"/>
                      <a:pt x="757" y="238"/>
                    </a:cubicBezTo>
                    <a:cubicBezTo>
                      <a:pt x="740" y="252"/>
                      <a:pt x="723" y="266"/>
                      <a:pt x="705" y="281"/>
                    </a:cubicBezTo>
                    <a:cubicBezTo>
                      <a:pt x="701" y="285"/>
                      <a:pt x="700" y="291"/>
                      <a:pt x="704" y="296"/>
                    </a:cubicBezTo>
                    <a:cubicBezTo>
                      <a:pt x="708" y="300"/>
                      <a:pt x="714" y="301"/>
                      <a:pt x="719" y="297"/>
                    </a:cubicBezTo>
                    <a:close/>
                    <a:moveTo>
                      <a:pt x="617" y="385"/>
                    </a:moveTo>
                    <a:cubicBezTo>
                      <a:pt x="634" y="370"/>
                      <a:pt x="651" y="355"/>
                      <a:pt x="668" y="340"/>
                    </a:cubicBezTo>
                    <a:cubicBezTo>
                      <a:pt x="672" y="337"/>
                      <a:pt x="672" y="330"/>
                      <a:pt x="669" y="326"/>
                    </a:cubicBezTo>
                    <a:cubicBezTo>
                      <a:pt x="665" y="322"/>
                      <a:pt x="658" y="321"/>
                      <a:pt x="654" y="325"/>
                    </a:cubicBezTo>
                    <a:cubicBezTo>
                      <a:pt x="637" y="339"/>
                      <a:pt x="621" y="354"/>
                      <a:pt x="603" y="369"/>
                    </a:cubicBezTo>
                    <a:cubicBezTo>
                      <a:pt x="599" y="373"/>
                      <a:pt x="599" y="380"/>
                      <a:pt x="603" y="384"/>
                    </a:cubicBezTo>
                    <a:cubicBezTo>
                      <a:pt x="607" y="388"/>
                      <a:pt x="613" y="389"/>
                      <a:pt x="617" y="385"/>
                    </a:cubicBezTo>
                    <a:close/>
                    <a:moveTo>
                      <a:pt x="519" y="476"/>
                    </a:moveTo>
                    <a:cubicBezTo>
                      <a:pt x="528" y="468"/>
                      <a:pt x="536" y="460"/>
                      <a:pt x="545" y="452"/>
                    </a:cubicBezTo>
                    <a:cubicBezTo>
                      <a:pt x="552" y="445"/>
                      <a:pt x="560" y="437"/>
                      <a:pt x="568" y="430"/>
                    </a:cubicBezTo>
                    <a:cubicBezTo>
                      <a:pt x="572" y="426"/>
                      <a:pt x="572" y="420"/>
                      <a:pt x="568" y="416"/>
                    </a:cubicBezTo>
                    <a:cubicBezTo>
                      <a:pt x="565" y="411"/>
                      <a:pt x="558" y="411"/>
                      <a:pt x="554" y="415"/>
                    </a:cubicBezTo>
                    <a:cubicBezTo>
                      <a:pt x="546" y="422"/>
                      <a:pt x="538" y="430"/>
                      <a:pt x="530" y="437"/>
                    </a:cubicBezTo>
                    <a:cubicBezTo>
                      <a:pt x="522" y="445"/>
                      <a:pt x="513" y="453"/>
                      <a:pt x="505" y="461"/>
                    </a:cubicBezTo>
                    <a:cubicBezTo>
                      <a:pt x="501" y="465"/>
                      <a:pt x="501" y="472"/>
                      <a:pt x="505" y="476"/>
                    </a:cubicBezTo>
                    <a:cubicBezTo>
                      <a:pt x="509" y="480"/>
                      <a:pt x="515" y="480"/>
                      <a:pt x="519" y="476"/>
                    </a:cubicBezTo>
                    <a:close/>
                    <a:moveTo>
                      <a:pt x="425" y="571"/>
                    </a:moveTo>
                    <a:cubicBezTo>
                      <a:pt x="440" y="555"/>
                      <a:pt x="456" y="539"/>
                      <a:pt x="472" y="523"/>
                    </a:cubicBezTo>
                    <a:cubicBezTo>
                      <a:pt x="476" y="519"/>
                      <a:pt x="476" y="513"/>
                      <a:pt x="472" y="509"/>
                    </a:cubicBezTo>
                    <a:cubicBezTo>
                      <a:pt x="468" y="505"/>
                      <a:pt x="461" y="505"/>
                      <a:pt x="457" y="509"/>
                    </a:cubicBezTo>
                    <a:cubicBezTo>
                      <a:pt x="441" y="525"/>
                      <a:pt x="425" y="541"/>
                      <a:pt x="410" y="557"/>
                    </a:cubicBezTo>
                    <a:cubicBezTo>
                      <a:pt x="406" y="561"/>
                      <a:pt x="406" y="568"/>
                      <a:pt x="410" y="572"/>
                    </a:cubicBezTo>
                    <a:cubicBezTo>
                      <a:pt x="414" y="576"/>
                      <a:pt x="421" y="575"/>
                      <a:pt x="425" y="571"/>
                    </a:cubicBezTo>
                    <a:close/>
                    <a:moveTo>
                      <a:pt x="334" y="670"/>
                    </a:moveTo>
                    <a:cubicBezTo>
                      <a:pt x="349" y="654"/>
                      <a:pt x="364" y="637"/>
                      <a:pt x="379" y="620"/>
                    </a:cubicBezTo>
                    <a:cubicBezTo>
                      <a:pt x="383" y="616"/>
                      <a:pt x="383" y="609"/>
                      <a:pt x="378" y="606"/>
                    </a:cubicBezTo>
                    <a:cubicBezTo>
                      <a:pt x="374" y="602"/>
                      <a:pt x="368" y="602"/>
                      <a:pt x="364" y="606"/>
                    </a:cubicBezTo>
                    <a:cubicBezTo>
                      <a:pt x="348" y="623"/>
                      <a:pt x="333" y="640"/>
                      <a:pt x="319" y="656"/>
                    </a:cubicBezTo>
                    <a:cubicBezTo>
                      <a:pt x="315" y="661"/>
                      <a:pt x="315" y="667"/>
                      <a:pt x="320" y="671"/>
                    </a:cubicBezTo>
                    <a:cubicBezTo>
                      <a:pt x="324" y="675"/>
                      <a:pt x="330" y="674"/>
                      <a:pt x="334" y="670"/>
                    </a:cubicBezTo>
                    <a:close/>
                    <a:moveTo>
                      <a:pt x="249" y="773"/>
                    </a:moveTo>
                    <a:cubicBezTo>
                      <a:pt x="262" y="756"/>
                      <a:pt x="276" y="739"/>
                      <a:pt x="291" y="721"/>
                    </a:cubicBezTo>
                    <a:cubicBezTo>
                      <a:pt x="294" y="717"/>
                      <a:pt x="294" y="710"/>
                      <a:pt x="289" y="706"/>
                    </a:cubicBezTo>
                    <a:cubicBezTo>
                      <a:pt x="285" y="703"/>
                      <a:pt x="278" y="703"/>
                      <a:pt x="275" y="708"/>
                    </a:cubicBezTo>
                    <a:cubicBezTo>
                      <a:pt x="260" y="725"/>
                      <a:pt x="246" y="743"/>
                      <a:pt x="232" y="760"/>
                    </a:cubicBezTo>
                    <a:cubicBezTo>
                      <a:pt x="229" y="765"/>
                      <a:pt x="229" y="771"/>
                      <a:pt x="234" y="775"/>
                    </a:cubicBezTo>
                    <a:cubicBezTo>
                      <a:pt x="238" y="778"/>
                      <a:pt x="245" y="778"/>
                      <a:pt x="249" y="773"/>
                    </a:cubicBezTo>
                    <a:close/>
                    <a:moveTo>
                      <a:pt x="169" y="881"/>
                    </a:moveTo>
                    <a:cubicBezTo>
                      <a:pt x="181" y="863"/>
                      <a:pt x="194" y="845"/>
                      <a:pt x="208" y="826"/>
                    </a:cubicBezTo>
                    <a:cubicBezTo>
                      <a:pt x="211" y="822"/>
                      <a:pt x="210" y="815"/>
                      <a:pt x="206" y="812"/>
                    </a:cubicBezTo>
                    <a:cubicBezTo>
                      <a:pt x="201" y="808"/>
                      <a:pt x="195" y="809"/>
                      <a:pt x="191" y="814"/>
                    </a:cubicBezTo>
                    <a:cubicBezTo>
                      <a:pt x="177" y="832"/>
                      <a:pt x="164" y="851"/>
                      <a:pt x="152" y="869"/>
                    </a:cubicBezTo>
                    <a:cubicBezTo>
                      <a:pt x="149" y="874"/>
                      <a:pt x="150" y="880"/>
                      <a:pt x="155" y="883"/>
                    </a:cubicBezTo>
                    <a:cubicBezTo>
                      <a:pt x="159" y="887"/>
                      <a:pt x="166" y="885"/>
                      <a:pt x="169" y="881"/>
                    </a:cubicBezTo>
                    <a:close/>
                    <a:moveTo>
                      <a:pt x="98" y="994"/>
                    </a:moveTo>
                    <a:cubicBezTo>
                      <a:pt x="109" y="975"/>
                      <a:pt x="120" y="956"/>
                      <a:pt x="132" y="936"/>
                    </a:cubicBezTo>
                    <a:cubicBezTo>
                      <a:pt x="135" y="932"/>
                      <a:pt x="134" y="925"/>
                      <a:pt x="129" y="922"/>
                    </a:cubicBezTo>
                    <a:cubicBezTo>
                      <a:pt x="124" y="919"/>
                      <a:pt x="118" y="921"/>
                      <a:pt x="115" y="925"/>
                    </a:cubicBezTo>
                    <a:cubicBezTo>
                      <a:pt x="102" y="945"/>
                      <a:pt x="91" y="965"/>
                      <a:pt x="80" y="984"/>
                    </a:cubicBezTo>
                    <a:cubicBezTo>
                      <a:pt x="78" y="989"/>
                      <a:pt x="79" y="995"/>
                      <a:pt x="84" y="998"/>
                    </a:cubicBezTo>
                    <a:cubicBezTo>
                      <a:pt x="89" y="1001"/>
                      <a:pt x="96" y="999"/>
                      <a:pt x="98" y="994"/>
                    </a:cubicBezTo>
                    <a:close/>
                    <a:moveTo>
                      <a:pt x="43" y="1114"/>
                    </a:moveTo>
                    <a:cubicBezTo>
                      <a:pt x="50" y="1095"/>
                      <a:pt x="58" y="1074"/>
                      <a:pt x="68" y="1053"/>
                    </a:cubicBezTo>
                    <a:cubicBezTo>
                      <a:pt x="70" y="1048"/>
                      <a:pt x="68" y="1042"/>
                      <a:pt x="63" y="1039"/>
                    </a:cubicBezTo>
                    <a:cubicBezTo>
                      <a:pt x="58" y="1037"/>
                      <a:pt x="52" y="1039"/>
                      <a:pt x="49" y="1044"/>
                    </a:cubicBezTo>
                    <a:cubicBezTo>
                      <a:pt x="39" y="1066"/>
                      <a:pt x="30" y="1087"/>
                      <a:pt x="23" y="1107"/>
                    </a:cubicBezTo>
                    <a:cubicBezTo>
                      <a:pt x="21" y="1113"/>
                      <a:pt x="24" y="1118"/>
                      <a:pt x="29" y="1120"/>
                    </a:cubicBezTo>
                    <a:cubicBezTo>
                      <a:pt x="35" y="1122"/>
                      <a:pt x="41" y="1119"/>
                      <a:pt x="43" y="1114"/>
                    </a:cubicBezTo>
                    <a:close/>
                    <a:moveTo>
                      <a:pt x="21" y="1241"/>
                    </a:moveTo>
                    <a:cubicBezTo>
                      <a:pt x="21" y="1235"/>
                      <a:pt x="21" y="1229"/>
                      <a:pt x="21" y="1223"/>
                    </a:cubicBezTo>
                    <a:cubicBezTo>
                      <a:pt x="21" y="1209"/>
                      <a:pt x="22" y="1194"/>
                      <a:pt x="25" y="1177"/>
                    </a:cubicBezTo>
                    <a:cubicBezTo>
                      <a:pt x="26" y="1172"/>
                      <a:pt x="23" y="1166"/>
                      <a:pt x="17" y="1165"/>
                    </a:cubicBezTo>
                    <a:cubicBezTo>
                      <a:pt x="11" y="1164"/>
                      <a:pt x="6" y="1168"/>
                      <a:pt x="5" y="1173"/>
                    </a:cubicBezTo>
                    <a:cubicBezTo>
                      <a:pt x="2" y="1191"/>
                      <a:pt x="0" y="1208"/>
                      <a:pt x="0" y="1223"/>
                    </a:cubicBezTo>
                    <a:cubicBezTo>
                      <a:pt x="0" y="1230"/>
                      <a:pt x="0" y="1237"/>
                      <a:pt x="1" y="1243"/>
                    </a:cubicBezTo>
                    <a:cubicBezTo>
                      <a:pt x="1" y="1249"/>
                      <a:pt x="7" y="1253"/>
                      <a:pt x="12" y="1252"/>
                    </a:cubicBezTo>
                    <a:cubicBezTo>
                      <a:pt x="18" y="1252"/>
                      <a:pt x="22" y="1247"/>
                      <a:pt x="21" y="1241"/>
                    </a:cubicBezTo>
                    <a:close/>
                    <a:moveTo>
                      <a:pt x="92" y="1332"/>
                    </a:moveTo>
                    <a:cubicBezTo>
                      <a:pt x="75" y="1327"/>
                      <a:pt x="61" y="1318"/>
                      <a:pt x="49" y="1306"/>
                    </a:cubicBezTo>
                    <a:cubicBezTo>
                      <a:pt x="47" y="1303"/>
                      <a:pt x="44" y="1301"/>
                      <a:pt x="42" y="1298"/>
                    </a:cubicBezTo>
                    <a:cubicBezTo>
                      <a:pt x="39" y="1294"/>
                      <a:pt x="32" y="1293"/>
                      <a:pt x="28" y="1296"/>
                    </a:cubicBezTo>
                    <a:cubicBezTo>
                      <a:pt x="23" y="1300"/>
                      <a:pt x="22" y="1306"/>
                      <a:pt x="26" y="1311"/>
                    </a:cubicBezTo>
                    <a:cubicBezTo>
                      <a:pt x="28" y="1314"/>
                      <a:pt x="31" y="1317"/>
                      <a:pt x="34" y="1320"/>
                    </a:cubicBezTo>
                    <a:cubicBezTo>
                      <a:pt x="48" y="1335"/>
                      <a:pt x="65" y="1345"/>
                      <a:pt x="85" y="1352"/>
                    </a:cubicBezTo>
                    <a:cubicBezTo>
                      <a:pt x="91" y="1354"/>
                      <a:pt x="97" y="1351"/>
                      <a:pt x="98" y="1345"/>
                    </a:cubicBezTo>
                    <a:cubicBezTo>
                      <a:pt x="100" y="1340"/>
                      <a:pt x="97" y="1334"/>
                      <a:pt x="92" y="1332"/>
                    </a:cubicBezTo>
                    <a:close/>
                    <a:moveTo>
                      <a:pt x="219" y="1332"/>
                    </a:moveTo>
                    <a:cubicBezTo>
                      <a:pt x="196" y="1337"/>
                      <a:pt x="174" y="1340"/>
                      <a:pt x="155" y="1340"/>
                    </a:cubicBezTo>
                    <a:cubicBezTo>
                      <a:pt x="149" y="1341"/>
                      <a:pt x="144" y="1345"/>
                      <a:pt x="144" y="1351"/>
                    </a:cubicBezTo>
                    <a:cubicBezTo>
                      <a:pt x="145" y="1357"/>
                      <a:pt x="149" y="1361"/>
                      <a:pt x="155" y="1361"/>
                    </a:cubicBezTo>
                    <a:cubicBezTo>
                      <a:pt x="176" y="1360"/>
                      <a:pt x="199" y="1357"/>
                      <a:pt x="224" y="1352"/>
                    </a:cubicBezTo>
                    <a:cubicBezTo>
                      <a:pt x="229" y="1351"/>
                      <a:pt x="233" y="1345"/>
                      <a:pt x="231" y="1339"/>
                    </a:cubicBezTo>
                    <a:cubicBezTo>
                      <a:pt x="230" y="1334"/>
                      <a:pt x="225" y="1330"/>
                      <a:pt x="219" y="133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7" name="Freeform 704"/>
              <p:cNvSpPr>
                <a:spLocks/>
              </p:cNvSpPr>
              <p:nvPr/>
            </p:nvSpPr>
            <p:spPr bwMode="auto">
              <a:xfrm>
                <a:off x="6591841" y="4641399"/>
                <a:ext cx="69832" cy="53313"/>
              </a:xfrm>
              <a:custGeom>
                <a:avLst/>
                <a:gdLst>
                  <a:gd name="T0" fmla="*/ 17 w 54"/>
                  <a:gd name="T1" fmla="*/ 38 h 41"/>
                  <a:gd name="T2" fmla="*/ 39 w 54"/>
                  <a:gd name="T3" fmla="*/ 25 h 41"/>
                  <a:gd name="T4" fmla="*/ 45 w 54"/>
                  <a:gd name="T5" fmla="*/ 22 h 41"/>
                  <a:gd name="T6" fmla="*/ 46 w 54"/>
                  <a:gd name="T7" fmla="*/ 22 h 41"/>
                  <a:gd name="T8" fmla="*/ 47 w 54"/>
                  <a:gd name="T9" fmla="*/ 21 h 41"/>
                  <a:gd name="T10" fmla="*/ 51 w 54"/>
                  <a:gd name="T11" fmla="*/ 7 h 41"/>
                  <a:gd name="T12" fmla="*/ 37 w 54"/>
                  <a:gd name="T13" fmla="*/ 3 h 41"/>
                  <a:gd name="T14" fmla="*/ 7 w 54"/>
                  <a:gd name="T15" fmla="*/ 20 h 41"/>
                  <a:gd name="T16" fmla="*/ 3 w 54"/>
                  <a:gd name="T17" fmla="*/ 34 h 41"/>
                  <a:gd name="T18" fmla="*/ 17 w 54"/>
                  <a:gd name="T19" fmla="*/ 38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" h="41">
                    <a:moveTo>
                      <a:pt x="17" y="38"/>
                    </a:moveTo>
                    <a:cubicBezTo>
                      <a:pt x="27" y="32"/>
                      <a:pt x="34" y="28"/>
                      <a:pt x="39" y="25"/>
                    </a:cubicBezTo>
                    <a:cubicBezTo>
                      <a:pt x="42" y="24"/>
                      <a:pt x="44" y="23"/>
                      <a:pt x="45" y="22"/>
                    </a:cubicBezTo>
                    <a:cubicBezTo>
                      <a:pt x="46" y="22"/>
                      <a:pt x="46" y="22"/>
                      <a:pt x="46" y="22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52" y="19"/>
                      <a:pt x="54" y="12"/>
                      <a:pt x="51" y="7"/>
                    </a:cubicBezTo>
                    <a:cubicBezTo>
                      <a:pt x="49" y="2"/>
                      <a:pt x="42" y="0"/>
                      <a:pt x="37" y="3"/>
                    </a:cubicBezTo>
                    <a:cubicBezTo>
                      <a:pt x="37" y="3"/>
                      <a:pt x="26" y="9"/>
                      <a:pt x="7" y="20"/>
                    </a:cubicBezTo>
                    <a:cubicBezTo>
                      <a:pt x="2" y="23"/>
                      <a:pt x="0" y="29"/>
                      <a:pt x="3" y="34"/>
                    </a:cubicBezTo>
                    <a:cubicBezTo>
                      <a:pt x="6" y="39"/>
                      <a:pt x="12" y="41"/>
                      <a:pt x="17" y="3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57" name="Group 1856"/>
            <p:cNvGrpSpPr/>
            <p:nvPr/>
          </p:nvGrpSpPr>
          <p:grpSpPr>
            <a:xfrm>
              <a:off x="6706966" y="4374085"/>
              <a:ext cx="506845" cy="355167"/>
              <a:chOff x="6699217" y="4322274"/>
              <a:chExt cx="506845" cy="355167"/>
            </a:xfrm>
          </p:grpSpPr>
          <p:sp>
            <p:nvSpPr>
              <p:cNvPr id="1646" name="Freeform 683"/>
              <p:cNvSpPr>
                <a:spLocks/>
              </p:cNvSpPr>
              <p:nvPr/>
            </p:nvSpPr>
            <p:spPr bwMode="auto">
              <a:xfrm>
                <a:off x="6770551" y="4368078"/>
                <a:ext cx="164443" cy="93109"/>
              </a:xfrm>
              <a:custGeom>
                <a:avLst/>
                <a:gdLst>
                  <a:gd name="T0" fmla="*/ 119 w 127"/>
                  <a:gd name="T1" fmla="*/ 59 h 72"/>
                  <a:gd name="T2" fmla="*/ 109 w 127"/>
                  <a:gd name="T3" fmla="*/ 24 h 72"/>
                  <a:gd name="T4" fmla="*/ 93 w 127"/>
                  <a:gd name="T5" fmla="*/ 11 h 72"/>
                  <a:gd name="T6" fmla="*/ 44 w 127"/>
                  <a:gd name="T7" fmla="*/ 13 h 72"/>
                  <a:gd name="T8" fmla="*/ 13 w 127"/>
                  <a:gd name="T9" fmla="*/ 43 h 72"/>
                  <a:gd name="T10" fmla="*/ 22 w 127"/>
                  <a:gd name="T11" fmla="*/ 68 h 72"/>
                  <a:gd name="T12" fmla="*/ 71 w 127"/>
                  <a:gd name="T13" fmla="*/ 71 h 72"/>
                  <a:gd name="T14" fmla="*/ 119 w 127"/>
                  <a:gd name="T15" fmla="*/ 59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7" h="72">
                    <a:moveTo>
                      <a:pt x="119" y="59"/>
                    </a:moveTo>
                    <a:cubicBezTo>
                      <a:pt x="127" y="51"/>
                      <a:pt x="123" y="35"/>
                      <a:pt x="109" y="24"/>
                    </a:cubicBezTo>
                    <a:cubicBezTo>
                      <a:pt x="93" y="11"/>
                      <a:pt x="93" y="11"/>
                      <a:pt x="93" y="11"/>
                    </a:cubicBezTo>
                    <a:cubicBezTo>
                      <a:pt x="79" y="0"/>
                      <a:pt x="57" y="1"/>
                      <a:pt x="44" y="13"/>
                    </a:cubicBezTo>
                    <a:cubicBezTo>
                      <a:pt x="13" y="43"/>
                      <a:pt x="13" y="43"/>
                      <a:pt x="13" y="43"/>
                    </a:cubicBezTo>
                    <a:cubicBezTo>
                      <a:pt x="0" y="55"/>
                      <a:pt x="4" y="66"/>
                      <a:pt x="22" y="68"/>
                    </a:cubicBezTo>
                    <a:cubicBezTo>
                      <a:pt x="71" y="71"/>
                      <a:pt x="71" y="71"/>
                      <a:pt x="71" y="71"/>
                    </a:cubicBezTo>
                    <a:cubicBezTo>
                      <a:pt x="89" y="72"/>
                      <a:pt x="110" y="67"/>
                      <a:pt x="119" y="59"/>
                    </a:cubicBezTo>
                  </a:path>
                </a:pathLst>
              </a:custGeom>
              <a:solidFill>
                <a:srgbClr val="D32E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7" name="Freeform 684"/>
              <p:cNvSpPr>
                <a:spLocks/>
              </p:cNvSpPr>
              <p:nvPr/>
            </p:nvSpPr>
            <p:spPr bwMode="auto">
              <a:xfrm>
                <a:off x="6770551" y="4368078"/>
                <a:ext cx="164443" cy="93109"/>
              </a:xfrm>
              <a:custGeom>
                <a:avLst/>
                <a:gdLst>
                  <a:gd name="T0" fmla="*/ 119 w 127"/>
                  <a:gd name="T1" fmla="*/ 59 h 72"/>
                  <a:gd name="T2" fmla="*/ 109 w 127"/>
                  <a:gd name="T3" fmla="*/ 24 h 72"/>
                  <a:gd name="T4" fmla="*/ 93 w 127"/>
                  <a:gd name="T5" fmla="*/ 11 h 72"/>
                  <a:gd name="T6" fmla="*/ 44 w 127"/>
                  <a:gd name="T7" fmla="*/ 13 h 72"/>
                  <a:gd name="T8" fmla="*/ 13 w 127"/>
                  <a:gd name="T9" fmla="*/ 43 h 72"/>
                  <a:gd name="T10" fmla="*/ 22 w 127"/>
                  <a:gd name="T11" fmla="*/ 68 h 72"/>
                  <a:gd name="T12" fmla="*/ 71 w 127"/>
                  <a:gd name="T13" fmla="*/ 71 h 72"/>
                  <a:gd name="T14" fmla="*/ 119 w 127"/>
                  <a:gd name="T15" fmla="*/ 59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7" h="72">
                    <a:moveTo>
                      <a:pt x="119" y="59"/>
                    </a:moveTo>
                    <a:cubicBezTo>
                      <a:pt x="127" y="51"/>
                      <a:pt x="123" y="35"/>
                      <a:pt x="109" y="24"/>
                    </a:cubicBezTo>
                    <a:cubicBezTo>
                      <a:pt x="93" y="11"/>
                      <a:pt x="93" y="11"/>
                      <a:pt x="93" y="11"/>
                    </a:cubicBezTo>
                    <a:cubicBezTo>
                      <a:pt x="79" y="0"/>
                      <a:pt x="57" y="1"/>
                      <a:pt x="44" y="13"/>
                    </a:cubicBezTo>
                    <a:cubicBezTo>
                      <a:pt x="13" y="43"/>
                      <a:pt x="13" y="43"/>
                      <a:pt x="13" y="43"/>
                    </a:cubicBezTo>
                    <a:cubicBezTo>
                      <a:pt x="0" y="55"/>
                      <a:pt x="4" y="66"/>
                      <a:pt x="22" y="68"/>
                    </a:cubicBezTo>
                    <a:cubicBezTo>
                      <a:pt x="71" y="71"/>
                      <a:pt x="71" y="71"/>
                      <a:pt x="71" y="71"/>
                    </a:cubicBezTo>
                    <a:cubicBezTo>
                      <a:pt x="89" y="72"/>
                      <a:pt x="110" y="67"/>
                      <a:pt x="119" y="59"/>
                    </a:cubicBez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8" name="Freeform 685"/>
              <p:cNvSpPr>
                <a:spLocks/>
              </p:cNvSpPr>
              <p:nvPr/>
            </p:nvSpPr>
            <p:spPr bwMode="auto">
              <a:xfrm>
                <a:off x="6892193" y="4541531"/>
                <a:ext cx="124646" cy="135910"/>
              </a:xfrm>
              <a:custGeom>
                <a:avLst/>
                <a:gdLst>
                  <a:gd name="T0" fmla="*/ 68 w 96"/>
                  <a:gd name="T1" fmla="*/ 3 h 105"/>
                  <a:gd name="T2" fmla="*/ 92 w 96"/>
                  <a:gd name="T3" fmla="*/ 30 h 105"/>
                  <a:gd name="T4" fmla="*/ 94 w 96"/>
                  <a:gd name="T5" fmla="*/ 51 h 105"/>
                  <a:gd name="T6" fmla="*/ 66 w 96"/>
                  <a:gd name="T7" fmla="*/ 91 h 105"/>
                  <a:gd name="T8" fmla="*/ 24 w 96"/>
                  <a:gd name="T9" fmla="*/ 101 h 105"/>
                  <a:gd name="T10" fmla="*/ 8 w 96"/>
                  <a:gd name="T11" fmla="*/ 80 h 105"/>
                  <a:gd name="T12" fmla="*/ 32 w 96"/>
                  <a:gd name="T13" fmla="*/ 37 h 105"/>
                  <a:gd name="T14" fmla="*/ 68 w 96"/>
                  <a:gd name="T15" fmla="*/ 3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" h="105">
                    <a:moveTo>
                      <a:pt x="68" y="3"/>
                    </a:moveTo>
                    <a:cubicBezTo>
                      <a:pt x="79" y="0"/>
                      <a:pt x="90" y="12"/>
                      <a:pt x="92" y="30"/>
                    </a:cubicBezTo>
                    <a:cubicBezTo>
                      <a:pt x="94" y="51"/>
                      <a:pt x="94" y="51"/>
                      <a:pt x="94" y="51"/>
                    </a:cubicBezTo>
                    <a:cubicBezTo>
                      <a:pt x="96" y="69"/>
                      <a:pt x="83" y="87"/>
                      <a:pt x="66" y="91"/>
                    </a:cubicBezTo>
                    <a:cubicBezTo>
                      <a:pt x="24" y="101"/>
                      <a:pt x="24" y="101"/>
                      <a:pt x="24" y="101"/>
                    </a:cubicBezTo>
                    <a:cubicBezTo>
                      <a:pt x="7" y="105"/>
                      <a:pt x="0" y="95"/>
                      <a:pt x="8" y="80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40" y="21"/>
                      <a:pt x="57" y="6"/>
                      <a:pt x="68" y="3"/>
                    </a:cubicBezTo>
                  </a:path>
                </a:pathLst>
              </a:custGeom>
              <a:solidFill>
                <a:srgbClr val="D32E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" name="Freeform 686"/>
              <p:cNvSpPr>
                <a:spLocks/>
              </p:cNvSpPr>
              <p:nvPr/>
            </p:nvSpPr>
            <p:spPr bwMode="auto">
              <a:xfrm>
                <a:off x="6892193" y="4541531"/>
                <a:ext cx="124646" cy="135910"/>
              </a:xfrm>
              <a:custGeom>
                <a:avLst/>
                <a:gdLst>
                  <a:gd name="T0" fmla="*/ 68 w 96"/>
                  <a:gd name="T1" fmla="*/ 3 h 105"/>
                  <a:gd name="T2" fmla="*/ 92 w 96"/>
                  <a:gd name="T3" fmla="*/ 30 h 105"/>
                  <a:gd name="T4" fmla="*/ 94 w 96"/>
                  <a:gd name="T5" fmla="*/ 51 h 105"/>
                  <a:gd name="T6" fmla="*/ 66 w 96"/>
                  <a:gd name="T7" fmla="*/ 91 h 105"/>
                  <a:gd name="T8" fmla="*/ 24 w 96"/>
                  <a:gd name="T9" fmla="*/ 101 h 105"/>
                  <a:gd name="T10" fmla="*/ 8 w 96"/>
                  <a:gd name="T11" fmla="*/ 80 h 105"/>
                  <a:gd name="T12" fmla="*/ 32 w 96"/>
                  <a:gd name="T13" fmla="*/ 37 h 105"/>
                  <a:gd name="T14" fmla="*/ 68 w 96"/>
                  <a:gd name="T15" fmla="*/ 3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" h="105">
                    <a:moveTo>
                      <a:pt x="68" y="3"/>
                    </a:moveTo>
                    <a:cubicBezTo>
                      <a:pt x="79" y="0"/>
                      <a:pt x="90" y="12"/>
                      <a:pt x="92" y="30"/>
                    </a:cubicBezTo>
                    <a:cubicBezTo>
                      <a:pt x="94" y="51"/>
                      <a:pt x="94" y="51"/>
                      <a:pt x="94" y="51"/>
                    </a:cubicBezTo>
                    <a:cubicBezTo>
                      <a:pt x="96" y="69"/>
                      <a:pt x="83" y="87"/>
                      <a:pt x="66" y="91"/>
                    </a:cubicBezTo>
                    <a:cubicBezTo>
                      <a:pt x="24" y="101"/>
                      <a:pt x="24" y="101"/>
                      <a:pt x="24" y="101"/>
                    </a:cubicBezTo>
                    <a:cubicBezTo>
                      <a:pt x="7" y="105"/>
                      <a:pt x="0" y="95"/>
                      <a:pt x="8" y="80"/>
                    </a:cubicBezTo>
                    <a:cubicBezTo>
                      <a:pt x="32" y="37"/>
                      <a:pt x="32" y="37"/>
                      <a:pt x="32" y="37"/>
                    </a:cubicBezTo>
                    <a:cubicBezTo>
                      <a:pt x="40" y="21"/>
                      <a:pt x="57" y="6"/>
                      <a:pt x="68" y="3"/>
                    </a:cubicBez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" name="Freeform 687"/>
              <p:cNvSpPr>
                <a:spLocks/>
              </p:cNvSpPr>
              <p:nvPr/>
            </p:nvSpPr>
            <p:spPr bwMode="auto">
              <a:xfrm>
                <a:off x="6856151" y="4322274"/>
                <a:ext cx="349911" cy="277826"/>
              </a:xfrm>
              <a:custGeom>
                <a:avLst/>
                <a:gdLst>
                  <a:gd name="T0" fmla="*/ 110 w 270"/>
                  <a:gd name="T1" fmla="*/ 190 h 214"/>
                  <a:gd name="T2" fmla="*/ 27 w 270"/>
                  <a:gd name="T3" fmla="*/ 157 h 214"/>
                  <a:gd name="T4" fmla="*/ 43 w 270"/>
                  <a:gd name="T5" fmla="*/ 68 h 214"/>
                  <a:gd name="T6" fmla="*/ 252 w 270"/>
                  <a:gd name="T7" fmla="*/ 33 h 214"/>
                  <a:gd name="T8" fmla="*/ 110 w 270"/>
                  <a:gd name="T9" fmla="*/ 19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214">
                    <a:moveTo>
                      <a:pt x="110" y="190"/>
                    </a:moveTo>
                    <a:cubicBezTo>
                      <a:pt x="67" y="214"/>
                      <a:pt x="45" y="190"/>
                      <a:pt x="27" y="157"/>
                    </a:cubicBezTo>
                    <a:cubicBezTo>
                      <a:pt x="8" y="123"/>
                      <a:pt x="0" y="92"/>
                      <a:pt x="43" y="68"/>
                    </a:cubicBezTo>
                    <a:cubicBezTo>
                      <a:pt x="140" y="15"/>
                      <a:pt x="234" y="0"/>
                      <a:pt x="252" y="33"/>
                    </a:cubicBezTo>
                    <a:cubicBezTo>
                      <a:pt x="270" y="67"/>
                      <a:pt x="207" y="137"/>
                      <a:pt x="110" y="19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1" name="Freeform 688"/>
              <p:cNvSpPr>
                <a:spLocks/>
              </p:cNvSpPr>
              <p:nvPr/>
            </p:nvSpPr>
            <p:spPr bwMode="auto">
              <a:xfrm>
                <a:off x="7004075" y="4397362"/>
                <a:ext cx="90857" cy="84850"/>
              </a:xfrm>
              <a:custGeom>
                <a:avLst/>
                <a:gdLst>
                  <a:gd name="T0" fmla="*/ 33 w 70"/>
                  <a:gd name="T1" fmla="*/ 65 h 65"/>
                  <a:gd name="T2" fmla="*/ 5 w 70"/>
                  <a:gd name="T3" fmla="*/ 48 h 65"/>
                  <a:gd name="T4" fmla="*/ 2 w 70"/>
                  <a:gd name="T5" fmla="*/ 23 h 65"/>
                  <a:gd name="T6" fmla="*/ 18 w 70"/>
                  <a:gd name="T7" fmla="*/ 4 h 65"/>
                  <a:gd name="T8" fmla="*/ 33 w 70"/>
                  <a:gd name="T9" fmla="*/ 0 h 65"/>
                  <a:gd name="T10" fmla="*/ 62 w 70"/>
                  <a:gd name="T11" fmla="*/ 17 h 65"/>
                  <a:gd name="T12" fmla="*/ 49 w 70"/>
                  <a:gd name="T13" fmla="*/ 61 h 65"/>
                  <a:gd name="T14" fmla="*/ 33 w 70"/>
                  <a:gd name="T15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0" h="65">
                    <a:moveTo>
                      <a:pt x="33" y="65"/>
                    </a:moveTo>
                    <a:cubicBezTo>
                      <a:pt x="22" y="65"/>
                      <a:pt x="11" y="58"/>
                      <a:pt x="5" y="48"/>
                    </a:cubicBezTo>
                    <a:cubicBezTo>
                      <a:pt x="1" y="40"/>
                      <a:pt x="0" y="32"/>
                      <a:pt x="2" y="23"/>
                    </a:cubicBezTo>
                    <a:cubicBezTo>
                      <a:pt x="5" y="15"/>
                      <a:pt x="10" y="8"/>
                      <a:pt x="18" y="4"/>
                    </a:cubicBezTo>
                    <a:cubicBezTo>
                      <a:pt x="23" y="1"/>
                      <a:pt x="28" y="0"/>
                      <a:pt x="33" y="0"/>
                    </a:cubicBezTo>
                    <a:cubicBezTo>
                      <a:pt x="45" y="0"/>
                      <a:pt x="56" y="7"/>
                      <a:pt x="62" y="17"/>
                    </a:cubicBezTo>
                    <a:cubicBezTo>
                      <a:pt x="70" y="33"/>
                      <a:pt x="65" y="52"/>
                      <a:pt x="49" y="61"/>
                    </a:cubicBezTo>
                    <a:cubicBezTo>
                      <a:pt x="44" y="64"/>
                      <a:pt x="39" y="65"/>
                      <a:pt x="33" y="6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2" name="Freeform 689"/>
              <p:cNvSpPr>
                <a:spLocks noEditPoints="1"/>
              </p:cNvSpPr>
              <p:nvPr/>
            </p:nvSpPr>
            <p:spPr bwMode="auto">
              <a:xfrm>
                <a:off x="6995064" y="4388352"/>
                <a:ext cx="110380" cy="102871"/>
              </a:xfrm>
              <a:custGeom>
                <a:avLst/>
                <a:gdLst>
                  <a:gd name="T0" fmla="*/ 40 w 85"/>
                  <a:gd name="T1" fmla="*/ 14 h 79"/>
                  <a:gd name="T2" fmla="*/ 63 w 85"/>
                  <a:gd name="T3" fmla="*/ 27 h 79"/>
                  <a:gd name="T4" fmla="*/ 53 w 85"/>
                  <a:gd name="T5" fmla="*/ 62 h 79"/>
                  <a:gd name="T6" fmla="*/ 40 w 85"/>
                  <a:gd name="T7" fmla="*/ 65 h 79"/>
                  <a:gd name="T8" fmla="*/ 18 w 85"/>
                  <a:gd name="T9" fmla="*/ 52 h 79"/>
                  <a:gd name="T10" fmla="*/ 28 w 85"/>
                  <a:gd name="T11" fmla="*/ 17 h 79"/>
                  <a:gd name="T12" fmla="*/ 40 w 85"/>
                  <a:gd name="T13" fmla="*/ 14 h 79"/>
                  <a:gd name="T14" fmla="*/ 40 w 85"/>
                  <a:gd name="T15" fmla="*/ 0 h 79"/>
                  <a:gd name="T16" fmla="*/ 22 w 85"/>
                  <a:gd name="T17" fmla="*/ 5 h 79"/>
                  <a:gd name="T18" fmla="*/ 3 w 85"/>
                  <a:gd name="T19" fmla="*/ 28 h 79"/>
                  <a:gd name="T20" fmla="*/ 6 w 85"/>
                  <a:gd name="T21" fmla="*/ 58 h 79"/>
                  <a:gd name="T22" fmla="*/ 40 w 85"/>
                  <a:gd name="T23" fmla="*/ 79 h 79"/>
                  <a:gd name="T24" fmla="*/ 59 w 85"/>
                  <a:gd name="T25" fmla="*/ 74 h 79"/>
                  <a:gd name="T26" fmla="*/ 75 w 85"/>
                  <a:gd name="T27" fmla="*/ 21 h 79"/>
                  <a:gd name="T28" fmla="*/ 40 w 85"/>
                  <a:gd name="T29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5" h="79">
                    <a:moveTo>
                      <a:pt x="40" y="14"/>
                    </a:moveTo>
                    <a:cubicBezTo>
                      <a:pt x="49" y="14"/>
                      <a:pt x="58" y="19"/>
                      <a:pt x="63" y="27"/>
                    </a:cubicBezTo>
                    <a:cubicBezTo>
                      <a:pt x="70" y="40"/>
                      <a:pt x="65" y="55"/>
                      <a:pt x="53" y="62"/>
                    </a:cubicBezTo>
                    <a:cubicBezTo>
                      <a:pt x="49" y="64"/>
                      <a:pt x="45" y="65"/>
                      <a:pt x="40" y="65"/>
                    </a:cubicBezTo>
                    <a:cubicBezTo>
                      <a:pt x="31" y="65"/>
                      <a:pt x="23" y="60"/>
                      <a:pt x="18" y="52"/>
                    </a:cubicBezTo>
                    <a:cubicBezTo>
                      <a:pt x="11" y="39"/>
                      <a:pt x="16" y="24"/>
                      <a:pt x="28" y="17"/>
                    </a:cubicBezTo>
                    <a:cubicBezTo>
                      <a:pt x="32" y="15"/>
                      <a:pt x="36" y="14"/>
                      <a:pt x="40" y="14"/>
                    </a:cubicBezTo>
                    <a:moveTo>
                      <a:pt x="40" y="0"/>
                    </a:moveTo>
                    <a:cubicBezTo>
                      <a:pt x="34" y="0"/>
                      <a:pt x="27" y="2"/>
                      <a:pt x="22" y="5"/>
                    </a:cubicBezTo>
                    <a:cubicBezTo>
                      <a:pt x="12" y="10"/>
                      <a:pt x="6" y="18"/>
                      <a:pt x="3" y="28"/>
                    </a:cubicBezTo>
                    <a:cubicBezTo>
                      <a:pt x="0" y="39"/>
                      <a:pt x="1" y="49"/>
                      <a:pt x="6" y="58"/>
                    </a:cubicBezTo>
                    <a:cubicBezTo>
                      <a:pt x="13" y="71"/>
                      <a:pt x="26" y="79"/>
                      <a:pt x="40" y="79"/>
                    </a:cubicBezTo>
                    <a:cubicBezTo>
                      <a:pt x="47" y="79"/>
                      <a:pt x="54" y="77"/>
                      <a:pt x="59" y="74"/>
                    </a:cubicBezTo>
                    <a:cubicBezTo>
                      <a:pt x="78" y="64"/>
                      <a:pt x="85" y="40"/>
                      <a:pt x="75" y="21"/>
                    </a:cubicBezTo>
                    <a:cubicBezTo>
                      <a:pt x="68" y="8"/>
                      <a:pt x="55" y="0"/>
                      <a:pt x="40" y="0"/>
                    </a:cubicBezTo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8" name="Freeform 705"/>
              <p:cNvSpPr>
                <a:spLocks/>
              </p:cNvSpPr>
              <p:nvPr/>
            </p:nvSpPr>
            <p:spPr bwMode="auto">
              <a:xfrm>
                <a:off x="6699217" y="4498731"/>
                <a:ext cx="185468" cy="154682"/>
              </a:xfrm>
              <a:custGeom>
                <a:avLst/>
                <a:gdLst>
                  <a:gd name="T0" fmla="*/ 112 w 143"/>
                  <a:gd name="T1" fmla="*/ 95 h 119"/>
                  <a:gd name="T2" fmla="*/ 12 w 143"/>
                  <a:gd name="T3" fmla="*/ 96 h 119"/>
                  <a:gd name="T4" fmla="*/ 67 w 143"/>
                  <a:gd name="T5" fmla="*/ 13 h 119"/>
                  <a:gd name="T6" fmla="*/ 130 w 143"/>
                  <a:gd name="T7" fmla="*/ 31 h 119"/>
                  <a:gd name="T8" fmla="*/ 112 w 143"/>
                  <a:gd name="T9" fmla="*/ 9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3" h="119">
                    <a:moveTo>
                      <a:pt x="112" y="95"/>
                    </a:moveTo>
                    <a:cubicBezTo>
                      <a:pt x="89" y="108"/>
                      <a:pt x="25" y="119"/>
                      <a:pt x="12" y="96"/>
                    </a:cubicBezTo>
                    <a:cubicBezTo>
                      <a:pt x="0" y="74"/>
                      <a:pt x="44" y="25"/>
                      <a:pt x="67" y="13"/>
                    </a:cubicBezTo>
                    <a:cubicBezTo>
                      <a:pt x="89" y="0"/>
                      <a:pt x="118" y="9"/>
                      <a:pt x="130" y="31"/>
                    </a:cubicBezTo>
                    <a:cubicBezTo>
                      <a:pt x="143" y="54"/>
                      <a:pt x="134" y="83"/>
                      <a:pt x="112" y="9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9" name="Freeform 706"/>
              <p:cNvSpPr>
                <a:spLocks/>
              </p:cNvSpPr>
              <p:nvPr/>
            </p:nvSpPr>
            <p:spPr bwMode="auto">
              <a:xfrm>
                <a:off x="6768298" y="4531019"/>
                <a:ext cx="89355" cy="72835"/>
              </a:xfrm>
              <a:custGeom>
                <a:avLst/>
                <a:gdLst>
                  <a:gd name="T0" fmla="*/ 54 w 69"/>
                  <a:gd name="T1" fmla="*/ 45 h 56"/>
                  <a:gd name="T2" fmla="*/ 6 w 69"/>
                  <a:gd name="T3" fmla="*/ 46 h 56"/>
                  <a:gd name="T4" fmla="*/ 32 w 69"/>
                  <a:gd name="T5" fmla="*/ 6 h 56"/>
                  <a:gd name="T6" fmla="*/ 63 w 69"/>
                  <a:gd name="T7" fmla="*/ 15 h 56"/>
                  <a:gd name="T8" fmla="*/ 54 w 69"/>
                  <a:gd name="T9" fmla="*/ 4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56">
                    <a:moveTo>
                      <a:pt x="54" y="45"/>
                    </a:moveTo>
                    <a:cubicBezTo>
                      <a:pt x="43" y="51"/>
                      <a:pt x="12" y="56"/>
                      <a:pt x="6" y="46"/>
                    </a:cubicBezTo>
                    <a:cubicBezTo>
                      <a:pt x="0" y="35"/>
                      <a:pt x="21" y="12"/>
                      <a:pt x="32" y="6"/>
                    </a:cubicBezTo>
                    <a:cubicBezTo>
                      <a:pt x="43" y="0"/>
                      <a:pt x="57" y="4"/>
                      <a:pt x="63" y="15"/>
                    </a:cubicBezTo>
                    <a:cubicBezTo>
                      <a:pt x="69" y="25"/>
                      <a:pt x="65" y="39"/>
                      <a:pt x="54" y="4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1" name="Freeform 708"/>
              <p:cNvSpPr>
                <a:spLocks noEditPoints="1"/>
              </p:cNvSpPr>
              <p:nvPr/>
            </p:nvSpPr>
            <p:spPr bwMode="auto">
              <a:xfrm>
                <a:off x="6891442" y="4525763"/>
                <a:ext cx="129152" cy="39046"/>
              </a:xfrm>
              <a:custGeom>
                <a:avLst/>
                <a:gdLst>
                  <a:gd name="T0" fmla="*/ 96 w 100"/>
                  <a:gd name="T1" fmla="*/ 25 h 30"/>
                  <a:gd name="T2" fmla="*/ 89 w 100"/>
                  <a:gd name="T3" fmla="*/ 30 h 30"/>
                  <a:gd name="T4" fmla="*/ 89 w 100"/>
                  <a:gd name="T5" fmla="*/ 30 h 30"/>
                  <a:gd name="T6" fmla="*/ 96 w 100"/>
                  <a:gd name="T7" fmla="*/ 25 h 30"/>
                  <a:gd name="T8" fmla="*/ 97 w 100"/>
                  <a:gd name="T9" fmla="*/ 25 h 30"/>
                  <a:gd name="T10" fmla="*/ 97 w 100"/>
                  <a:gd name="T11" fmla="*/ 25 h 30"/>
                  <a:gd name="T12" fmla="*/ 97 w 100"/>
                  <a:gd name="T13" fmla="*/ 25 h 30"/>
                  <a:gd name="T14" fmla="*/ 98 w 100"/>
                  <a:gd name="T15" fmla="*/ 25 h 30"/>
                  <a:gd name="T16" fmla="*/ 97 w 100"/>
                  <a:gd name="T17" fmla="*/ 25 h 30"/>
                  <a:gd name="T18" fmla="*/ 98 w 100"/>
                  <a:gd name="T19" fmla="*/ 25 h 30"/>
                  <a:gd name="T20" fmla="*/ 98 w 100"/>
                  <a:gd name="T21" fmla="*/ 25 h 30"/>
                  <a:gd name="T22" fmla="*/ 98 w 100"/>
                  <a:gd name="T23" fmla="*/ 25 h 30"/>
                  <a:gd name="T24" fmla="*/ 98 w 100"/>
                  <a:gd name="T25" fmla="*/ 25 h 30"/>
                  <a:gd name="T26" fmla="*/ 98 w 100"/>
                  <a:gd name="T27" fmla="*/ 24 h 30"/>
                  <a:gd name="T28" fmla="*/ 98 w 100"/>
                  <a:gd name="T29" fmla="*/ 24 h 30"/>
                  <a:gd name="T30" fmla="*/ 98 w 100"/>
                  <a:gd name="T31" fmla="*/ 24 h 30"/>
                  <a:gd name="T32" fmla="*/ 99 w 100"/>
                  <a:gd name="T33" fmla="*/ 24 h 30"/>
                  <a:gd name="T34" fmla="*/ 98 w 100"/>
                  <a:gd name="T35" fmla="*/ 24 h 30"/>
                  <a:gd name="T36" fmla="*/ 99 w 100"/>
                  <a:gd name="T37" fmla="*/ 24 h 30"/>
                  <a:gd name="T38" fmla="*/ 99 w 100"/>
                  <a:gd name="T39" fmla="*/ 24 h 30"/>
                  <a:gd name="T40" fmla="*/ 99 w 100"/>
                  <a:gd name="T41" fmla="*/ 24 h 30"/>
                  <a:gd name="T42" fmla="*/ 99 w 100"/>
                  <a:gd name="T43" fmla="*/ 24 h 30"/>
                  <a:gd name="T44" fmla="*/ 99 w 100"/>
                  <a:gd name="T45" fmla="*/ 24 h 30"/>
                  <a:gd name="T46" fmla="*/ 99 w 100"/>
                  <a:gd name="T47" fmla="*/ 24 h 30"/>
                  <a:gd name="T48" fmla="*/ 99 w 100"/>
                  <a:gd name="T49" fmla="*/ 24 h 30"/>
                  <a:gd name="T50" fmla="*/ 99 w 100"/>
                  <a:gd name="T51" fmla="*/ 24 h 30"/>
                  <a:gd name="T52" fmla="*/ 99 w 100"/>
                  <a:gd name="T53" fmla="*/ 24 h 30"/>
                  <a:gd name="T54" fmla="*/ 99 w 100"/>
                  <a:gd name="T55" fmla="*/ 24 h 30"/>
                  <a:gd name="T56" fmla="*/ 100 w 100"/>
                  <a:gd name="T57" fmla="*/ 24 h 30"/>
                  <a:gd name="T58" fmla="*/ 100 w 100"/>
                  <a:gd name="T59" fmla="*/ 24 h 30"/>
                  <a:gd name="T60" fmla="*/ 100 w 100"/>
                  <a:gd name="T61" fmla="*/ 24 h 30"/>
                  <a:gd name="T62" fmla="*/ 0 w 100"/>
                  <a:gd name="T63" fmla="*/ 0 h 30"/>
                  <a:gd name="T64" fmla="*/ 0 w 100"/>
                  <a:gd name="T65" fmla="*/ 1 h 30"/>
                  <a:gd name="T66" fmla="*/ 0 w 100"/>
                  <a:gd name="T6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0" h="30">
                    <a:moveTo>
                      <a:pt x="96" y="25"/>
                    </a:moveTo>
                    <a:cubicBezTo>
                      <a:pt x="94" y="27"/>
                      <a:pt x="92" y="28"/>
                      <a:pt x="89" y="30"/>
                    </a:cubicBezTo>
                    <a:cubicBezTo>
                      <a:pt x="89" y="30"/>
                      <a:pt x="89" y="30"/>
                      <a:pt x="89" y="30"/>
                    </a:cubicBezTo>
                    <a:cubicBezTo>
                      <a:pt x="92" y="28"/>
                      <a:pt x="94" y="27"/>
                      <a:pt x="96" y="25"/>
                    </a:cubicBezTo>
                    <a:moveTo>
                      <a:pt x="97" y="25"/>
                    </a:moveTo>
                    <a:cubicBezTo>
                      <a:pt x="97" y="25"/>
                      <a:pt x="97" y="25"/>
                      <a:pt x="97" y="25"/>
                    </a:cubicBezTo>
                    <a:cubicBezTo>
                      <a:pt x="97" y="25"/>
                      <a:pt x="97" y="25"/>
                      <a:pt x="97" y="25"/>
                    </a:cubicBezTo>
                    <a:moveTo>
                      <a:pt x="98" y="25"/>
                    </a:moveTo>
                    <a:cubicBezTo>
                      <a:pt x="98" y="25"/>
                      <a:pt x="97" y="25"/>
                      <a:pt x="97" y="25"/>
                    </a:cubicBezTo>
                    <a:cubicBezTo>
                      <a:pt x="97" y="25"/>
                      <a:pt x="98" y="25"/>
                      <a:pt x="98" y="25"/>
                    </a:cubicBezTo>
                    <a:moveTo>
                      <a:pt x="98" y="25"/>
                    </a:moveTo>
                    <a:cubicBezTo>
                      <a:pt x="98" y="25"/>
                      <a:pt x="98" y="25"/>
                      <a:pt x="98" y="25"/>
                    </a:cubicBezTo>
                    <a:cubicBezTo>
                      <a:pt x="98" y="25"/>
                      <a:pt x="98" y="25"/>
                      <a:pt x="98" y="25"/>
                    </a:cubicBezTo>
                    <a:moveTo>
                      <a:pt x="98" y="24"/>
                    </a:moveTo>
                    <a:cubicBezTo>
                      <a:pt x="98" y="24"/>
                      <a:pt x="98" y="24"/>
                      <a:pt x="98" y="24"/>
                    </a:cubicBezTo>
                    <a:cubicBezTo>
                      <a:pt x="98" y="24"/>
                      <a:pt x="98" y="24"/>
                      <a:pt x="98" y="24"/>
                    </a:cubicBezTo>
                    <a:moveTo>
                      <a:pt x="99" y="24"/>
                    </a:moveTo>
                    <a:cubicBezTo>
                      <a:pt x="99" y="24"/>
                      <a:pt x="98" y="24"/>
                      <a:pt x="98" y="24"/>
                    </a:cubicBezTo>
                    <a:cubicBezTo>
                      <a:pt x="98" y="24"/>
                      <a:pt x="99" y="24"/>
                      <a:pt x="99" y="24"/>
                    </a:cubicBezTo>
                    <a:moveTo>
                      <a:pt x="99" y="24"/>
                    </a:moveTo>
                    <a:cubicBezTo>
                      <a:pt x="99" y="24"/>
                      <a:pt x="99" y="24"/>
                      <a:pt x="99" y="24"/>
                    </a:cubicBezTo>
                    <a:cubicBezTo>
                      <a:pt x="99" y="24"/>
                      <a:pt x="99" y="24"/>
                      <a:pt x="99" y="24"/>
                    </a:cubicBezTo>
                    <a:moveTo>
                      <a:pt x="99" y="24"/>
                    </a:moveTo>
                    <a:cubicBezTo>
                      <a:pt x="99" y="24"/>
                      <a:pt x="99" y="24"/>
                      <a:pt x="99" y="24"/>
                    </a:cubicBezTo>
                    <a:cubicBezTo>
                      <a:pt x="99" y="24"/>
                      <a:pt x="99" y="24"/>
                      <a:pt x="99" y="24"/>
                    </a:cubicBezTo>
                    <a:moveTo>
                      <a:pt x="99" y="24"/>
                    </a:moveTo>
                    <a:cubicBezTo>
                      <a:pt x="99" y="24"/>
                      <a:pt x="99" y="24"/>
                      <a:pt x="99" y="24"/>
                    </a:cubicBezTo>
                    <a:cubicBezTo>
                      <a:pt x="99" y="24"/>
                      <a:pt x="99" y="24"/>
                      <a:pt x="99" y="24"/>
                    </a:cubicBezTo>
                    <a:moveTo>
                      <a:pt x="100" y="24"/>
                    </a:moveTo>
                    <a:cubicBezTo>
                      <a:pt x="100" y="24"/>
                      <a:pt x="100" y="24"/>
                      <a:pt x="100" y="24"/>
                    </a:cubicBezTo>
                    <a:cubicBezTo>
                      <a:pt x="100" y="24"/>
                      <a:pt x="100" y="24"/>
                      <a:pt x="100" y="24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EF42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2" name="Freeform 709"/>
              <p:cNvSpPr>
                <a:spLocks noEditPoints="1"/>
              </p:cNvSpPr>
              <p:nvPr/>
            </p:nvSpPr>
            <p:spPr bwMode="auto">
              <a:xfrm>
                <a:off x="6957520" y="4564809"/>
                <a:ext cx="48807" cy="17270"/>
              </a:xfrm>
              <a:custGeom>
                <a:avLst/>
                <a:gdLst>
                  <a:gd name="T0" fmla="*/ 0 w 38"/>
                  <a:gd name="T1" fmla="*/ 13 h 13"/>
                  <a:gd name="T2" fmla="*/ 0 w 38"/>
                  <a:gd name="T3" fmla="*/ 13 h 13"/>
                  <a:gd name="T4" fmla="*/ 0 w 38"/>
                  <a:gd name="T5" fmla="*/ 13 h 13"/>
                  <a:gd name="T6" fmla="*/ 0 w 38"/>
                  <a:gd name="T7" fmla="*/ 13 h 13"/>
                  <a:gd name="T8" fmla="*/ 32 w 38"/>
                  <a:gd name="T9" fmla="*/ 3 h 13"/>
                  <a:gd name="T10" fmla="*/ 0 w 38"/>
                  <a:gd name="T11" fmla="*/ 13 h 13"/>
                  <a:gd name="T12" fmla="*/ 32 w 38"/>
                  <a:gd name="T13" fmla="*/ 3 h 13"/>
                  <a:gd name="T14" fmla="*/ 32 w 38"/>
                  <a:gd name="T15" fmla="*/ 3 h 13"/>
                  <a:gd name="T16" fmla="*/ 32 w 38"/>
                  <a:gd name="T17" fmla="*/ 3 h 13"/>
                  <a:gd name="T18" fmla="*/ 32 w 38"/>
                  <a:gd name="T19" fmla="*/ 3 h 13"/>
                  <a:gd name="T20" fmla="*/ 33 w 38"/>
                  <a:gd name="T21" fmla="*/ 3 h 13"/>
                  <a:gd name="T22" fmla="*/ 32 w 38"/>
                  <a:gd name="T23" fmla="*/ 3 h 13"/>
                  <a:gd name="T24" fmla="*/ 33 w 38"/>
                  <a:gd name="T25" fmla="*/ 3 h 13"/>
                  <a:gd name="T26" fmla="*/ 33 w 38"/>
                  <a:gd name="T27" fmla="*/ 3 h 13"/>
                  <a:gd name="T28" fmla="*/ 33 w 38"/>
                  <a:gd name="T29" fmla="*/ 3 h 13"/>
                  <a:gd name="T30" fmla="*/ 33 w 38"/>
                  <a:gd name="T31" fmla="*/ 3 h 13"/>
                  <a:gd name="T32" fmla="*/ 33 w 38"/>
                  <a:gd name="T33" fmla="*/ 2 h 13"/>
                  <a:gd name="T34" fmla="*/ 33 w 38"/>
                  <a:gd name="T35" fmla="*/ 3 h 13"/>
                  <a:gd name="T36" fmla="*/ 33 w 38"/>
                  <a:gd name="T37" fmla="*/ 2 h 13"/>
                  <a:gd name="T38" fmla="*/ 34 w 38"/>
                  <a:gd name="T39" fmla="*/ 2 h 13"/>
                  <a:gd name="T40" fmla="*/ 33 w 38"/>
                  <a:gd name="T41" fmla="*/ 2 h 13"/>
                  <a:gd name="T42" fmla="*/ 34 w 38"/>
                  <a:gd name="T43" fmla="*/ 2 h 13"/>
                  <a:gd name="T44" fmla="*/ 38 w 38"/>
                  <a:gd name="T45" fmla="*/ 0 h 13"/>
                  <a:gd name="T46" fmla="*/ 34 w 38"/>
                  <a:gd name="T47" fmla="*/ 2 h 13"/>
                  <a:gd name="T48" fmla="*/ 38 w 38"/>
                  <a:gd name="T49" fmla="*/ 0 h 13"/>
                  <a:gd name="T50" fmla="*/ 38 w 38"/>
                  <a:gd name="T5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8" h="13">
                    <a:moveTo>
                      <a:pt x="0" y="13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moveTo>
                      <a:pt x="32" y="3"/>
                    </a:moveTo>
                    <a:cubicBezTo>
                      <a:pt x="20" y="10"/>
                      <a:pt x="9" y="13"/>
                      <a:pt x="0" y="13"/>
                    </a:cubicBezTo>
                    <a:cubicBezTo>
                      <a:pt x="9" y="13"/>
                      <a:pt x="20" y="10"/>
                      <a:pt x="32" y="3"/>
                    </a:cubicBezTo>
                    <a:moveTo>
                      <a:pt x="32" y="3"/>
                    </a:moveTo>
                    <a:cubicBezTo>
                      <a:pt x="32" y="3"/>
                      <a:pt x="32" y="3"/>
                      <a:pt x="32" y="3"/>
                    </a:cubicBezTo>
                    <a:cubicBezTo>
                      <a:pt x="32" y="3"/>
                      <a:pt x="32" y="3"/>
                      <a:pt x="32" y="3"/>
                    </a:cubicBezTo>
                    <a:moveTo>
                      <a:pt x="33" y="3"/>
                    </a:moveTo>
                    <a:cubicBezTo>
                      <a:pt x="33" y="3"/>
                      <a:pt x="33" y="3"/>
                      <a:pt x="32" y="3"/>
                    </a:cubicBezTo>
                    <a:cubicBezTo>
                      <a:pt x="33" y="3"/>
                      <a:pt x="33" y="3"/>
                      <a:pt x="33" y="3"/>
                    </a:cubicBezTo>
                    <a:moveTo>
                      <a:pt x="33" y="3"/>
                    </a:moveTo>
                    <a:cubicBezTo>
                      <a:pt x="33" y="3"/>
                      <a:pt x="33" y="3"/>
                      <a:pt x="33" y="3"/>
                    </a:cubicBezTo>
                    <a:cubicBezTo>
                      <a:pt x="33" y="3"/>
                      <a:pt x="33" y="3"/>
                      <a:pt x="33" y="3"/>
                    </a:cubicBezTo>
                    <a:moveTo>
                      <a:pt x="33" y="2"/>
                    </a:moveTo>
                    <a:cubicBezTo>
                      <a:pt x="33" y="2"/>
                      <a:pt x="33" y="3"/>
                      <a:pt x="33" y="3"/>
                    </a:cubicBezTo>
                    <a:cubicBezTo>
                      <a:pt x="33" y="3"/>
                      <a:pt x="33" y="2"/>
                      <a:pt x="33" y="2"/>
                    </a:cubicBezTo>
                    <a:moveTo>
                      <a:pt x="34" y="2"/>
                    </a:moveTo>
                    <a:cubicBezTo>
                      <a:pt x="34" y="2"/>
                      <a:pt x="34" y="2"/>
                      <a:pt x="33" y="2"/>
                    </a:cubicBezTo>
                    <a:cubicBezTo>
                      <a:pt x="34" y="2"/>
                      <a:pt x="34" y="2"/>
                      <a:pt x="34" y="2"/>
                    </a:cubicBezTo>
                    <a:moveTo>
                      <a:pt x="38" y="0"/>
                    </a:moveTo>
                    <a:cubicBezTo>
                      <a:pt x="37" y="0"/>
                      <a:pt x="36" y="1"/>
                      <a:pt x="34" y="2"/>
                    </a:cubicBezTo>
                    <a:cubicBezTo>
                      <a:pt x="36" y="1"/>
                      <a:pt x="37" y="0"/>
                      <a:pt x="38" y="0"/>
                    </a:cubicBezTo>
                    <a:cubicBezTo>
                      <a:pt x="38" y="0"/>
                      <a:pt x="38" y="0"/>
                      <a:pt x="38" y="0"/>
                    </a:cubicBezTo>
                  </a:path>
                </a:pathLst>
              </a:custGeom>
              <a:solidFill>
                <a:srgbClr val="C60C0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3" name="Freeform 710"/>
              <p:cNvSpPr>
                <a:spLocks/>
              </p:cNvSpPr>
              <p:nvPr/>
            </p:nvSpPr>
            <p:spPr bwMode="auto">
              <a:xfrm>
                <a:off x="6857653" y="4392857"/>
                <a:ext cx="328135" cy="189222"/>
              </a:xfrm>
              <a:custGeom>
                <a:avLst/>
                <a:gdLst>
                  <a:gd name="T0" fmla="*/ 253 w 253"/>
                  <a:gd name="T1" fmla="*/ 0 h 146"/>
                  <a:gd name="T2" fmla="*/ 133 w 253"/>
                  <a:gd name="T3" fmla="*/ 93 h 146"/>
                  <a:gd name="T4" fmla="*/ 101 w 253"/>
                  <a:gd name="T5" fmla="*/ 102 h 146"/>
                  <a:gd name="T6" fmla="*/ 50 w 253"/>
                  <a:gd name="T7" fmla="*/ 59 h 146"/>
                  <a:gd name="T8" fmla="*/ 35 w 253"/>
                  <a:gd name="T9" fmla="*/ 19 h 146"/>
                  <a:gd name="T10" fmla="*/ 26 w 253"/>
                  <a:gd name="T11" fmla="*/ 103 h 146"/>
                  <a:gd name="T12" fmla="*/ 26 w 253"/>
                  <a:gd name="T13" fmla="*/ 103 h 146"/>
                  <a:gd name="T14" fmla="*/ 26 w 253"/>
                  <a:gd name="T15" fmla="*/ 104 h 146"/>
                  <a:gd name="T16" fmla="*/ 77 w 253"/>
                  <a:gd name="T17" fmla="*/ 146 h 146"/>
                  <a:gd name="T18" fmla="*/ 77 w 253"/>
                  <a:gd name="T19" fmla="*/ 146 h 146"/>
                  <a:gd name="T20" fmla="*/ 77 w 253"/>
                  <a:gd name="T21" fmla="*/ 146 h 146"/>
                  <a:gd name="T22" fmla="*/ 109 w 253"/>
                  <a:gd name="T23" fmla="*/ 136 h 146"/>
                  <a:gd name="T24" fmla="*/ 109 w 253"/>
                  <a:gd name="T25" fmla="*/ 136 h 146"/>
                  <a:gd name="T26" fmla="*/ 109 w 253"/>
                  <a:gd name="T27" fmla="*/ 136 h 146"/>
                  <a:gd name="T28" fmla="*/ 109 w 253"/>
                  <a:gd name="T29" fmla="*/ 136 h 146"/>
                  <a:gd name="T30" fmla="*/ 109 w 253"/>
                  <a:gd name="T31" fmla="*/ 136 h 146"/>
                  <a:gd name="T32" fmla="*/ 110 w 253"/>
                  <a:gd name="T33" fmla="*/ 136 h 146"/>
                  <a:gd name="T34" fmla="*/ 110 w 253"/>
                  <a:gd name="T35" fmla="*/ 136 h 146"/>
                  <a:gd name="T36" fmla="*/ 110 w 253"/>
                  <a:gd name="T37" fmla="*/ 136 h 146"/>
                  <a:gd name="T38" fmla="*/ 110 w 253"/>
                  <a:gd name="T39" fmla="*/ 136 h 146"/>
                  <a:gd name="T40" fmla="*/ 110 w 253"/>
                  <a:gd name="T41" fmla="*/ 135 h 146"/>
                  <a:gd name="T42" fmla="*/ 110 w 253"/>
                  <a:gd name="T43" fmla="*/ 135 h 146"/>
                  <a:gd name="T44" fmla="*/ 111 w 253"/>
                  <a:gd name="T45" fmla="*/ 135 h 146"/>
                  <a:gd name="T46" fmla="*/ 111 w 253"/>
                  <a:gd name="T47" fmla="*/ 135 h 146"/>
                  <a:gd name="T48" fmla="*/ 115 w 253"/>
                  <a:gd name="T49" fmla="*/ 133 h 146"/>
                  <a:gd name="T50" fmla="*/ 122 w 253"/>
                  <a:gd name="T51" fmla="*/ 128 h 146"/>
                  <a:gd name="T52" fmla="*/ 123 w 253"/>
                  <a:gd name="T53" fmla="*/ 128 h 146"/>
                  <a:gd name="T54" fmla="*/ 123 w 253"/>
                  <a:gd name="T55" fmla="*/ 128 h 146"/>
                  <a:gd name="T56" fmla="*/ 123 w 253"/>
                  <a:gd name="T57" fmla="*/ 128 h 146"/>
                  <a:gd name="T58" fmla="*/ 124 w 253"/>
                  <a:gd name="T59" fmla="*/ 128 h 146"/>
                  <a:gd name="T60" fmla="*/ 124 w 253"/>
                  <a:gd name="T61" fmla="*/ 128 h 146"/>
                  <a:gd name="T62" fmla="*/ 124 w 253"/>
                  <a:gd name="T63" fmla="*/ 128 h 146"/>
                  <a:gd name="T64" fmla="*/ 124 w 253"/>
                  <a:gd name="T65" fmla="*/ 127 h 146"/>
                  <a:gd name="T66" fmla="*/ 124 w 253"/>
                  <a:gd name="T67" fmla="*/ 127 h 146"/>
                  <a:gd name="T68" fmla="*/ 124 w 253"/>
                  <a:gd name="T69" fmla="*/ 127 h 146"/>
                  <a:gd name="T70" fmla="*/ 125 w 253"/>
                  <a:gd name="T71" fmla="*/ 127 h 146"/>
                  <a:gd name="T72" fmla="*/ 125 w 253"/>
                  <a:gd name="T73" fmla="*/ 127 h 146"/>
                  <a:gd name="T74" fmla="*/ 125 w 253"/>
                  <a:gd name="T75" fmla="*/ 127 h 146"/>
                  <a:gd name="T76" fmla="*/ 125 w 253"/>
                  <a:gd name="T77" fmla="*/ 127 h 146"/>
                  <a:gd name="T78" fmla="*/ 125 w 253"/>
                  <a:gd name="T79" fmla="*/ 127 h 146"/>
                  <a:gd name="T80" fmla="*/ 125 w 253"/>
                  <a:gd name="T81" fmla="*/ 127 h 146"/>
                  <a:gd name="T82" fmla="*/ 125 w 253"/>
                  <a:gd name="T83" fmla="*/ 127 h 146"/>
                  <a:gd name="T84" fmla="*/ 126 w 253"/>
                  <a:gd name="T85" fmla="*/ 127 h 146"/>
                  <a:gd name="T86" fmla="*/ 126 w 253"/>
                  <a:gd name="T87" fmla="*/ 127 h 146"/>
                  <a:gd name="T88" fmla="*/ 253 w 253"/>
                  <a:gd name="T89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53" h="146">
                    <a:moveTo>
                      <a:pt x="253" y="0"/>
                    </a:moveTo>
                    <a:cubicBezTo>
                      <a:pt x="228" y="30"/>
                      <a:pt x="186" y="64"/>
                      <a:pt x="133" y="93"/>
                    </a:cubicBezTo>
                    <a:cubicBezTo>
                      <a:pt x="121" y="99"/>
                      <a:pt x="111" y="102"/>
                      <a:pt x="101" y="102"/>
                    </a:cubicBezTo>
                    <a:cubicBezTo>
                      <a:pt x="78" y="102"/>
                      <a:pt x="63" y="84"/>
                      <a:pt x="50" y="59"/>
                    </a:cubicBezTo>
                    <a:cubicBezTo>
                      <a:pt x="42" y="45"/>
                      <a:pt x="36" y="32"/>
                      <a:pt x="35" y="19"/>
                    </a:cubicBezTo>
                    <a:cubicBezTo>
                      <a:pt x="0" y="42"/>
                      <a:pt x="8" y="71"/>
                      <a:pt x="26" y="103"/>
                    </a:cubicBezTo>
                    <a:cubicBezTo>
                      <a:pt x="26" y="103"/>
                      <a:pt x="26" y="103"/>
                      <a:pt x="26" y="103"/>
                    </a:cubicBezTo>
                    <a:cubicBezTo>
                      <a:pt x="26" y="103"/>
                      <a:pt x="26" y="103"/>
                      <a:pt x="26" y="104"/>
                    </a:cubicBezTo>
                    <a:cubicBezTo>
                      <a:pt x="39" y="127"/>
                      <a:pt x="54" y="146"/>
                      <a:pt x="77" y="146"/>
                    </a:cubicBezTo>
                    <a:cubicBezTo>
                      <a:pt x="77" y="146"/>
                      <a:pt x="77" y="146"/>
                      <a:pt x="77" y="146"/>
                    </a:cubicBezTo>
                    <a:cubicBezTo>
                      <a:pt x="77" y="146"/>
                      <a:pt x="77" y="146"/>
                      <a:pt x="77" y="146"/>
                    </a:cubicBezTo>
                    <a:cubicBezTo>
                      <a:pt x="86" y="146"/>
                      <a:pt x="97" y="143"/>
                      <a:pt x="109" y="136"/>
                    </a:cubicBezTo>
                    <a:cubicBezTo>
                      <a:pt x="109" y="136"/>
                      <a:pt x="109" y="136"/>
                      <a:pt x="109" y="136"/>
                    </a:cubicBezTo>
                    <a:cubicBezTo>
                      <a:pt x="109" y="136"/>
                      <a:pt x="109" y="136"/>
                      <a:pt x="109" y="136"/>
                    </a:cubicBezTo>
                    <a:cubicBezTo>
                      <a:pt x="109" y="136"/>
                      <a:pt x="109" y="136"/>
                      <a:pt x="109" y="136"/>
                    </a:cubicBezTo>
                    <a:cubicBezTo>
                      <a:pt x="109" y="136"/>
                      <a:pt x="109" y="136"/>
                      <a:pt x="109" y="136"/>
                    </a:cubicBezTo>
                    <a:cubicBezTo>
                      <a:pt x="110" y="136"/>
                      <a:pt x="110" y="136"/>
                      <a:pt x="110" y="136"/>
                    </a:cubicBezTo>
                    <a:cubicBezTo>
                      <a:pt x="110" y="136"/>
                      <a:pt x="110" y="136"/>
                      <a:pt x="110" y="136"/>
                    </a:cubicBezTo>
                    <a:cubicBezTo>
                      <a:pt x="110" y="136"/>
                      <a:pt x="110" y="136"/>
                      <a:pt x="110" y="136"/>
                    </a:cubicBezTo>
                    <a:cubicBezTo>
                      <a:pt x="110" y="136"/>
                      <a:pt x="110" y="136"/>
                      <a:pt x="110" y="136"/>
                    </a:cubicBezTo>
                    <a:cubicBezTo>
                      <a:pt x="110" y="136"/>
                      <a:pt x="110" y="135"/>
                      <a:pt x="110" y="135"/>
                    </a:cubicBezTo>
                    <a:cubicBezTo>
                      <a:pt x="110" y="135"/>
                      <a:pt x="110" y="135"/>
                      <a:pt x="110" y="135"/>
                    </a:cubicBezTo>
                    <a:cubicBezTo>
                      <a:pt x="111" y="135"/>
                      <a:pt x="111" y="135"/>
                      <a:pt x="111" y="135"/>
                    </a:cubicBezTo>
                    <a:cubicBezTo>
                      <a:pt x="111" y="135"/>
                      <a:pt x="111" y="135"/>
                      <a:pt x="111" y="135"/>
                    </a:cubicBezTo>
                    <a:cubicBezTo>
                      <a:pt x="113" y="134"/>
                      <a:pt x="114" y="133"/>
                      <a:pt x="115" y="133"/>
                    </a:cubicBezTo>
                    <a:cubicBezTo>
                      <a:pt x="118" y="131"/>
                      <a:pt x="120" y="130"/>
                      <a:pt x="122" y="128"/>
                    </a:cubicBezTo>
                    <a:cubicBezTo>
                      <a:pt x="123" y="128"/>
                      <a:pt x="123" y="128"/>
                      <a:pt x="123" y="128"/>
                    </a:cubicBezTo>
                    <a:cubicBezTo>
                      <a:pt x="123" y="128"/>
                      <a:pt x="123" y="128"/>
                      <a:pt x="123" y="128"/>
                    </a:cubicBezTo>
                    <a:cubicBezTo>
                      <a:pt x="123" y="128"/>
                      <a:pt x="123" y="128"/>
                      <a:pt x="123" y="128"/>
                    </a:cubicBezTo>
                    <a:cubicBezTo>
                      <a:pt x="123" y="128"/>
                      <a:pt x="124" y="128"/>
                      <a:pt x="124" y="128"/>
                    </a:cubicBezTo>
                    <a:cubicBezTo>
                      <a:pt x="124" y="128"/>
                      <a:pt x="124" y="128"/>
                      <a:pt x="124" y="128"/>
                    </a:cubicBezTo>
                    <a:cubicBezTo>
                      <a:pt x="124" y="128"/>
                      <a:pt x="124" y="128"/>
                      <a:pt x="124" y="128"/>
                    </a:cubicBezTo>
                    <a:cubicBezTo>
                      <a:pt x="124" y="128"/>
                      <a:pt x="124" y="128"/>
                      <a:pt x="124" y="127"/>
                    </a:cubicBezTo>
                    <a:cubicBezTo>
                      <a:pt x="124" y="127"/>
                      <a:pt x="124" y="127"/>
                      <a:pt x="124" y="127"/>
                    </a:cubicBezTo>
                    <a:cubicBezTo>
                      <a:pt x="124" y="127"/>
                      <a:pt x="124" y="127"/>
                      <a:pt x="124" y="127"/>
                    </a:cubicBezTo>
                    <a:cubicBezTo>
                      <a:pt x="124" y="127"/>
                      <a:pt x="125" y="127"/>
                      <a:pt x="125" y="127"/>
                    </a:cubicBezTo>
                    <a:cubicBezTo>
                      <a:pt x="125" y="127"/>
                      <a:pt x="125" y="127"/>
                      <a:pt x="125" y="127"/>
                    </a:cubicBezTo>
                    <a:cubicBezTo>
                      <a:pt x="125" y="127"/>
                      <a:pt x="125" y="127"/>
                      <a:pt x="125" y="127"/>
                    </a:cubicBezTo>
                    <a:cubicBezTo>
                      <a:pt x="125" y="127"/>
                      <a:pt x="125" y="127"/>
                      <a:pt x="125" y="127"/>
                    </a:cubicBezTo>
                    <a:cubicBezTo>
                      <a:pt x="125" y="127"/>
                      <a:pt x="125" y="127"/>
                      <a:pt x="125" y="127"/>
                    </a:cubicBezTo>
                    <a:cubicBezTo>
                      <a:pt x="125" y="127"/>
                      <a:pt x="125" y="127"/>
                      <a:pt x="125" y="127"/>
                    </a:cubicBezTo>
                    <a:cubicBezTo>
                      <a:pt x="125" y="127"/>
                      <a:pt x="125" y="127"/>
                      <a:pt x="125" y="127"/>
                    </a:cubicBezTo>
                    <a:cubicBezTo>
                      <a:pt x="125" y="127"/>
                      <a:pt x="126" y="127"/>
                      <a:pt x="126" y="127"/>
                    </a:cubicBezTo>
                    <a:cubicBezTo>
                      <a:pt x="126" y="127"/>
                      <a:pt x="126" y="127"/>
                      <a:pt x="126" y="127"/>
                    </a:cubicBezTo>
                    <a:cubicBezTo>
                      <a:pt x="197" y="85"/>
                      <a:pt x="246" y="34"/>
                      <a:pt x="253" y="0"/>
                    </a:cubicBez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812" name="Google Shape;139;p33"/>
          <p:cNvSpPr txBox="1">
            <a:spLocks/>
          </p:cNvSpPr>
          <p:nvPr/>
        </p:nvSpPr>
        <p:spPr>
          <a:xfrm>
            <a:off x="6080483" y="1349887"/>
            <a:ext cx="4255600" cy="134142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spcBef>
                <a:spcPts val="0"/>
              </a:spcBef>
            </a:pPr>
            <a:r>
              <a:rPr lang="ar-SA" sz="3200" b="1" dirty="0" smtClean="0">
                <a:solidFill>
                  <a:schemeClr val="accent3">
                    <a:lumMod val="75000"/>
                  </a:schemeClr>
                </a:solidFill>
              </a:rPr>
              <a:t>تقرير عن: ......................</a:t>
            </a:r>
            <a:endParaRPr lang="ar-SA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813" name="Google Shape;140;p33"/>
          <p:cNvSpPr txBox="1">
            <a:spLocks/>
          </p:cNvSpPr>
          <p:nvPr/>
        </p:nvSpPr>
        <p:spPr>
          <a:xfrm>
            <a:off x="5609226" y="2691647"/>
            <a:ext cx="4832471" cy="122435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spcBef>
                <a:spcPts val="0"/>
              </a:spcBef>
              <a:buNone/>
            </a:pPr>
            <a:r>
              <a:rPr lang="ar-SA" sz="3200" b="1" dirty="0" smtClean="0">
                <a:solidFill>
                  <a:schemeClr val="accent3">
                    <a:lumMod val="75000"/>
                  </a:schemeClr>
                </a:solidFill>
                <a:cs typeface="+mj-cs"/>
              </a:rPr>
              <a:t>اسم الطالب: .....................</a:t>
            </a:r>
            <a:br>
              <a:rPr lang="ar-SA" sz="3200" b="1" dirty="0" smtClean="0">
                <a:solidFill>
                  <a:schemeClr val="accent3">
                    <a:lumMod val="75000"/>
                  </a:schemeClr>
                </a:solidFill>
                <a:cs typeface="+mj-cs"/>
              </a:rPr>
            </a:br>
            <a:r>
              <a:rPr lang="ar-SA" sz="3200" b="1" dirty="0" smtClean="0">
                <a:solidFill>
                  <a:schemeClr val="accent3">
                    <a:lumMod val="75000"/>
                  </a:schemeClr>
                </a:solidFill>
                <a:cs typeface="+mj-cs"/>
              </a:rPr>
              <a:t>الصف: ..........................</a:t>
            </a:r>
            <a:endParaRPr lang="ar-SA" sz="3200" b="1" dirty="0">
              <a:solidFill>
                <a:schemeClr val="accent3">
                  <a:lumMod val="75000"/>
                </a:schemeClr>
              </a:solidFill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10441697" y="5905242"/>
            <a:ext cx="1750303" cy="95275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826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2255"/>
          <p:cNvGrpSpPr>
            <a:grpSpLocks noChangeAspect="1"/>
          </p:cNvGrpSpPr>
          <p:nvPr/>
        </p:nvGrpSpPr>
        <p:grpSpPr bwMode="auto">
          <a:xfrm>
            <a:off x="3852197" y="134553"/>
            <a:ext cx="8140390" cy="6228927"/>
            <a:chOff x="4499" y="572"/>
            <a:chExt cx="2767" cy="2291"/>
          </a:xfrm>
        </p:grpSpPr>
        <p:sp>
          <p:nvSpPr>
            <p:cNvPr id="43" name="Freeform 2256"/>
            <p:cNvSpPr>
              <a:spLocks/>
            </p:cNvSpPr>
            <p:nvPr/>
          </p:nvSpPr>
          <p:spPr bwMode="auto">
            <a:xfrm>
              <a:off x="4499" y="572"/>
              <a:ext cx="2756" cy="2291"/>
            </a:xfrm>
            <a:custGeom>
              <a:avLst/>
              <a:gdLst>
                <a:gd name="T0" fmla="*/ 1001 w 1685"/>
                <a:gd name="T1" fmla="*/ 1401 h 1401"/>
                <a:gd name="T2" fmla="*/ 1091 w 1685"/>
                <a:gd name="T3" fmla="*/ 1301 h 1401"/>
                <a:gd name="T4" fmla="*/ 1166 w 1685"/>
                <a:gd name="T5" fmla="*/ 1225 h 1401"/>
                <a:gd name="T6" fmla="*/ 1417 w 1685"/>
                <a:gd name="T7" fmla="*/ 1125 h 1401"/>
                <a:gd name="T8" fmla="*/ 1669 w 1685"/>
                <a:gd name="T9" fmla="*/ 863 h 1401"/>
                <a:gd name="T10" fmla="*/ 1540 w 1685"/>
                <a:gd name="T11" fmla="*/ 531 h 1401"/>
                <a:gd name="T12" fmla="*/ 1411 w 1685"/>
                <a:gd name="T13" fmla="*/ 202 h 1401"/>
                <a:gd name="T14" fmla="*/ 1103 w 1685"/>
                <a:gd name="T15" fmla="*/ 23 h 1401"/>
                <a:gd name="T16" fmla="*/ 469 w 1685"/>
                <a:gd name="T17" fmla="*/ 36 h 1401"/>
                <a:gd name="T18" fmla="*/ 201 w 1685"/>
                <a:gd name="T19" fmla="*/ 551 h 1401"/>
                <a:gd name="T20" fmla="*/ 186 w 1685"/>
                <a:gd name="T21" fmla="*/ 895 h 1401"/>
                <a:gd name="T22" fmla="*/ 430 w 1685"/>
                <a:gd name="T23" fmla="*/ 1155 h 1401"/>
                <a:gd name="T24" fmla="*/ 737 w 1685"/>
                <a:gd name="T25" fmla="*/ 1178 h 1401"/>
                <a:gd name="T26" fmla="*/ 966 w 1685"/>
                <a:gd name="T27" fmla="*/ 1266 h 1401"/>
                <a:gd name="T28" fmla="*/ 1001 w 1685"/>
                <a:gd name="T29" fmla="*/ 1401 h 1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85" h="1401">
                  <a:moveTo>
                    <a:pt x="1001" y="1401"/>
                  </a:moveTo>
                  <a:cubicBezTo>
                    <a:pt x="1050" y="1364"/>
                    <a:pt x="1098" y="1334"/>
                    <a:pt x="1091" y="1301"/>
                  </a:cubicBezTo>
                  <a:cubicBezTo>
                    <a:pt x="1082" y="1255"/>
                    <a:pt x="1124" y="1252"/>
                    <a:pt x="1166" y="1225"/>
                  </a:cubicBezTo>
                  <a:cubicBezTo>
                    <a:pt x="1281" y="1151"/>
                    <a:pt x="1290" y="1170"/>
                    <a:pt x="1417" y="1125"/>
                  </a:cubicBezTo>
                  <a:cubicBezTo>
                    <a:pt x="1537" y="1083"/>
                    <a:pt x="1653" y="990"/>
                    <a:pt x="1669" y="863"/>
                  </a:cubicBezTo>
                  <a:cubicBezTo>
                    <a:pt x="1685" y="732"/>
                    <a:pt x="1627" y="615"/>
                    <a:pt x="1540" y="531"/>
                  </a:cubicBezTo>
                  <a:cubicBezTo>
                    <a:pt x="1405" y="402"/>
                    <a:pt x="1451" y="310"/>
                    <a:pt x="1411" y="202"/>
                  </a:cubicBezTo>
                  <a:cubicBezTo>
                    <a:pt x="1364" y="76"/>
                    <a:pt x="1226" y="0"/>
                    <a:pt x="1103" y="23"/>
                  </a:cubicBezTo>
                  <a:cubicBezTo>
                    <a:pt x="728" y="94"/>
                    <a:pt x="646" y="21"/>
                    <a:pt x="469" y="36"/>
                  </a:cubicBezTo>
                  <a:cubicBezTo>
                    <a:pt x="176" y="62"/>
                    <a:pt x="93" y="356"/>
                    <a:pt x="201" y="551"/>
                  </a:cubicBezTo>
                  <a:cubicBezTo>
                    <a:pt x="253" y="645"/>
                    <a:pt x="0" y="753"/>
                    <a:pt x="186" y="895"/>
                  </a:cubicBezTo>
                  <a:cubicBezTo>
                    <a:pt x="302" y="984"/>
                    <a:pt x="253" y="1102"/>
                    <a:pt x="430" y="1155"/>
                  </a:cubicBezTo>
                  <a:cubicBezTo>
                    <a:pt x="516" y="1181"/>
                    <a:pt x="653" y="1158"/>
                    <a:pt x="737" y="1178"/>
                  </a:cubicBezTo>
                  <a:cubicBezTo>
                    <a:pt x="822" y="1199"/>
                    <a:pt x="910" y="1197"/>
                    <a:pt x="966" y="1266"/>
                  </a:cubicBezTo>
                  <a:cubicBezTo>
                    <a:pt x="1026" y="1345"/>
                    <a:pt x="1001" y="1401"/>
                    <a:pt x="1001" y="140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257"/>
            <p:cNvSpPr>
              <a:spLocks/>
            </p:cNvSpPr>
            <p:nvPr/>
          </p:nvSpPr>
          <p:spPr bwMode="auto">
            <a:xfrm>
              <a:off x="6918" y="1450"/>
              <a:ext cx="213" cy="303"/>
            </a:xfrm>
            <a:custGeom>
              <a:avLst/>
              <a:gdLst>
                <a:gd name="T0" fmla="*/ 105 w 130"/>
                <a:gd name="T1" fmla="*/ 102 h 185"/>
                <a:gd name="T2" fmla="*/ 61 w 130"/>
                <a:gd name="T3" fmla="*/ 54 h 185"/>
                <a:gd name="T4" fmla="*/ 7 w 130"/>
                <a:gd name="T5" fmla="*/ 0 h 185"/>
                <a:gd name="T6" fmla="*/ 0 w 130"/>
                <a:gd name="T7" fmla="*/ 2 h 185"/>
                <a:gd name="T8" fmla="*/ 0 w 130"/>
                <a:gd name="T9" fmla="*/ 5 h 185"/>
                <a:gd name="T10" fmla="*/ 24 w 130"/>
                <a:gd name="T11" fmla="*/ 30 h 185"/>
                <a:gd name="T12" fmla="*/ 55 w 130"/>
                <a:gd name="T13" fmla="*/ 65 h 185"/>
                <a:gd name="T14" fmla="*/ 85 w 130"/>
                <a:gd name="T15" fmla="*/ 144 h 185"/>
                <a:gd name="T16" fmla="*/ 93 w 130"/>
                <a:gd name="T17" fmla="*/ 171 h 185"/>
                <a:gd name="T18" fmla="*/ 117 w 130"/>
                <a:gd name="T19" fmla="*/ 180 h 185"/>
                <a:gd name="T20" fmla="*/ 127 w 130"/>
                <a:gd name="T21" fmla="*/ 162 h 185"/>
                <a:gd name="T22" fmla="*/ 105 w 130"/>
                <a:gd name="T23" fmla="*/ 102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0" h="185">
                  <a:moveTo>
                    <a:pt x="105" y="102"/>
                  </a:moveTo>
                  <a:cubicBezTo>
                    <a:pt x="91" y="85"/>
                    <a:pt x="74" y="71"/>
                    <a:pt x="61" y="54"/>
                  </a:cubicBezTo>
                  <a:cubicBezTo>
                    <a:pt x="46" y="34"/>
                    <a:pt x="34" y="6"/>
                    <a:pt x="7" y="0"/>
                  </a:cubicBezTo>
                  <a:cubicBezTo>
                    <a:pt x="5" y="0"/>
                    <a:pt x="1" y="0"/>
                    <a:pt x="0" y="2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1" y="17"/>
                    <a:pt x="16" y="23"/>
                    <a:pt x="24" y="30"/>
                  </a:cubicBezTo>
                  <a:cubicBezTo>
                    <a:pt x="36" y="39"/>
                    <a:pt x="46" y="53"/>
                    <a:pt x="55" y="65"/>
                  </a:cubicBezTo>
                  <a:cubicBezTo>
                    <a:pt x="70" y="89"/>
                    <a:pt x="81" y="116"/>
                    <a:pt x="85" y="144"/>
                  </a:cubicBezTo>
                  <a:cubicBezTo>
                    <a:pt x="87" y="153"/>
                    <a:pt x="88" y="163"/>
                    <a:pt x="93" y="171"/>
                  </a:cubicBezTo>
                  <a:cubicBezTo>
                    <a:pt x="98" y="179"/>
                    <a:pt x="109" y="185"/>
                    <a:pt x="117" y="180"/>
                  </a:cubicBezTo>
                  <a:cubicBezTo>
                    <a:pt x="124" y="177"/>
                    <a:pt x="126" y="169"/>
                    <a:pt x="127" y="162"/>
                  </a:cubicBezTo>
                  <a:cubicBezTo>
                    <a:pt x="130" y="141"/>
                    <a:pt x="119" y="119"/>
                    <a:pt x="105" y="10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258"/>
            <p:cNvSpPr>
              <a:spLocks/>
            </p:cNvSpPr>
            <p:nvPr/>
          </p:nvSpPr>
          <p:spPr bwMode="auto">
            <a:xfrm>
              <a:off x="6354" y="2307"/>
              <a:ext cx="461" cy="205"/>
            </a:xfrm>
            <a:custGeom>
              <a:avLst/>
              <a:gdLst>
                <a:gd name="T0" fmla="*/ 279 w 282"/>
                <a:gd name="T1" fmla="*/ 7 h 125"/>
                <a:gd name="T2" fmla="*/ 263 w 282"/>
                <a:gd name="T3" fmla="*/ 13 h 125"/>
                <a:gd name="T4" fmla="*/ 211 w 282"/>
                <a:gd name="T5" fmla="*/ 42 h 125"/>
                <a:gd name="T6" fmla="*/ 117 w 282"/>
                <a:gd name="T7" fmla="*/ 59 h 125"/>
                <a:gd name="T8" fmla="*/ 8 w 282"/>
                <a:gd name="T9" fmla="*/ 97 h 125"/>
                <a:gd name="T10" fmla="*/ 0 w 282"/>
                <a:gd name="T11" fmla="*/ 112 h 125"/>
                <a:gd name="T12" fmla="*/ 10 w 282"/>
                <a:gd name="T13" fmla="*/ 124 h 125"/>
                <a:gd name="T14" fmla="*/ 16 w 282"/>
                <a:gd name="T15" fmla="*/ 119 h 125"/>
                <a:gd name="T16" fmla="*/ 125 w 282"/>
                <a:gd name="T17" fmla="*/ 75 h 125"/>
                <a:gd name="T18" fmla="*/ 264 w 282"/>
                <a:gd name="T19" fmla="*/ 33 h 125"/>
                <a:gd name="T20" fmla="*/ 278 w 282"/>
                <a:gd name="T21" fmla="*/ 24 h 125"/>
                <a:gd name="T22" fmla="*/ 279 w 282"/>
                <a:gd name="T23" fmla="*/ 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2" h="125">
                  <a:moveTo>
                    <a:pt x="279" y="7"/>
                  </a:moveTo>
                  <a:cubicBezTo>
                    <a:pt x="274" y="0"/>
                    <a:pt x="267" y="9"/>
                    <a:pt x="263" y="13"/>
                  </a:cubicBezTo>
                  <a:cubicBezTo>
                    <a:pt x="249" y="29"/>
                    <a:pt x="230" y="36"/>
                    <a:pt x="211" y="42"/>
                  </a:cubicBezTo>
                  <a:cubicBezTo>
                    <a:pt x="180" y="52"/>
                    <a:pt x="149" y="55"/>
                    <a:pt x="117" y="59"/>
                  </a:cubicBezTo>
                  <a:cubicBezTo>
                    <a:pt x="66" y="65"/>
                    <a:pt x="44" y="64"/>
                    <a:pt x="8" y="97"/>
                  </a:cubicBezTo>
                  <a:cubicBezTo>
                    <a:pt x="3" y="101"/>
                    <a:pt x="0" y="106"/>
                    <a:pt x="0" y="112"/>
                  </a:cubicBezTo>
                  <a:cubicBezTo>
                    <a:pt x="0" y="118"/>
                    <a:pt x="4" y="125"/>
                    <a:pt x="10" y="124"/>
                  </a:cubicBezTo>
                  <a:cubicBezTo>
                    <a:pt x="12" y="123"/>
                    <a:pt x="14" y="120"/>
                    <a:pt x="16" y="119"/>
                  </a:cubicBezTo>
                  <a:cubicBezTo>
                    <a:pt x="55" y="90"/>
                    <a:pt x="76" y="86"/>
                    <a:pt x="125" y="75"/>
                  </a:cubicBezTo>
                  <a:cubicBezTo>
                    <a:pt x="174" y="63"/>
                    <a:pt x="218" y="54"/>
                    <a:pt x="264" y="33"/>
                  </a:cubicBezTo>
                  <a:cubicBezTo>
                    <a:pt x="269" y="31"/>
                    <a:pt x="275" y="28"/>
                    <a:pt x="278" y="24"/>
                  </a:cubicBezTo>
                  <a:cubicBezTo>
                    <a:pt x="281" y="19"/>
                    <a:pt x="282" y="12"/>
                    <a:pt x="279" y="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259"/>
            <p:cNvSpPr>
              <a:spLocks/>
            </p:cNvSpPr>
            <p:nvPr/>
          </p:nvSpPr>
          <p:spPr bwMode="auto">
            <a:xfrm>
              <a:off x="6844" y="2155"/>
              <a:ext cx="126" cy="95"/>
            </a:xfrm>
            <a:custGeom>
              <a:avLst/>
              <a:gdLst>
                <a:gd name="T0" fmla="*/ 70 w 77"/>
                <a:gd name="T1" fmla="*/ 27 h 58"/>
                <a:gd name="T2" fmla="*/ 20 w 77"/>
                <a:gd name="T3" fmla="*/ 51 h 58"/>
                <a:gd name="T4" fmla="*/ 37 w 77"/>
                <a:gd name="T5" fmla="*/ 57 h 58"/>
                <a:gd name="T6" fmla="*/ 64 w 77"/>
                <a:gd name="T7" fmla="*/ 52 h 58"/>
                <a:gd name="T8" fmla="*/ 72 w 77"/>
                <a:gd name="T9" fmla="*/ 29 h 58"/>
                <a:gd name="T10" fmla="*/ 70 w 77"/>
                <a:gd name="T11" fmla="*/ 2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58">
                  <a:moveTo>
                    <a:pt x="70" y="27"/>
                  </a:moveTo>
                  <a:cubicBezTo>
                    <a:pt x="52" y="0"/>
                    <a:pt x="0" y="29"/>
                    <a:pt x="20" y="51"/>
                  </a:cubicBezTo>
                  <a:cubicBezTo>
                    <a:pt x="25" y="55"/>
                    <a:pt x="31" y="57"/>
                    <a:pt x="37" y="57"/>
                  </a:cubicBezTo>
                  <a:cubicBezTo>
                    <a:pt x="45" y="58"/>
                    <a:pt x="57" y="56"/>
                    <a:pt x="64" y="52"/>
                  </a:cubicBezTo>
                  <a:cubicBezTo>
                    <a:pt x="73" y="48"/>
                    <a:pt x="77" y="38"/>
                    <a:pt x="72" y="29"/>
                  </a:cubicBezTo>
                  <a:cubicBezTo>
                    <a:pt x="71" y="28"/>
                    <a:pt x="71" y="27"/>
                    <a:pt x="70" y="2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260"/>
            <p:cNvSpPr>
              <a:spLocks/>
            </p:cNvSpPr>
            <p:nvPr/>
          </p:nvSpPr>
          <p:spPr bwMode="auto">
            <a:xfrm>
              <a:off x="4743" y="1341"/>
              <a:ext cx="150" cy="497"/>
            </a:xfrm>
            <a:custGeom>
              <a:avLst/>
              <a:gdLst>
                <a:gd name="T0" fmla="*/ 59 w 92"/>
                <a:gd name="T1" fmla="*/ 13 h 304"/>
                <a:gd name="T2" fmla="*/ 43 w 92"/>
                <a:gd name="T3" fmla="*/ 6 h 304"/>
                <a:gd name="T4" fmla="*/ 43 w 92"/>
                <a:gd name="T5" fmla="*/ 11 h 304"/>
                <a:gd name="T6" fmla="*/ 72 w 92"/>
                <a:gd name="T7" fmla="*/ 74 h 304"/>
                <a:gd name="T8" fmla="*/ 64 w 92"/>
                <a:gd name="T9" fmla="*/ 144 h 304"/>
                <a:gd name="T10" fmla="*/ 12 w 92"/>
                <a:gd name="T11" fmla="*/ 239 h 304"/>
                <a:gd name="T12" fmla="*/ 1 w 92"/>
                <a:gd name="T13" fmla="*/ 269 h 304"/>
                <a:gd name="T14" fmla="*/ 12 w 92"/>
                <a:gd name="T15" fmla="*/ 298 h 304"/>
                <a:gd name="T16" fmla="*/ 41 w 92"/>
                <a:gd name="T17" fmla="*/ 294 h 304"/>
                <a:gd name="T18" fmla="*/ 45 w 92"/>
                <a:gd name="T19" fmla="*/ 278 h 304"/>
                <a:gd name="T20" fmla="*/ 65 w 92"/>
                <a:gd name="T21" fmla="*/ 188 h 304"/>
                <a:gd name="T22" fmla="*/ 92 w 92"/>
                <a:gd name="T23" fmla="*/ 99 h 304"/>
                <a:gd name="T24" fmla="*/ 59 w 92"/>
                <a:gd name="T25" fmla="*/ 13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" h="304">
                  <a:moveTo>
                    <a:pt x="59" y="13"/>
                  </a:moveTo>
                  <a:cubicBezTo>
                    <a:pt x="56" y="10"/>
                    <a:pt x="48" y="0"/>
                    <a:pt x="43" y="6"/>
                  </a:cubicBezTo>
                  <a:cubicBezTo>
                    <a:pt x="42" y="7"/>
                    <a:pt x="43" y="10"/>
                    <a:pt x="43" y="11"/>
                  </a:cubicBezTo>
                  <a:cubicBezTo>
                    <a:pt x="50" y="34"/>
                    <a:pt x="67" y="51"/>
                    <a:pt x="72" y="74"/>
                  </a:cubicBezTo>
                  <a:cubicBezTo>
                    <a:pt x="77" y="97"/>
                    <a:pt x="73" y="122"/>
                    <a:pt x="64" y="144"/>
                  </a:cubicBezTo>
                  <a:cubicBezTo>
                    <a:pt x="51" y="178"/>
                    <a:pt x="29" y="207"/>
                    <a:pt x="12" y="239"/>
                  </a:cubicBezTo>
                  <a:cubicBezTo>
                    <a:pt x="7" y="248"/>
                    <a:pt x="2" y="258"/>
                    <a:pt x="1" y="269"/>
                  </a:cubicBezTo>
                  <a:cubicBezTo>
                    <a:pt x="0" y="280"/>
                    <a:pt x="4" y="291"/>
                    <a:pt x="12" y="298"/>
                  </a:cubicBezTo>
                  <a:cubicBezTo>
                    <a:pt x="21" y="304"/>
                    <a:pt x="35" y="303"/>
                    <a:pt x="41" y="294"/>
                  </a:cubicBezTo>
                  <a:cubicBezTo>
                    <a:pt x="44" y="289"/>
                    <a:pt x="45" y="283"/>
                    <a:pt x="45" y="278"/>
                  </a:cubicBezTo>
                  <a:cubicBezTo>
                    <a:pt x="48" y="247"/>
                    <a:pt x="55" y="217"/>
                    <a:pt x="65" y="188"/>
                  </a:cubicBezTo>
                  <a:cubicBezTo>
                    <a:pt x="76" y="159"/>
                    <a:pt x="91" y="130"/>
                    <a:pt x="92" y="99"/>
                  </a:cubicBezTo>
                  <a:cubicBezTo>
                    <a:pt x="92" y="68"/>
                    <a:pt x="77" y="38"/>
                    <a:pt x="59" y="1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261"/>
            <p:cNvSpPr>
              <a:spLocks/>
            </p:cNvSpPr>
            <p:nvPr/>
          </p:nvSpPr>
          <p:spPr bwMode="auto">
            <a:xfrm>
              <a:off x="4753" y="1872"/>
              <a:ext cx="95" cy="111"/>
            </a:xfrm>
            <a:custGeom>
              <a:avLst/>
              <a:gdLst>
                <a:gd name="T0" fmla="*/ 53 w 58"/>
                <a:gd name="T1" fmla="*/ 25 h 68"/>
                <a:gd name="T2" fmla="*/ 49 w 58"/>
                <a:gd name="T3" fmla="*/ 16 h 68"/>
                <a:gd name="T4" fmla="*/ 13 w 58"/>
                <a:gd name="T5" fmla="*/ 44 h 68"/>
                <a:gd name="T6" fmla="*/ 53 w 58"/>
                <a:gd name="T7" fmla="*/ 2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68">
                  <a:moveTo>
                    <a:pt x="53" y="25"/>
                  </a:moveTo>
                  <a:cubicBezTo>
                    <a:pt x="53" y="22"/>
                    <a:pt x="51" y="19"/>
                    <a:pt x="49" y="16"/>
                  </a:cubicBezTo>
                  <a:cubicBezTo>
                    <a:pt x="37" y="0"/>
                    <a:pt x="0" y="19"/>
                    <a:pt x="13" y="44"/>
                  </a:cubicBezTo>
                  <a:cubicBezTo>
                    <a:pt x="25" y="68"/>
                    <a:pt x="58" y="48"/>
                    <a:pt x="53" y="2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262"/>
            <p:cNvSpPr>
              <a:spLocks/>
            </p:cNvSpPr>
            <p:nvPr/>
          </p:nvSpPr>
          <p:spPr bwMode="auto">
            <a:xfrm>
              <a:off x="6329" y="754"/>
              <a:ext cx="84" cy="98"/>
            </a:xfrm>
            <a:custGeom>
              <a:avLst/>
              <a:gdLst>
                <a:gd name="T0" fmla="*/ 47 w 51"/>
                <a:gd name="T1" fmla="*/ 22 h 60"/>
                <a:gd name="T2" fmla="*/ 43 w 51"/>
                <a:gd name="T3" fmla="*/ 14 h 60"/>
                <a:gd name="T4" fmla="*/ 11 w 51"/>
                <a:gd name="T5" fmla="*/ 39 h 60"/>
                <a:gd name="T6" fmla="*/ 47 w 51"/>
                <a:gd name="T7" fmla="*/ 2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60">
                  <a:moveTo>
                    <a:pt x="47" y="22"/>
                  </a:moveTo>
                  <a:cubicBezTo>
                    <a:pt x="47" y="20"/>
                    <a:pt x="45" y="17"/>
                    <a:pt x="43" y="14"/>
                  </a:cubicBezTo>
                  <a:cubicBezTo>
                    <a:pt x="33" y="0"/>
                    <a:pt x="0" y="17"/>
                    <a:pt x="11" y="39"/>
                  </a:cubicBezTo>
                  <a:cubicBezTo>
                    <a:pt x="22" y="60"/>
                    <a:pt x="51" y="42"/>
                    <a:pt x="47" y="2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263"/>
            <p:cNvSpPr>
              <a:spLocks/>
            </p:cNvSpPr>
            <p:nvPr/>
          </p:nvSpPr>
          <p:spPr bwMode="auto">
            <a:xfrm>
              <a:off x="5327" y="2299"/>
              <a:ext cx="47" cy="56"/>
            </a:xfrm>
            <a:custGeom>
              <a:avLst/>
              <a:gdLst>
                <a:gd name="T0" fmla="*/ 27 w 29"/>
                <a:gd name="T1" fmla="*/ 13 h 34"/>
                <a:gd name="T2" fmla="*/ 25 w 29"/>
                <a:gd name="T3" fmla="*/ 9 h 34"/>
                <a:gd name="T4" fmla="*/ 7 w 29"/>
                <a:gd name="T5" fmla="*/ 22 h 34"/>
                <a:gd name="T6" fmla="*/ 27 w 29"/>
                <a:gd name="T7" fmla="*/ 1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34">
                  <a:moveTo>
                    <a:pt x="27" y="13"/>
                  </a:moveTo>
                  <a:cubicBezTo>
                    <a:pt x="27" y="12"/>
                    <a:pt x="26" y="10"/>
                    <a:pt x="25" y="9"/>
                  </a:cubicBezTo>
                  <a:cubicBezTo>
                    <a:pt x="19" y="0"/>
                    <a:pt x="0" y="10"/>
                    <a:pt x="7" y="22"/>
                  </a:cubicBezTo>
                  <a:cubicBezTo>
                    <a:pt x="13" y="34"/>
                    <a:pt x="29" y="24"/>
                    <a:pt x="27" y="1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264"/>
            <p:cNvSpPr>
              <a:spLocks/>
            </p:cNvSpPr>
            <p:nvPr/>
          </p:nvSpPr>
          <p:spPr bwMode="auto">
            <a:xfrm>
              <a:off x="6624" y="742"/>
              <a:ext cx="47" cy="56"/>
            </a:xfrm>
            <a:custGeom>
              <a:avLst/>
              <a:gdLst>
                <a:gd name="T0" fmla="*/ 26 w 29"/>
                <a:gd name="T1" fmla="*/ 12 h 34"/>
                <a:gd name="T2" fmla="*/ 24 w 29"/>
                <a:gd name="T3" fmla="*/ 8 h 34"/>
                <a:gd name="T4" fmla="*/ 6 w 29"/>
                <a:gd name="T5" fmla="*/ 22 h 34"/>
                <a:gd name="T6" fmla="*/ 26 w 29"/>
                <a:gd name="T7" fmla="*/ 1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34">
                  <a:moveTo>
                    <a:pt x="26" y="12"/>
                  </a:moveTo>
                  <a:cubicBezTo>
                    <a:pt x="26" y="11"/>
                    <a:pt x="25" y="9"/>
                    <a:pt x="24" y="8"/>
                  </a:cubicBezTo>
                  <a:cubicBezTo>
                    <a:pt x="18" y="0"/>
                    <a:pt x="0" y="9"/>
                    <a:pt x="6" y="22"/>
                  </a:cubicBezTo>
                  <a:cubicBezTo>
                    <a:pt x="12" y="34"/>
                    <a:pt x="29" y="24"/>
                    <a:pt x="26" y="1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265"/>
            <p:cNvSpPr>
              <a:spLocks/>
            </p:cNvSpPr>
            <p:nvPr/>
          </p:nvSpPr>
          <p:spPr bwMode="auto">
            <a:xfrm>
              <a:off x="5752" y="2458"/>
              <a:ext cx="137" cy="46"/>
            </a:xfrm>
            <a:custGeom>
              <a:avLst/>
              <a:gdLst>
                <a:gd name="T0" fmla="*/ 4 w 84"/>
                <a:gd name="T1" fmla="*/ 6 h 28"/>
                <a:gd name="T2" fmla="*/ 43 w 84"/>
                <a:gd name="T3" fmla="*/ 13 h 28"/>
                <a:gd name="T4" fmla="*/ 76 w 84"/>
                <a:gd name="T5" fmla="*/ 27 h 28"/>
                <a:gd name="T6" fmla="*/ 80 w 84"/>
                <a:gd name="T7" fmla="*/ 19 h 28"/>
                <a:gd name="T8" fmla="*/ 4 w 84"/>
                <a:gd name="T9" fmla="*/ 0 h 28"/>
                <a:gd name="T10" fmla="*/ 4 w 84"/>
                <a:gd name="T11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28">
                  <a:moveTo>
                    <a:pt x="4" y="6"/>
                  </a:moveTo>
                  <a:cubicBezTo>
                    <a:pt x="17" y="7"/>
                    <a:pt x="30" y="10"/>
                    <a:pt x="43" y="13"/>
                  </a:cubicBezTo>
                  <a:cubicBezTo>
                    <a:pt x="54" y="17"/>
                    <a:pt x="64" y="23"/>
                    <a:pt x="76" y="27"/>
                  </a:cubicBezTo>
                  <a:cubicBezTo>
                    <a:pt x="80" y="28"/>
                    <a:pt x="84" y="22"/>
                    <a:pt x="80" y="19"/>
                  </a:cubicBezTo>
                  <a:cubicBezTo>
                    <a:pt x="60" y="3"/>
                    <a:pt x="29" y="0"/>
                    <a:pt x="4" y="0"/>
                  </a:cubicBezTo>
                  <a:cubicBezTo>
                    <a:pt x="0" y="0"/>
                    <a:pt x="0" y="5"/>
                    <a:pt x="4" y="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266"/>
            <p:cNvSpPr>
              <a:spLocks/>
            </p:cNvSpPr>
            <p:nvPr/>
          </p:nvSpPr>
          <p:spPr bwMode="auto">
            <a:xfrm>
              <a:off x="4681" y="1144"/>
              <a:ext cx="73" cy="558"/>
            </a:xfrm>
            <a:custGeom>
              <a:avLst/>
              <a:gdLst>
                <a:gd name="T0" fmla="*/ 11 w 45"/>
                <a:gd name="T1" fmla="*/ 5 h 341"/>
                <a:gd name="T2" fmla="*/ 4 w 45"/>
                <a:gd name="T3" fmla="*/ 91 h 341"/>
                <a:gd name="T4" fmla="*/ 21 w 45"/>
                <a:gd name="T5" fmla="*/ 169 h 341"/>
                <a:gd name="T6" fmla="*/ 33 w 45"/>
                <a:gd name="T7" fmla="*/ 253 h 341"/>
                <a:gd name="T8" fmla="*/ 2 w 45"/>
                <a:gd name="T9" fmla="*/ 332 h 341"/>
                <a:gd name="T10" fmla="*/ 9 w 45"/>
                <a:gd name="T11" fmla="*/ 336 h 341"/>
                <a:gd name="T12" fmla="*/ 40 w 45"/>
                <a:gd name="T13" fmla="*/ 258 h 341"/>
                <a:gd name="T14" fmla="*/ 33 w 45"/>
                <a:gd name="T15" fmla="*/ 181 h 341"/>
                <a:gd name="T16" fmla="*/ 12 w 45"/>
                <a:gd name="T17" fmla="*/ 95 h 341"/>
                <a:gd name="T18" fmla="*/ 19 w 45"/>
                <a:gd name="T19" fmla="*/ 5 h 341"/>
                <a:gd name="T20" fmla="*/ 11 w 45"/>
                <a:gd name="T21" fmla="*/ 5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341">
                  <a:moveTo>
                    <a:pt x="11" y="5"/>
                  </a:moveTo>
                  <a:cubicBezTo>
                    <a:pt x="7" y="34"/>
                    <a:pt x="3" y="62"/>
                    <a:pt x="4" y="91"/>
                  </a:cubicBezTo>
                  <a:cubicBezTo>
                    <a:pt x="5" y="119"/>
                    <a:pt x="12" y="144"/>
                    <a:pt x="21" y="169"/>
                  </a:cubicBezTo>
                  <a:cubicBezTo>
                    <a:pt x="30" y="197"/>
                    <a:pt x="38" y="224"/>
                    <a:pt x="33" y="253"/>
                  </a:cubicBezTo>
                  <a:cubicBezTo>
                    <a:pt x="28" y="281"/>
                    <a:pt x="15" y="307"/>
                    <a:pt x="2" y="332"/>
                  </a:cubicBezTo>
                  <a:cubicBezTo>
                    <a:pt x="0" y="337"/>
                    <a:pt x="7" y="341"/>
                    <a:pt x="9" y="336"/>
                  </a:cubicBezTo>
                  <a:cubicBezTo>
                    <a:pt x="21" y="311"/>
                    <a:pt x="34" y="286"/>
                    <a:pt x="40" y="258"/>
                  </a:cubicBezTo>
                  <a:cubicBezTo>
                    <a:pt x="45" y="232"/>
                    <a:pt x="41" y="206"/>
                    <a:pt x="33" y="181"/>
                  </a:cubicBezTo>
                  <a:cubicBezTo>
                    <a:pt x="24" y="152"/>
                    <a:pt x="14" y="125"/>
                    <a:pt x="12" y="95"/>
                  </a:cubicBezTo>
                  <a:cubicBezTo>
                    <a:pt x="11" y="65"/>
                    <a:pt x="15" y="35"/>
                    <a:pt x="19" y="5"/>
                  </a:cubicBezTo>
                  <a:cubicBezTo>
                    <a:pt x="19" y="0"/>
                    <a:pt x="11" y="0"/>
                    <a:pt x="11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267"/>
            <p:cNvSpPr>
              <a:spLocks/>
            </p:cNvSpPr>
            <p:nvPr/>
          </p:nvSpPr>
          <p:spPr bwMode="auto">
            <a:xfrm>
              <a:off x="4646" y="1352"/>
              <a:ext cx="45" cy="223"/>
            </a:xfrm>
            <a:custGeom>
              <a:avLst/>
              <a:gdLst>
                <a:gd name="T0" fmla="*/ 0 w 27"/>
                <a:gd name="T1" fmla="*/ 5 h 136"/>
                <a:gd name="T2" fmla="*/ 14 w 27"/>
                <a:gd name="T3" fmla="*/ 61 h 136"/>
                <a:gd name="T4" fmla="*/ 6 w 27"/>
                <a:gd name="T5" fmla="*/ 127 h 136"/>
                <a:gd name="T6" fmla="*/ 13 w 27"/>
                <a:gd name="T7" fmla="*/ 131 h 136"/>
                <a:gd name="T8" fmla="*/ 24 w 27"/>
                <a:gd name="T9" fmla="*/ 72 h 136"/>
                <a:gd name="T10" fmla="*/ 8 w 27"/>
                <a:gd name="T11" fmla="*/ 5 h 136"/>
                <a:gd name="T12" fmla="*/ 0 w 27"/>
                <a:gd name="T13" fmla="*/ 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36">
                  <a:moveTo>
                    <a:pt x="0" y="5"/>
                  </a:moveTo>
                  <a:cubicBezTo>
                    <a:pt x="0" y="25"/>
                    <a:pt x="9" y="42"/>
                    <a:pt x="14" y="61"/>
                  </a:cubicBezTo>
                  <a:cubicBezTo>
                    <a:pt x="20" y="83"/>
                    <a:pt x="17" y="107"/>
                    <a:pt x="6" y="127"/>
                  </a:cubicBezTo>
                  <a:cubicBezTo>
                    <a:pt x="4" y="132"/>
                    <a:pt x="11" y="136"/>
                    <a:pt x="13" y="131"/>
                  </a:cubicBezTo>
                  <a:cubicBezTo>
                    <a:pt x="23" y="113"/>
                    <a:pt x="27" y="93"/>
                    <a:pt x="24" y="72"/>
                  </a:cubicBezTo>
                  <a:cubicBezTo>
                    <a:pt x="21" y="49"/>
                    <a:pt x="8" y="28"/>
                    <a:pt x="8" y="5"/>
                  </a:cubicBezTo>
                  <a:cubicBezTo>
                    <a:pt x="8" y="0"/>
                    <a:pt x="0" y="0"/>
                    <a:pt x="0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268"/>
            <p:cNvSpPr>
              <a:spLocks/>
            </p:cNvSpPr>
            <p:nvPr/>
          </p:nvSpPr>
          <p:spPr bwMode="auto">
            <a:xfrm>
              <a:off x="6815" y="816"/>
              <a:ext cx="270" cy="562"/>
            </a:xfrm>
            <a:custGeom>
              <a:avLst/>
              <a:gdLst>
                <a:gd name="T0" fmla="*/ 3 w 165"/>
                <a:gd name="T1" fmla="*/ 8 h 344"/>
                <a:gd name="T2" fmla="*/ 46 w 165"/>
                <a:gd name="T3" fmla="*/ 91 h 344"/>
                <a:gd name="T4" fmla="*/ 71 w 165"/>
                <a:gd name="T5" fmla="*/ 182 h 344"/>
                <a:gd name="T6" fmla="*/ 102 w 165"/>
                <a:gd name="T7" fmla="*/ 268 h 344"/>
                <a:gd name="T8" fmla="*/ 156 w 165"/>
                <a:gd name="T9" fmla="*/ 340 h 344"/>
                <a:gd name="T10" fmla="*/ 162 w 165"/>
                <a:gd name="T11" fmla="*/ 335 h 344"/>
                <a:gd name="T12" fmla="*/ 106 w 165"/>
                <a:gd name="T13" fmla="*/ 259 h 344"/>
                <a:gd name="T14" fmla="*/ 76 w 165"/>
                <a:gd name="T15" fmla="*/ 170 h 344"/>
                <a:gd name="T16" fmla="*/ 10 w 165"/>
                <a:gd name="T17" fmla="*/ 4 h 344"/>
                <a:gd name="T18" fmla="*/ 3 w 165"/>
                <a:gd name="T19" fmla="*/ 8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" h="344">
                  <a:moveTo>
                    <a:pt x="3" y="8"/>
                  </a:moveTo>
                  <a:cubicBezTo>
                    <a:pt x="20" y="34"/>
                    <a:pt x="35" y="62"/>
                    <a:pt x="46" y="91"/>
                  </a:cubicBezTo>
                  <a:cubicBezTo>
                    <a:pt x="57" y="121"/>
                    <a:pt x="64" y="151"/>
                    <a:pt x="71" y="182"/>
                  </a:cubicBezTo>
                  <a:cubicBezTo>
                    <a:pt x="78" y="212"/>
                    <a:pt x="86" y="241"/>
                    <a:pt x="102" y="268"/>
                  </a:cubicBezTo>
                  <a:cubicBezTo>
                    <a:pt x="117" y="294"/>
                    <a:pt x="137" y="317"/>
                    <a:pt x="156" y="340"/>
                  </a:cubicBezTo>
                  <a:cubicBezTo>
                    <a:pt x="159" y="344"/>
                    <a:pt x="165" y="338"/>
                    <a:pt x="162" y="335"/>
                  </a:cubicBezTo>
                  <a:cubicBezTo>
                    <a:pt x="142" y="311"/>
                    <a:pt x="121" y="286"/>
                    <a:pt x="106" y="259"/>
                  </a:cubicBezTo>
                  <a:cubicBezTo>
                    <a:pt x="91" y="231"/>
                    <a:pt x="83" y="200"/>
                    <a:pt x="76" y="170"/>
                  </a:cubicBezTo>
                  <a:cubicBezTo>
                    <a:pt x="63" y="110"/>
                    <a:pt x="44" y="55"/>
                    <a:pt x="10" y="4"/>
                  </a:cubicBezTo>
                  <a:cubicBezTo>
                    <a:pt x="7" y="0"/>
                    <a:pt x="0" y="4"/>
                    <a:pt x="3" y="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269"/>
            <p:cNvSpPr>
              <a:spLocks/>
            </p:cNvSpPr>
            <p:nvPr/>
          </p:nvSpPr>
          <p:spPr bwMode="auto">
            <a:xfrm>
              <a:off x="6970" y="1019"/>
              <a:ext cx="94" cy="229"/>
            </a:xfrm>
            <a:custGeom>
              <a:avLst/>
              <a:gdLst>
                <a:gd name="T0" fmla="*/ 1 w 57"/>
                <a:gd name="T1" fmla="*/ 6 h 140"/>
                <a:gd name="T2" fmla="*/ 48 w 57"/>
                <a:gd name="T3" fmla="*/ 136 h 140"/>
                <a:gd name="T4" fmla="*/ 55 w 57"/>
                <a:gd name="T5" fmla="*/ 132 h 140"/>
                <a:gd name="T6" fmla="*/ 9 w 57"/>
                <a:gd name="T7" fmla="*/ 6 h 140"/>
                <a:gd name="T8" fmla="*/ 1 w 57"/>
                <a:gd name="T9" fmla="*/ 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140">
                  <a:moveTo>
                    <a:pt x="1" y="6"/>
                  </a:moveTo>
                  <a:cubicBezTo>
                    <a:pt x="3" y="53"/>
                    <a:pt x="25" y="95"/>
                    <a:pt x="48" y="136"/>
                  </a:cubicBezTo>
                  <a:cubicBezTo>
                    <a:pt x="50" y="140"/>
                    <a:pt x="57" y="136"/>
                    <a:pt x="55" y="132"/>
                  </a:cubicBezTo>
                  <a:cubicBezTo>
                    <a:pt x="33" y="92"/>
                    <a:pt x="11" y="51"/>
                    <a:pt x="9" y="6"/>
                  </a:cubicBezTo>
                  <a:cubicBezTo>
                    <a:pt x="8" y="0"/>
                    <a:pt x="0" y="0"/>
                    <a:pt x="1" y="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270"/>
            <p:cNvSpPr>
              <a:spLocks/>
            </p:cNvSpPr>
            <p:nvPr/>
          </p:nvSpPr>
          <p:spPr bwMode="auto">
            <a:xfrm>
              <a:off x="6615" y="2090"/>
              <a:ext cx="651" cy="486"/>
            </a:xfrm>
            <a:custGeom>
              <a:avLst/>
              <a:gdLst>
                <a:gd name="T0" fmla="*/ 389 w 398"/>
                <a:gd name="T1" fmla="*/ 4 h 297"/>
                <a:gd name="T2" fmla="*/ 281 w 398"/>
                <a:gd name="T3" fmla="*/ 144 h 297"/>
                <a:gd name="T4" fmla="*/ 207 w 398"/>
                <a:gd name="T5" fmla="*/ 192 h 297"/>
                <a:gd name="T6" fmla="*/ 109 w 398"/>
                <a:gd name="T7" fmla="*/ 231 h 297"/>
                <a:gd name="T8" fmla="*/ 5 w 398"/>
                <a:gd name="T9" fmla="*/ 287 h 297"/>
                <a:gd name="T10" fmla="*/ 9 w 398"/>
                <a:gd name="T11" fmla="*/ 294 h 297"/>
                <a:gd name="T12" fmla="*/ 102 w 398"/>
                <a:gd name="T13" fmla="*/ 243 h 297"/>
                <a:gd name="T14" fmla="*/ 204 w 398"/>
                <a:gd name="T15" fmla="*/ 202 h 297"/>
                <a:gd name="T16" fmla="*/ 343 w 398"/>
                <a:gd name="T17" fmla="*/ 93 h 297"/>
                <a:gd name="T18" fmla="*/ 396 w 398"/>
                <a:gd name="T19" fmla="*/ 8 h 297"/>
                <a:gd name="T20" fmla="*/ 389 w 398"/>
                <a:gd name="T21" fmla="*/ 4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8" h="297">
                  <a:moveTo>
                    <a:pt x="389" y="4"/>
                  </a:moveTo>
                  <a:cubicBezTo>
                    <a:pt x="364" y="58"/>
                    <a:pt x="327" y="106"/>
                    <a:pt x="281" y="144"/>
                  </a:cubicBezTo>
                  <a:cubicBezTo>
                    <a:pt x="259" y="162"/>
                    <a:pt x="234" y="179"/>
                    <a:pt x="207" y="192"/>
                  </a:cubicBezTo>
                  <a:cubicBezTo>
                    <a:pt x="176" y="207"/>
                    <a:pt x="142" y="218"/>
                    <a:pt x="109" y="231"/>
                  </a:cubicBezTo>
                  <a:cubicBezTo>
                    <a:pt x="73" y="247"/>
                    <a:pt x="38" y="266"/>
                    <a:pt x="5" y="287"/>
                  </a:cubicBezTo>
                  <a:cubicBezTo>
                    <a:pt x="0" y="290"/>
                    <a:pt x="4" y="297"/>
                    <a:pt x="9" y="294"/>
                  </a:cubicBezTo>
                  <a:cubicBezTo>
                    <a:pt x="38" y="275"/>
                    <a:pt x="70" y="257"/>
                    <a:pt x="102" y="243"/>
                  </a:cubicBezTo>
                  <a:cubicBezTo>
                    <a:pt x="136" y="228"/>
                    <a:pt x="171" y="217"/>
                    <a:pt x="204" y="202"/>
                  </a:cubicBezTo>
                  <a:cubicBezTo>
                    <a:pt x="258" y="176"/>
                    <a:pt x="306" y="139"/>
                    <a:pt x="343" y="93"/>
                  </a:cubicBezTo>
                  <a:cubicBezTo>
                    <a:pt x="365" y="67"/>
                    <a:pt x="382" y="39"/>
                    <a:pt x="396" y="8"/>
                  </a:cubicBezTo>
                  <a:cubicBezTo>
                    <a:pt x="398" y="4"/>
                    <a:pt x="392" y="0"/>
                    <a:pt x="389" y="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271"/>
            <p:cNvSpPr>
              <a:spLocks/>
            </p:cNvSpPr>
            <p:nvPr/>
          </p:nvSpPr>
          <p:spPr bwMode="auto">
            <a:xfrm>
              <a:off x="4866" y="2186"/>
              <a:ext cx="240" cy="345"/>
            </a:xfrm>
            <a:custGeom>
              <a:avLst/>
              <a:gdLst>
                <a:gd name="T0" fmla="*/ 2 w 147"/>
                <a:gd name="T1" fmla="*/ 7 h 211"/>
                <a:gd name="T2" fmla="*/ 50 w 147"/>
                <a:gd name="T3" fmla="*/ 133 h 211"/>
                <a:gd name="T4" fmla="*/ 84 w 147"/>
                <a:gd name="T5" fmla="*/ 179 h 211"/>
                <a:gd name="T6" fmla="*/ 138 w 147"/>
                <a:gd name="T7" fmla="*/ 209 h 211"/>
                <a:gd name="T8" fmla="*/ 142 w 147"/>
                <a:gd name="T9" fmla="*/ 202 h 211"/>
                <a:gd name="T10" fmla="*/ 90 w 147"/>
                <a:gd name="T11" fmla="*/ 174 h 211"/>
                <a:gd name="T12" fmla="*/ 55 w 147"/>
                <a:gd name="T13" fmla="*/ 126 h 211"/>
                <a:gd name="T14" fmla="*/ 10 w 147"/>
                <a:gd name="T15" fmla="*/ 5 h 211"/>
                <a:gd name="T16" fmla="*/ 2 w 147"/>
                <a:gd name="T17" fmla="*/ 7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" h="211">
                  <a:moveTo>
                    <a:pt x="2" y="7"/>
                  </a:moveTo>
                  <a:cubicBezTo>
                    <a:pt x="17" y="49"/>
                    <a:pt x="31" y="93"/>
                    <a:pt x="50" y="133"/>
                  </a:cubicBezTo>
                  <a:cubicBezTo>
                    <a:pt x="58" y="150"/>
                    <a:pt x="69" y="167"/>
                    <a:pt x="84" y="179"/>
                  </a:cubicBezTo>
                  <a:cubicBezTo>
                    <a:pt x="100" y="192"/>
                    <a:pt x="119" y="201"/>
                    <a:pt x="138" y="209"/>
                  </a:cubicBezTo>
                  <a:cubicBezTo>
                    <a:pt x="143" y="211"/>
                    <a:pt x="147" y="204"/>
                    <a:pt x="142" y="202"/>
                  </a:cubicBezTo>
                  <a:cubicBezTo>
                    <a:pt x="124" y="194"/>
                    <a:pt x="105" y="186"/>
                    <a:pt x="90" y="174"/>
                  </a:cubicBezTo>
                  <a:cubicBezTo>
                    <a:pt x="74" y="161"/>
                    <a:pt x="64" y="144"/>
                    <a:pt x="55" y="126"/>
                  </a:cubicBezTo>
                  <a:cubicBezTo>
                    <a:pt x="37" y="87"/>
                    <a:pt x="24" y="45"/>
                    <a:pt x="10" y="5"/>
                  </a:cubicBezTo>
                  <a:cubicBezTo>
                    <a:pt x="8" y="0"/>
                    <a:pt x="0" y="2"/>
                    <a:pt x="2" y="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9" name="Google Shape;139;p33"/>
          <p:cNvSpPr txBox="1">
            <a:spLocks noGrp="1"/>
          </p:cNvSpPr>
          <p:nvPr>
            <p:ph type="ctrTitle"/>
          </p:nvPr>
        </p:nvSpPr>
        <p:spPr>
          <a:xfrm>
            <a:off x="6080483" y="1349887"/>
            <a:ext cx="4255600" cy="134142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r" rtl="1">
              <a:spcBef>
                <a:spcPts val="0"/>
              </a:spcBef>
            </a:pPr>
            <a:r>
              <a:rPr lang="ar-SA" sz="3200" b="1" dirty="0" smtClean="0">
                <a:solidFill>
                  <a:srgbClr val="1D6FA9"/>
                </a:solidFill>
              </a:rPr>
              <a:t>تقرير عن: ......................</a:t>
            </a:r>
            <a:endParaRPr sz="3200" b="1" dirty="0">
              <a:solidFill>
                <a:srgbClr val="1D6FA9"/>
              </a:solidFill>
            </a:endParaRPr>
          </a:p>
        </p:txBody>
      </p:sp>
      <p:sp>
        <p:nvSpPr>
          <p:cNvPr id="140" name="Google Shape;140;p33"/>
          <p:cNvSpPr txBox="1">
            <a:spLocks noGrp="1"/>
          </p:cNvSpPr>
          <p:nvPr>
            <p:ph type="subTitle" idx="1"/>
          </p:nvPr>
        </p:nvSpPr>
        <p:spPr>
          <a:xfrm>
            <a:off x="5609226" y="2691647"/>
            <a:ext cx="4832471" cy="122435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r" rtl="1">
              <a:spcBef>
                <a:spcPts val="0"/>
              </a:spcBef>
            </a:pPr>
            <a:r>
              <a:rPr lang="ar-SA" sz="3200" b="1" dirty="0" smtClean="0">
                <a:solidFill>
                  <a:srgbClr val="1D6FA9"/>
                </a:solidFill>
                <a:cs typeface="+mj-cs"/>
              </a:rPr>
              <a:t>اسم الطالب: .....................</a:t>
            </a:r>
            <a:br>
              <a:rPr lang="ar-SA" sz="3200" b="1" dirty="0" smtClean="0">
                <a:solidFill>
                  <a:srgbClr val="1D6FA9"/>
                </a:solidFill>
                <a:cs typeface="+mj-cs"/>
              </a:rPr>
            </a:br>
            <a:r>
              <a:rPr lang="ar-SA" sz="3200" b="1" dirty="0" smtClean="0">
                <a:solidFill>
                  <a:srgbClr val="1D6FA9"/>
                </a:solidFill>
                <a:cs typeface="+mj-cs"/>
              </a:rPr>
              <a:t>الصف: ..........................</a:t>
            </a:r>
            <a:endParaRPr sz="3200" b="1" dirty="0">
              <a:solidFill>
                <a:srgbClr val="1D6FA9"/>
              </a:solidFill>
              <a:cs typeface="+mj-cs"/>
            </a:endParaRPr>
          </a:p>
        </p:txBody>
      </p:sp>
      <p:grpSp>
        <p:nvGrpSpPr>
          <p:cNvPr id="141" name="Google Shape;141;p33"/>
          <p:cNvGrpSpPr/>
          <p:nvPr/>
        </p:nvGrpSpPr>
        <p:grpSpPr>
          <a:xfrm>
            <a:off x="1916348" y="1972508"/>
            <a:ext cx="3721616" cy="4111373"/>
            <a:chOff x="2055650" y="933575"/>
            <a:chExt cx="3474250" cy="3838100"/>
          </a:xfrm>
        </p:grpSpPr>
        <p:sp>
          <p:nvSpPr>
            <p:cNvPr id="142" name="Google Shape;142;p33"/>
            <p:cNvSpPr/>
            <p:nvPr/>
          </p:nvSpPr>
          <p:spPr>
            <a:xfrm>
              <a:off x="2454350" y="933575"/>
              <a:ext cx="3075550" cy="3838100"/>
            </a:xfrm>
            <a:custGeom>
              <a:avLst/>
              <a:gdLst/>
              <a:ahLst/>
              <a:cxnLst/>
              <a:rect l="l" t="t" r="r" b="b"/>
              <a:pathLst>
                <a:path w="123022" h="153524" extrusionOk="0">
                  <a:moveTo>
                    <a:pt x="87580" y="16061"/>
                  </a:moveTo>
                  <a:cubicBezTo>
                    <a:pt x="99249" y="23975"/>
                    <a:pt x="108236" y="35804"/>
                    <a:pt x="112368" y="49923"/>
                  </a:cubicBezTo>
                  <a:cubicBezTo>
                    <a:pt x="116992" y="65810"/>
                    <a:pt x="115165" y="82538"/>
                    <a:pt x="107222" y="97034"/>
                  </a:cubicBezTo>
                  <a:cubicBezTo>
                    <a:pt x="99278" y="111544"/>
                    <a:pt x="86159" y="122082"/>
                    <a:pt x="70287" y="126706"/>
                  </a:cubicBezTo>
                  <a:cubicBezTo>
                    <a:pt x="64604" y="128359"/>
                    <a:pt x="58763" y="129200"/>
                    <a:pt x="52906" y="129200"/>
                  </a:cubicBezTo>
                  <a:cubicBezTo>
                    <a:pt x="39425" y="129200"/>
                    <a:pt x="26655" y="124720"/>
                    <a:pt x="16247" y="117038"/>
                  </a:cubicBezTo>
                  <a:cubicBezTo>
                    <a:pt x="18030" y="114515"/>
                    <a:pt x="19798" y="112008"/>
                    <a:pt x="21581" y="109485"/>
                  </a:cubicBezTo>
                  <a:cubicBezTo>
                    <a:pt x="43586" y="78334"/>
                    <a:pt x="65576" y="47197"/>
                    <a:pt x="87580" y="16061"/>
                  </a:cubicBezTo>
                  <a:close/>
                  <a:moveTo>
                    <a:pt x="86948" y="1"/>
                  </a:moveTo>
                  <a:cubicBezTo>
                    <a:pt x="85234" y="1"/>
                    <a:pt x="84092" y="2713"/>
                    <a:pt x="85928" y="3957"/>
                  </a:cubicBezTo>
                  <a:cubicBezTo>
                    <a:pt x="87087" y="4739"/>
                    <a:pt x="88247" y="5522"/>
                    <a:pt x="89392" y="6319"/>
                  </a:cubicBezTo>
                  <a:cubicBezTo>
                    <a:pt x="85913" y="11233"/>
                    <a:pt x="82434" y="16162"/>
                    <a:pt x="78955" y="21076"/>
                  </a:cubicBezTo>
                  <a:cubicBezTo>
                    <a:pt x="55153" y="54779"/>
                    <a:pt x="31351" y="88481"/>
                    <a:pt x="7549" y="122169"/>
                  </a:cubicBezTo>
                  <a:cubicBezTo>
                    <a:pt x="6346" y="121357"/>
                    <a:pt x="5143" y="120531"/>
                    <a:pt x="3926" y="119705"/>
                  </a:cubicBezTo>
                  <a:cubicBezTo>
                    <a:pt x="3555" y="119453"/>
                    <a:pt x="3189" y="119344"/>
                    <a:pt x="2846" y="119344"/>
                  </a:cubicBezTo>
                  <a:cubicBezTo>
                    <a:pt x="1134" y="119344"/>
                    <a:pt x="0" y="122056"/>
                    <a:pt x="1824" y="123300"/>
                  </a:cubicBezTo>
                  <a:cubicBezTo>
                    <a:pt x="5187" y="125590"/>
                    <a:pt x="8550" y="127880"/>
                    <a:pt x="11913" y="130156"/>
                  </a:cubicBezTo>
                  <a:cubicBezTo>
                    <a:pt x="12288" y="130412"/>
                    <a:pt x="12660" y="130523"/>
                    <a:pt x="13007" y="130523"/>
                  </a:cubicBezTo>
                  <a:cubicBezTo>
                    <a:pt x="14722" y="130523"/>
                    <a:pt x="15847" y="127818"/>
                    <a:pt x="14015" y="126576"/>
                  </a:cubicBezTo>
                  <a:cubicBezTo>
                    <a:pt x="13000" y="125880"/>
                    <a:pt x="11985" y="125199"/>
                    <a:pt x="10970" y="124503"/>
                  </a:cubicBezTo>
                  <a:cubicBezTo>
                    <a:pt x="11608" y="123604"/>
                    <a:pt x="12246" y="122691"/>
                    <a:pt x="12884" y="121792"/>
                  </a:cubicBezTo>
                  <a:cubicBezTo>
                    <a:pt x="22915" y="129156"/>
                    <a:pt x="34932" y="133809"/>
                    <a:pt x="47717" y="134809"/>
                  </a:cubicBezTo>
                  <a:lnTo>
                    <a:pt x="47717" y="140840"/>
                  </a:lnTo>
                  <a:lnTo>
                    <a:pt x="42281" y="153523"/>
                  </a:lnTo>
                  <a:lnTo>
                    <a:pt x="63590" y="153523"/>
                  </a:lnTo>
                  <a:lnTo>
                    <a:pt x="58139" y="140840"/>
                  </a:lnTo>
                  <a:lnTo>
                    <a:pt x="58139" y="134809"/>
                  </a:lnTo>
                  <a:cubicBezTo>
                    <a:pt x="62792" y="134447"/>
                    <a:pt x="67402" y="133621"/>
                    <a:pt x="71910" y="132302"/>
                  </a:cubicBezTo>
                  <a:cubicBezTo>
                    <a:pt x="89276" y="127228"/>
                    <a:pt x="103627" y="115704"/>
                    <a:pt x="112324" y="99831"/>
                  </a:cubicBezTo>
                  <a:cubicBezTo>
                    <a:pt x="121022" y="83973"/>
                    <a:pt x="123022" y="65665"/>
                    <a:pt x="117948" y="48299"/>
                  </a:cubicBezTo>
                  <a:cubicBezTo>
                    <a:pt x="113455" y="32876"/>
                    <a:pt x="103656" y="19974"/>
                    <a:pt x="90929" y="11320"/>
                  </a:cubicBezTo>
                  <a:cubicBezTo>
                    <a:pt x="91566" y="10422"/>
                    <a:pt x="92190" y="9537"/>
                    <a:pt x="92813" y="8639"/>
                  </a:cubicBezTo>
                  <a:cubicBezTo>
                    <a:pt x="93886" y="9364"/>
                    <a:pt x="94944" y="10088"/>
                    <a:pt x="96016" y="10813"/>
                  </a:cubicBezTo>
                  <a:cubicBezTo>
                    <a:pt x="96390" y="11069"/>
                    <a:pt x="96759" y="11180"/>
                    <a:pt x="97105" y="11180"/>
                  </a:cubicBezTo>
                  <a:cubicBezTo>
                    <a:pt x="98815" y="11180"/>
                    <a:pt x="99951" y="8474"/>
                    <a:pt x="98118" y="7233"/>
                  </a:cubicBezTo>
                  <a:cubicBezTo>
                    <a:pt x="94755" y="4942"/>
                    <a:pt x="91392" y="2652"/>
                    <a:pt x="88029" y="362"/>
                  </a:cubicBezTo>
                  <a:cubicBezTo>
                    <a:pt x="87659" y="110"/>
                    <a:pt x="87292" y="1"/>
                    <a:pt x="86948" y="1"/>
                  </a:cubicBezTo>
                  <a:close/>
                </a:path>
              </a:pathLst>
            </a:custGeom>
            <a:solidFill>
              <a:srgbClr val="54597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" name="Google Shape;143;p33"/>
            <p:cNvSpPr/>
            <p:nvPr/>
          </p:nvSpPr>
          <p:spPr>
            <a:xfrm>
              <a:off x="2055650" y="1070950"/>
              <a:ext cx="3307925" cy="2968425"/>
            </a:xfrm>
            <a:custGeom>
              <a:avLst/>
              <a:gdLst/>
              <a:ahLst/>
              <a:cxnLst/>
              <a:rect l="l" t="t" r="r" b="b"/>
              <a:pathLst>
                <a:path w="132317" h="118737" extrusionOk="0">
                  <a:moveTo>
                    <a:pt x="66143" y="1"/>
                  </a:moveTo>
                  <a:cubicBezTo>
                    <a:pt x="40444" y="1"/>
                    <a:pt x="16748" y="16825"/>
                    <a:pt x="9190" y="42746"/>
                  </a:cubicBezTo>
                  <a:cubicBezTo>
                    <a:pt x="0" y="74202"/>
                    <a:pt x="18062" y="107165"/>
                    <a:pt x="49532" y="116341"/>
                  </a:cubicBezTo>
                  <a:cubicBezTo>
                    <a:pt x="55085" y="117963"/>
                    <a:pt x="60685" y="118736"/>
                    <a:pt x="66192" y="118736"/>
                  </a:cubicBezTo>
                  <a:cubicBezTo>
                    <a:pt x="91885" y="118736"/>
                    <a:pt x="115573" y="101914"/>
                    <a:pt x="123141" y="75999"/>
                  </a:cubicBezTo>
                  <a:cubicBezTo>
                    <a:pt x="132316" y="44529"/>
                    <a:pt x="114255" y="11580"/>
                    <a:pt x="82785" y="2390"/>
                  </a:cubicBezTo>
                  <a:cubicBezTo>
                    <a:pt x="77238" y="772"/>
                    <a:pt x="71644" y="1"/>
                    <a:pt x="66143" y="1"/>
                  </a:cubicBezTo>
                  <a:close/>
                </a:path>
              </a:pathLst>
            </a:custGeom>
            <a:solidFill>
              <a:srgbClr val="83BC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" name="Google Shape;144;p33"/>
            <p:cNvSpPr/>
            <p:nvPr/>
          </p:nvSpPr>
          <p:spPr>
            <a:xfrm>
              <a:off x="4039000" y="1132850"/>
              <a:ext cx="1269125" cy="1696750"/>
            </a:xfrm>
            <a:custGeom>
              <a:avLst/>
              <a:gdLst/>
              <a:ahLst/>
              <a:cxnLst/>
              <a:rect l="l" t="t" r="r" b="b"/>
              <a:pathLst>
                <a:path w="50765" h="67870" extrusionOk="0">
                  <a:moveTo>
                    <a:pt x="3726" y="1"/>
                  </a:moveTo>
                  <a:cubicBezTo>
                    <a:pt x="1697" y="3987"/>
                    <a:pt x="1" y="11061"/>
                    <a:pt x="8176" y="17483"/>
                  </a:cubicBezTo>
                  <a:cubicBezTo>
                    <a:pt x="20425" y="27064"/>
                    <a:pt x="23585" y="27325"/>
                    <a:pt x="26354" y="43879"/>
                  </a:cubicBezTo>
                  <a:cubicBezTo>
                    <a:pt x="28238" y="55186"/>
                    <a:pt x="36443" y="65478"/>
                    <a:pt x="45155" y="67870"/>
                  </a:cubicBezTo>
                  <a:cubicBezTo>
                    <a:pt x="50765" y="38299"/>
                    <a:pt x="33152" y="8742"/>
                    <a:pt x="3726" y="1"/>
                  </a:cubicBezTo>
                  <a:close/>
                </a:path>
              </a:pathLst>
            </a:custGeom>
            <a:solidFill>
              <a:srgbClr val="8199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" name="Google Shape;145;p33"/>
            <p:cNvSpPr/>
            <p:nvPr/>
          </p:nvSpPr>
          <p:spPr>
            <a:xfrm>
              <a:off x="4204250" y="1249550"/>
              <a:ext cx="1000950" cy="1423875"/>
            </a:xfrm>
            <a:custGeom>
              <a:avLst/>
              <a:gdLst/>
              <a:ahLst/>
              <a:cxnLst/>
              <a:rect l="l" t="t" r="r" b="b"/>
              <a:pathLst>
                <a:path w="40038" h="56955" extrusionOk="0">
                  <a:moveTo>
                    <a:pt x="1653" y="1"/>
                  </a:moveTo>
                  <a:lnTo>
                    <a:pt x="1653" y="1"/>
                  </a:lnTo>
                  <a:cubicBezTo>
                    <a:pt x="1" y="3262"/>
                    <a:pt x="204" y="7451"/>
                    <a:pt x="6872" y="12684"/>
                  </a:cubicBezTo>
                  <a:cubicBezTo>
                    <a:pt x="16874" y="20512"/>
                    <a:pt x="21019" y="23078"/>
                    <a:pt x="23281" y="36602"/>
                  </a:cubicBezTo>
                  <a:cubicBezTo>
                    <a:pt x="24817" y="45821"/>
                    <a:pt x="28354" y="55012"/>
                    <a:pt x="35457" y="56954"/>
                  </a:cubicBezTo>
                  <a:cubicBezTo>
                    <a:pt x="40038" y="32819"/>
                    <a:pt x="25673" y="7132"/>
                    <a:pt x="1653" y="1"/>
                  </a:cubicBezTo>
                  <a:close/>
                </a:path>
              </a:pathLst>
            </a:custGeom>
            <a:solidFill>
              <a:srgbClr val="8199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6" name="Google Shape;146;p33"/>
            <p:cNvSpPr/>
            <p:nvPr/>
          </p:nvSpPr>
          <p:spPr>
            <a:xfrm>
              <a:off x="3362425" y="1620275"/>
              <a:ext cx="1576825" cy="2259550"/>
            </a:xfrm>
            <a:custGeom>
              <a:avLst/>
              <a:gdLst/>
              <a:ahLst/>
              <a:cxnLst/>
              <a:rect l="l" t="t" r="r" b="b"/>
              <a:pathLst>
                <a:path w="63073" h="90382" extrusionOk="0">
                  <a:moveTo>
                    <a:pt x="27745" y="1"/>
                  </a:moveTo>
                  <a:cubicBezTo>
                    <a:pt x="27745" y="1"/>
                    <a:pt x="24918" y="16279"/>
                    <a:pt x="13887" y="18642"/>
                  </a:cubicBezTo>
                  <a:cubicBezTo>
                    <a:pt x="2856" y="21005"/>
                    <a:pt x="0" y="30877"/>
                    <a:pt x="3247" y="36675"/>
                  </a:cubicBezTo>
                  <a:cubicBezTo>
                    <a:pt x="7683" y="44575"/>
                    <a:pt x="18265" y="41937"/>
                    <a:pt x="19439" y="45894"/>
                  </a:cubicBezTo>
                  <a:cubicBezTo>
                    <a:pt x="20628" y="49837"/>
                    <a:pt x="12959" y="58926"/>
                    <a:pt x="15206" y="68594"/>
                  </a:cubicBezTo>
                  <a:cubicBezTo>
                    <a:pt x="17236" y="77292"/>
                    <a:pt x="29890" y="87410"/>
                    <a:pt x="40603" y="90381"/>
                  </a:cubicBezTo>
                  <a:cubicBezTo>
                    <a:pt x="43777" y="88787"/>
                    <a:pt x="46807" y="86917"/>
                    <a:pt x="49648" y="84772"/>
                  </a:cubicBezTo>
                  <a:cubicBezTo>
                    <a:pt x="51532" y="74030"/>
                    <a:pt x="46850" y="53040"/>
                    <a:pt x="44140" y="48373"/>
                  </a:cubicBezTo>
                  <a:cubicBezTo>
                    <a:pt x="40385" y="41937"/>
                    <a:pt x="28136" y="40893"/>
                    <a:pt x="29325" y="36675"/>
                  </a:cubicBezTo>
                  <a:cubicBezTo>
                    <a:pt x="29794" y="34989"/>
                    <a:pt x="31121" y="34136"/>
                    <a:pt x="32998" y="34136"/>
                  </a:cubicBezTo>
                  <a:cubicBezTo>
                    <a:pt x="35816" y="34136"/>
                    <a:pt x="39876" y="36058"/>
                    <a:pt x="44140" y="39965"/>
                  </a:cubicBezTo>
                  <a:cubicBezTo>
                    <a:pt x="51228" y="46459"/>
                    <a:pt x="54997" y="51547"/>
                    <a:pt x="59346" y="52069"/>
                  </a:cubicBezTo>
                  <a:cubicBezTo>
                    <a:pt x="59425" y="52079"/>
                    <a:pt x="59498" y="52084"/>
                    <a:pt x="59564" y="52084"/>
                  </a:cubicBezTo>
                  <a:cubicBezTo>
                    <a:pt x="63072" y="52084"/>
                    <a:pt x="47047" y="38254"/>
                    <a:pt x="47459" y="31268"/>
                  </a:cubicBezTo>
                  <a:cubicBezTo>
                    <a:pt x="47880" y="24165"/>
                    <a:pt x="51837" y="12568"/>
                    <a:pt x="27745" y="1"/>
                  </a:cubicBezTo>
                  <a:close/>
                </a:path>
              </a:pathLst>
            </a:custGeom>
            <a:solidFill>
              <a:srgbClr val="F6B85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7" name="Google Shape;147;p33"/>
            <p:cNvSpPr/>
            <p:nvPr/>
          </p:nvSpPr>
          <p:spPr>
            <a:xfrm>
              <a:off x="3461350" y="1689500"/>
              <a:ext cx="1375625" cy="2080975"/>
            </a:xfrm>
            <a:custGeom>
              <a:avLst/>
              <a:gdLst/>
              <a:ahLst/>
              <a:cxnLst/>
              <a:rect l="l" t="t" r="r" b="b"/>
              <a:pathLst>
                <a:path w="55025" h="83239" extrusionOk="0">
                  <a:moveTo>
                    <a:pt x="25832" y="0"/>
                  </a:moveTo>
                  <a:cubicBezTo>
                    <a:pt x="25832" y="0"/>
                    <a:pt x="20222" y="15743"/>
                    <a:pt x="10626" y="17801"/>
                  </a:cubicBezTo>
                  <a:cubicBezTo>
                    <a:pt x="1030" y="19845"/>
                    <a:pt x="1" y="26296"/>
                    <a:pt x="1378" y="31905"/>
                  </a:cubicBezTo>
                  <a:cubicBezTo>
                    <a:pt x="2740" y="37515"/>
                    <a:pt x="16801" y="38066"/>
                    <a:pt x="17830" y="41502"/>
                  </a:cubicBezTo>
                  <a:cubicBezTo>
                    <a:pt x="18860" y="44937"/>
                    <a:pt x="11394" y="57577"/>
                    <a:pt x="13351" y="65999"/>
                  </a:cubicBezTo>
                  <a:cubicBezTo>
                    <a:pt x="15323" y="74407"/>
                    <a:pt x="28731" y="81988"/>
                    <a:pt x="38516" y="83206"/>
                  </a:cubicBezTo>
                  <a:cubicBezTo>
                    <a:pt x="38696" y="83228"/>
                    <a:pt x="38871" y="83239"/>
                    <a:pt x="39041" y="83239"/>
                  </a:cubicBezTo>
                  <a:cubicBezTo>
                    <a:pt x="48075" y="83239"/>
                    <a:pt x="41731" y="52328"/>
                    <a:pt x="38516" y="46821"/>
                  </a:cubicBezTo>
                  <a:cubicBezTo>
                    <a:pt x="35254" y="41226"/>
                    <a:pt x="21947" y="39530"/>
                    <a:pt x="23049" y="34268"/>
                  </a:cubicBezTo>
                  <a:cubicBezTo>
                    <a:pt x="23707" y="31160"/>
                    <a:pt x="26429" y="29436"/>
                    <a:pt x="29768" y="29436"/>
                  </a:cubicBezTo>
                  <a:cubicBezTo>
                    <a:pt x="32534" y="29436"/>
                    <a:pt x="35724" y="30620"/>
                    <a:pt x="38516" y="33181"/>
                  </a:cubicBezTo>
                  <a:cubicBezTo>
                    <a:pt x="44691" y="38834"/>
                    <a:pt x="47967" y="44836"/>
                    <a:pt x="51750" y="45299"/>
                  </a:cubicBezTo>
                  <a:cubicBezTo>
                    <a:pt x="51815" y="45307"/>
                    <a:pt x="51875" y="45311"/>
                    <a:pt x="51929" y="45311"/>
                  </a:cubicBezTo>
                  <a:cubicBezTo>
                    <a:pt x="55024" y="45311"/>
                    <a:pt x="41059" y="32494"/>
                    <a:pt x="41415" y="26412"/>
                  </a:cubicBezTo>
                  <a:cubicBezTo>
                    <a:pt x="41777" y="20222"/>
                    <a:pt x="46793" y="10945"/>
                    <a:pt x="25832" y="0"/>
                  </a:cubicBezTo>
                  <a:close/>
                </a:path>
              </a:pathLst>
            </a:custGeom>
            <a:solidFill>
              <a:srgbClr val="F6B85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8" name="Google Shape;148;p33"/>
            <p:cNvSpPr/>
            <p:nvPr/>
          </p:nvSpPr>
          <p:spPr>
            <a:xfrm>
              <a:off x="2196975" y="1112925"/>
              <a:ext cx="1371300" cy="1915650"/>
            </a:xfrm>
            <a:custGeom>
              <a:avLst/>
              <a:gdLst/>
              <a:ahLst/>
              <a:cxnLst/>
              <a:rect l="l" t="t" r="r" b="b"/>
              <a:pathLst>
                <a:path w="54852" h="76626" extrusionOk="0">
                  <a:moveTo>
                    <a:pt x="46604" y="1"/>
                  </a:moveTo>
                  <a:cubicBezTo>
                    <a:pt x="26614" y="4828"/>
                    <a:pt x="9698" y="19918"/>
                    <a:pt x="3537" y="41067"/>
                  </a:cubicBezTo>
                  <a:cubicBezTo>
                    <a:pt x="0" y="53171"/>
                    <a:pt x="508" y="65492"/>
                    <a:pt x="4262" y="76610"/>
                  </a:cubicBezTo>
                  <a:cubicBezTo>
                    <a:pt x="4542" y="76621"/>
                    <a:pt x="4819" y="76626"/>
                    <a:pt x="5093" y="76626"/>
                  </a:cubicBezTo>
                  <a:cubicBezTo>
                    <a:pt x="25599" y="76626"/>
                    <a:pt x="26649" y="48495"/>
                    <a:pt x="28136" y="36994"/>
                  </a:cubicBezTo>
                  <a:cubicBezTo>
                    <a:pt x="29716" y="24788"/>
                    <a:pt x="45517" y="24701"/>
                    <a:pt x="51460" y="17135"/>
                  </a:cubicBezTo>
                  <a:cubicBezTo>
                    <a:pt x="54852" y="12800"/>
                    <a:pt x="50735" y="5480"/>
                    <a:pt x="46604" y="1"/>
                  </a:cubicBezTo>
                  <a:close/>
                </a:path>
              </a:pathLst>
            </a:custGeom>
            <a:solidFill>
              <a:srgbClr val="788F7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9" name="Google Shape;149;p33"/>
            <p:cNvSpPr/>
            <p:nvPr/>
          </p:nvSpPr>
          <p:spPr>
            <a:xfrm>
              <a:off x="2290825" y="1207150"/>
              <a:ext cx="1179975" cy="1687650"/>
            </a:xfrm>
            <a:custGeom>
              <a:avLst/>
              <a:gdLst/>
              <a:ahLst/>
              <a:cxnLst/>
              <a:rect l="l" t="t" r="r" b="b"/>
              <a:pathLst>
                <a:path w="47199" h="67506" extrusionOk="0">
                  <a:moveTo>
                    <a:pt x="40096" y="1"/>
                  </a:moveTo>
                  <a:cubicBezTo>
                    <a:pt x="22904" y="4161"/>
                    <a:pt x="8350" y="18714"/>
                    <a:pt x="3045" y="36907"/>
                  </a:cubicBezTo>
                  <a:cubicBezTo>
                    <a:pt x="1" y="47329"/>
                    <a:pt x="436" y="57925"/>
                    <a:pt x="3668" y="67493"/>
                  </a:cubicBezTo>
                  <a:cubicBezTo>
                    <a:pt x="3912" y="67501"/>
                    <a:pt x="4151" y="67506"/>
                    <a:pt x="4387" y="67506"/>
                  </a:cubicBezTo>
                  <a:cubicBezTo>
                    <a:pt x="21925" y="67506"/>
                    <a:pt x="18993" y="43311"/>
                    <a:pt x="20266" y="33413"/>
                  </a:cubicBezTo>
                  <a:cubicBezTo>
                    <a:pt x="21628" y="22904"/>
                    <a:pt x="39168" y="18888"/>
                    <a:pt x="44270" y="12365"/>
                  </a:cubicBezTo>
                  <a:cubicBezTo>
                    <a:pt x="47199" y="8640"/>
                    <a:pt x="43662" y="4712"/>
                    <a:pt x="40096" y="1"/>
                  </a:cubicBezTo>
                  <a:close/>
                </a:path>
              </a:pathLst>
            </a:custGeom>
            <a:solidFill>
              <a:srgbClr val="788F7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0" name="Google Shape;150;p33"/>
            <p:cNvSpPr/>
            <p:nvPr/>
          </p:nvSpPr>
          <p:spPr>
            <a:xfrm>
              <a:off x="2463325" y="2915650"/>
              <a:ext cx="1160050" cy="1120725"/>
            </a:xfrm>
            <a:custGeom>
              <a:avLst/>
              <a:gdLst/>
              <a:ahLst/>
              <a:cxnLst/>
              <a:rect l="l" t="t" r="r" b="b"/>
              <a:pathLst>
                <a:path w="46402" h="44829" extrusionOk="0">
                  <a:moveTo>
                    <a:pt x="27389" y="0"/>
                  </a:moveTo>
                  <a:cubicBezTo>
                    <a:pt x="26592" y="0"/>
                    <a:pt x="25721" y="513"/>
                    <a:pt x="24759" y="1689"/>
                  </a:cubicBezTo>
                  <a:cubicBezTo>
                    <a:pt x="20309" y="7154"/>
                    <a:pt x="6669" y="14417"/>
                    <a:pt x="1" y="17765"/>
                  </a:cubicBezTo>
                  <a:cubicBezTo>
                    <a:pt x="7466" y="29347"/>
                    <a:pt x="18961" y="38392"/>
                    <a:pt x="33225" y="42553"/>
                  </a:cubicBezTo>
                  <a:cubicBezTo>
                    <a:pt x="37602" y="43843"/>
                    <a:pt x="42024" y="44568"/>
                    <a:pt x="46401" y="44829"/>
                  </a:cubicBezTo>
                  <a:cubicBezTo>
                    <a:pt x="45821" y="37595"/>
                    <a:pt x="37820" y="26100"/>
                    <a:pt x="35921" y="20563"/>
                  </a:cubicBezTo>
                  <a:cubicBezTo>
                    <a:pt x="33659" y="13934"/>
                    <a:pt x="31539" y="0"/>
                    <a:pt x="27389" y="0"/>
                  </a:cubicBezTo>
                  <a:close/>
                </a:path>
              </a:pathLst>
            </a:custGeom>
            <a:solidFill>
              <a:srgbClr val="AB67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1" name="Google Shape;151;p33"/>
            <p:cNvSpPr/>
            <p:nvPr/>
          </p:nvSpPr>
          <p:spPr>
            <a:xfrm>
              <a:off x="2581100" y="3029500"/>
              <a:ext cx="924500" cy="893075"/>
            </a:xfrm>
            <a:custGeom>
              <a:avLst/>
              <a:gdLst/>
              <a:ahLst/>
              <a:cxnLst/>
              <a:rect l="l" t="t" r="r" b="b"/>
              <a:pathLst>
                <a:path w="36980" h="35723" extrusionOk="0">
                  <a:moveTo>
                    <a:pt x="21827" y="0"/>
                  </a:moveTo>
                  <a:cubicBezTo>
                    <a:pt x="21191" y="0"/>
                    <a:pt x="20496" y="411"/>
                    <a:pt x="19729" y="1354"/>
                  </a:cubicBezTo>
                  <a:cubicBezTo>
                    <a:pt x="16178" y="5688"/>
                    <a:pt x="5306" y="11486"/>
                    <a:pt x="1" y="14153"/>
                  </a:cubicBezTo>
                  <a:cubicBezTo>
                    <a:pt x="5944" y="23387"/>
                    <a:pt x="15105" y="30591"/>
                    <a:pt x="26470" y="33911"/>
                  </a:cubicBezTo>
                  <a:cubicBezTo>
                    <a:pt x="29978" y="34940"/>
                    <a:pt x="33486" y="35520"/>
                    <a:pt x="36979" y="35723"/>
                  </a:cubicBezTo>
                  <a:cubicBezTo>
                    <a:pt x="36515" y="29954"/>
                    <a:pt x="30137" y="20792"/>
                    <a:pt x="28630" y="16386"/>
                  </a:cubicBezTo>
                  <a:cubicBezTo>
                    <a:pt x="26830" y="11109"/>
                    <a:pt x="25133" y="0"/>
                    <a:pt x="21827" y="0"/>
                  </a:cubicBezTo>
                  <a:close/>
                </a:path>
              </a:pathLst>
            </a:custGeom>
            <a:solidFill>
              <a:srgbClr val="AB67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2" name="Google Shape;152;p33"/>
            <p:cNvSpPr/>
            <p:nvPr/>
          </p:nvSpPr>
          <p:spPr>
            <a:xfrm>
              <a:off x="3710325" y="2969100"/>
              <a:ext cx="1424225" cy="1070175"/>
            </a:xfrm>
            <a:custGeom>
              <a:avLst/>
              <a:gdLst/>
              <a:ahLst/>
              <a:cxnLst/>
              <a:rect l="l" t="t" r="r" b="b"/>
              <a:pathLst>
                <a:path w="56969" h="42807" extrusionOk="0">
                  <a:moveTo>
                    <a:pt x="0" y="42807"/>
                  </a:moveTo>
                  <a:lnTo>
                    <a:pt x="0" y="42807"/>
                  </a:lnTo>
                  <a:lnTo>
                    <a:pt x="0" y="42807"/>
                  </a:lnTo>
                  <a:lnTo>
                    <a:pt x="0" y="42807"/>
                  </a:lnTo>
                  <a:close/>
                  <a:moveTo>
                    <a:pt x="0" y="42807"/>
                  </a:moveTo>
                  <a:cubicBezTo>
                    <a:pt x="25600" y="42807"/>
                    <a:pt x="49213" y="26107"/>
                    <a:pt x="56867" y="363"/>
                  </a:cubicBezTo>
                  <a:cubicBezTo>
                    <a:pt x="49213" y="26107"/>
                    <a:pt x="25600" y="42807"/>
                    <a:pt x="0" y="42807"/>
                  </a:cubicBezTo>
                  <a:close/>
                  <a:moveTo>
                    <a:pt x="56954" y="73"/>
                  </a:moveTo>
                  <a:lnTo>
                    <a:pt x="56954" y="73"/>
                  </a:lnTo>
                  <a:cubicBezTo>
                    <a:pt x="56954" y="59"/>
                    <a:pt x="56954" y="44"/>
                    <a:pt x="56954" y="44"/>
                  </a:cubicBezTo>
                  <a:cubicBezTo>
                    <a:pt x="56954" y="44"/>
                    <a:pt x="56954" y="59"/>
                    <a:pt x="56954" y="73"/>
                  </a:cubicBezTo>
                  <a:lnTo>
                    <a:pt x="56954" y="73"/>
                  </a:lnTo>
                  <a:close/>
                  <a:moveTo>
                    <a:pt x="56968" y="15"/>
                  </a:moveTo>
                  <a:cubicBezTo>
                    <a:pt x="56968" y="1"/>
                    <a:pt x="56968" y="1"/>
                    <a:pt x="56968" y="1"/>
                  </a:cubicBezTo>
                  <a:cubicBezTo>
                    <a:pt x="56968" y="1"/>
                    <a:pt x="56968" y="1"/>
                    <a:pt x="56968" y="15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3" name="Google Shape;153;p33"/>
            <p:cNvSpPr/>
            <p:nvPr/>
          </p:nvSpPr>
          <p:spPr>
            <a:xfrm>
              <a:off x="3299000" y="2037750"/>
              <a:ext cx="1927950" cy="2001525"/>
            </a:xfrm>
            <a:custGeom>
              <a:avLst/>
              <a:gdLst/>
              <a:ahLst/>
              <a:cxnLst/>
              <a:rect l="l" t="t" r="r" b="b"/>
              <a:pathLst>
                <a:path w="77118" h="80061" extrusionOk="0">
                  <a:moveTo>
                    <a:pt x="72059" y="1"/>
                  </a:moveTo>
                  <a:cubicBezTo>
                    <a:pt x="75726" y="9858"/>
                    <a:pt x="76813" y="20773"/>
                    <a:pt x="74755" y="31674"/>
                  </a:cubicBezTo>
                  <a:cubicBezTo>
                    <a:pt x="69710" y="30297"/>
                    <a:pt x="64840" y="26267"/>
                    <a:pt x="61274" y="20918"/>
                  </a:cubicBezTo>
                  <a:cubicBezTo>
                    <a:pt x="59766" y="23005"/>
                    <a:pt x="58201" y="24948"/>
                    <a:pt x="56563" y="26789"/>
                  </a:cubicBezTo>
                  <a:cubicBezTo>
                    <a:pt x="60332" y="31485"/>
                    <a:pt x="63970" y="35385"/>
                    <a:pt x="62100" y="35385"/>
                  </a:cubicBezTo>
                  <a:cubicBezTo>
                    <a:pt x="62028" y="35385"/>
                    <a:pt x="61955" y="35385"/>
                    <a:pt x="61883" y="35370"/>
                  </a:cubicBezTo>
                  <a:cubicBezTo>
                    <a:pt x="59201" y="35051"/>
                    <a:pt x="56737" y="32993"/>
                    <a:pt x="53591" y="29934"/>
                  </a:cubicBezTo>
                  <a:cubicBezTo>
                    <a:pt x="51808" y="31717"/>
                    <a:pt x="49953" y="33384"/>
                    <a:pt x="48054" y="34921"/>
                  </a:cubicBezTo>
                  <a:cubicBezTo>
                    <a:pt x="50677" y="42603"/>
                    <a:pt x="53764" y="58994"/>
                    <a:pt x="52186" y="68069"/>
                  </a:cubicBezTo>
                  <a:lnTo>
                    <a:pt x="52186" y="68069"/>
                  </a:lnTo>
                  <a:cubicBezTo>
                    <a:pt x="61971" y="60697"/>
                    <a:pt x="69565" y="50245"/>
                    <a:pt x="73320" y="37617"/>
                  </a:cubicBezTo>
                  <a:cubicBezTo>
                    <a:pt x="73349" y="37516"/>
                    <a:pt x="73378" y="37429"/>
                    <a:pt x="73407" y="37327"/>
                  </a:cubicBezTo>
                  <a:cubicBezTo>
                    <a:pt x="73407" y="37313"/>
                    <a:pt x="73407" y="37298"/>
                    <a:pt x="73407" y="37298"/>
                  </a:cubicBezTo>
                  <a:cubicBezTo>
                    <a:pt x="73421" y="37284"/>
                    <a:pt x="73421" y="37269"/>
                    <a:pt x="73421" y="37269"/>
                  </a:cubicBezTo>
                  <a:cubicBezTo>
                    <a:pt x="73421" y="37255"/>
                    <a:pt x="73421" y="37255"/>
                    <a:pt x="73421" y="37255"/>
                  </a:cubicBezTo>
                  <a:cubicBezTo>
                    <a:pt x="77118" y="24513"/>
                    <a:pt x="76364" y="11539"/>
                    <a:pt x="72059" y="1"/>
                  </a:cubicBezTo>
                  <a:close/>
                  <a:moveTo>
                    <a:pt x="52186" y="68069"/>
                  </a:moveTo>
                  <a:cubicBezTo>
                    <a:pt x="50789" y="69122"/>
                    <a:pt x="49347" y="70111"/>
                    <a:pt x="47865" y="71036"/>
                  </a:cubicBezTo>
                  <a:lnTo>
                    <a:pt x="47865" y="71036"/>
                  </a:lnTo>
                  <a:cubicBezTo>
                    <a:pt x="49347" y="70115"/>
                    <a:pt x="50789" y="69127"/>
                    <a:pt x="52185" y="68073"/>
                  </a:cubicBezTo>
                  <a:cubicBezTo>
                    <a:pt x="52185" y="68071"/>
                    <a:pt x="52185" y="68070"/>
                    <a:pt x="52186" y="68069"/>
                  </a:cubicBezTo>
                  <a:close/>
                  <a:moveTo>
                    <a:pt x="7132" y="52649"/>
                  </a:moveTo>
                  <a:lnTo>
                    <a:pt x="7132" y="52649"/>
                  </a:lnTo>
                  <a:cubicBezTo>
                    <a:pt x="5335" y="52983"/>
                    <a:pt x="3567" y="53243"/>
                    <a:pt x="1813" y="53490"/>
                  </a:cubicBezTo>
                  <a:cubicBezTo>
                    <a:pt x="2045" y="54273"/>
                    <a:pt x="2262" y="55012"/>
                    <a:pt x="2494" y="55679"/>
                  </a:cubicBezTo>
                  <a:cubicBezTo>
                    <a:pt x="4393" y="61216"/>
                    <a:pt x="12394" y="72711"/>
                    <a:pt x="12974" y="79945"/>
                  </a:cubicBezTo>
                  <a:cubicBezTo>
                    <a:pt x="8669" y="79698"/>
                    <a:pt x="4320" y="78973"/>
                    <a:pt x="1" y="77741"/>
                  </a:cubicBezTo>
                  <a:lnTo>
                    <a:pt x="1" y="77741"/>
                  </a:lnTo>
                  <a:cubicBezTo>
                    <a:pt x="5480" y="79321"/>
                    <a:pt x="11017" y="80061"/>
                    <a:pt x="16453" y="80061"/>
                  </a:cubicBezTo>
                  <a:cubicBezTo>
                    <a:pt x="27703" y="80061"/>
                    <a:pt x="38569" y="76836"/>
                    <a:pt x="47865" y="71036"/>
                  </a:cubicBezTo>
                  <a:lnTo>
                    <a:pt x="47865" y="71036"/>
                  </a:lnTo>
                  <a:cubicBezTo>
                    <a:pt x="46331" y="71989"/>
                    <a:pt x="44754" y="72871"/>
                    <a:pt x="43140" y="73682"/>
                  </a:cubicBezTo>
                  <a:cubicBezTo>
                    <a:pt x="36646" y="71870"/>
                    <a:pt x="29427" y="67435"/>
                    <a:pt x="24295" y="62289"/>
                  </a:cubicBezTo>
                  <a:lnTo>
                    <a:pt x="16250" y="62289"/>
                  </a:lnTo>
                  <a:cubicBezTo>
                    <a:pt x="14670" y="62289"/>
                    <a:pt x="13380" y="60999"/>
                    <a:pt x="13380" y="59419"/>
                  </a:cubicBezTo>
                  <a:lnTo>
                    <a:pt x="13380" y="58810"/>
                  </a:lnTo>
                  <a:cubicBezTo>
                    <a:pt x="13380" y="57911"/>
                    <a:pt x="13815" y="57114"/>
                    <a:pt x="14453" y="56592"/>
                  </a:cubicBezTo>
                  <a:lnTo>
                    <a:pt x="9959" y="56592"/>
                  </a:lnTo>
                  <a:cubicBezTo>
                    <a:pt x="8379" y="56592"/>
                    <a:pt x="7089" y="55302"/>
                    <a:pt x="7089" y="53722"/>
                  </a:cubicBezTo>
                  <a:lnTo>
                    <a:pt x="7089" y="53113"/>
                  </a:lnTo>
                  <a:cubicBezTo>
                    <a:pt x="7089" y="52954"/>
                    <a:pt x="7104" y="52809"/>
                    <a:pt x="7132" y="52649"/>
                  </a:cubicBezTo>
                  <a:close/>
                </a:path>
              </a:pathLst>
            </a:custGeom>
            <a:solidFill>
              <a:srgbClr val="76A9C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4" name="Google Shape;154;p33"/>
            <p:cNvSpPr/>
            <p:nvPr/>
          </p:nvSpPr>
          <p:spPr>
            <a:xfrm>
              <a:off x="4830825" y="2037750"/>
              <a:ext cx="388525" cy="791850"/>
            </a:xfrm>
            <a:custGeom>
              <a:avLst/>
              <a:gdLst/>
              <a:ahLst/>
              <a:cxnLst/>
              <a:rect l="l" t="t" r="r" b="b"/>
              <a:pathLst>
                <a:path w="15541" h="31674" extrusionOk="0">
                  <a:moveTo>
                    <a:pt x="10786" y="1"/>
                  </a:moveTo>
                  <a:cubicBezTo>
                    <a:pt x="10380" y="1146"/>
                    <a:pt x="9959" y="2262"/>
                    <a:pt x="9524" y="3364"/>
                  </a:cubicBezTo>
                  <a:cubicBezTo>
                    <a:pt x="11423" y="10481"/>
                    <a:pt x="11800" y="18033"/>
                    <a:pt x="10394" y="25426"/>
                  </a:cubicBezTo>
                  <a:cubicBezTo>
                    <a:pt x="6785" y="24440"/>
                    <a:pt x="4103" y="21585"/>
                    <a:pt x="2132" y="17801"/>
                  </a:cubicBezTo>
                  <a:cubicBezTo>
                    <a:pt x="1436" y="18874"/>
                    <a:pt x="726" y="19918"/>
                    <a:pt x="1" y="20918"/>
                  </a:cubicBezTo>
                  <a:cubicBezTo>
                    <a:pt x="3567" y="26267"/>
                    <a:pt x="8437" y="30297"/>
                    <a:pt x="13482" y="31674"/>
                  </a:cubicBezTo>
                  <a:cubicBezTo>
                    <a:pt x="15540" y="20773"/>
                    <a:pt x="14453" y="9858"/>
                    <a:pt x="10786" y="1"/>
                  </a:cubicBezTo>
                  <a:close/>
                </a:path>
              </a:pathLst>
            </a:custGeom>
            <a:solidFill>
              <a:srgbClr val="7489B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5" name="Google Shape;155;p33"/>
            <p:cNvSpPr/>
            <p:nvPr/>
          </p:nvSpPr>
          <p:spPr>
            <a:xfrm>
              <a:off x="4884100" y="2121825"/>
              <a:ext cx="241750" cy="551600"/>
            </a:xfrm>
            <a:custGeom>
              <a:avLst/>
              <a:gdLst/>
              <a:ahLst/>
              <a:cxnLst/>
              <a:rect l="l" t="t" r="r" b="b"/>
              <a:pathLst>
                <a:path w="9670" h="22064" extrusionOk="0">
                  <a:moveTo>
                    <a:pt x="7393" y="1"/>
                  </a:moveTo>
                  <a:cubicBezTo>
                    <a:pt x="5277" y="5335"/>
                    <a:pt x="2784" y="10133"/>
                    <a:pt x="1" y="14438"/>
                  </a:cubicBezTo>
                  <a:cubicBezTo>
                    <a:pt x="1972" y="18222"/>
                    <a:pt x="4654" y="21077"/>
                    <a:pt x="8263" y="22063"/>
                  </a:cubicBezTo>
                  <a:cubicBezTo>
                    <a:pt x="9669" y="14670"/>
                    <a:pt x="9292" y="7118"/>
                    <a:pt x="7393" y="1"/>
                  </a:cubicBezTo>
                  <a:close/>
                </a:path>
              </a:pathLst>
            </a:custGeom>
            <a:solidFill>
              <a:srgbClr val="7489B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6" name="Google Shape;156;p33"/>
            <p:cNvSpPr/>
            <p:nvPr/>
          </p:nvSpPr>
          <p:spPr>
            <a:xfrm>
              <a:off x="3740400" y="2707450"/>
              <a:ext cx="1157850" cy="1172375"/>
            </a:xfrm>
            <a:custGeom>
              <a:avLst/>
              <a:gdLst/>
              <a:ahLst/>
              <a:cxnLst/>
              <a:rect l="l" t="t" r="r" b="b"/>
              <a:pathLst>
                <a:path w="46314" h="46895" extrusionOk="0">
                  <a:moveTo>
                    <a:pt x="38907" y="1"/>
                  </a:moveTo>
                  <a:cubicBezTo>
                    <a:pt x="38849" y="73"/>
                    <a:pt x="38776" y="146"/>
                    <a:pt x="38718" y="218"/>
                  </a:cubicBezTo>
                  <a:cubicBezTo>
                    <a:pt x="40690" y="2798"/>
                    <a:pt x="41922" y="4596"/>
                    <a:pt x="40762" y="4596"/>
                  </a:cubicBezTo>
                  <a:cubicBezTo>
                    <a:pt x="40704" y="4596"/>
                    <a:pt x="40646" y="4581"/>
                    <a:pt x="40588" y="4581"/>
                  </a:cubicBezTo>
                  <a:cubicBezTo>
                    <a:pt x="39284" y="4422"/>
                    <a:pt x="38037" y="3596"/>
                    <a:pt x="36718" y="2364"/>
                  </a:cubicBezTo>
                  <a:cubicBezTo>
                    <a:pt x="36457" y="2625"/>
                    <a:pt x="36196" y="2900"/>
                    <a:pt x="35935" y="3146"/>
                  </a:cubicBezTo>
                  <a:cubicBezTo>
                    <a:pt x="39081" y="6205"/>
                    <a:pt x="41545" y="8263"/>
                    <a:pt x="44227" y="8582"/>
                  </a:cubicBezTo>
                  <a:cubicBezTo>
                    <a:pt x="44299" y="8597"/>
                    <a:pt x="44372" y="8597"/>
                    <a:pt x="44444" y="8597"/>
                  </a:cubicBezTo>
                  <a:cubicBezTo>
                    <a:pt x="46314" y="8597"/>
                    <a:pt x="42676" y="4697"/>
                    <a:pt x="38907" y="1"/>
                  </a:cubicBezTo>
                  <a:close/>
                  <a:moveTo>
                    <a:pt x="1885" y="22904"/>
                  </a:moveTo>
                  <a:cubicBezTo>
                    <a:pt x="1261" y="23092"/>
                    <a:pt x="624" y="23281"/>
                    <a:pt x="0" y="23455"/>
                  </a:cubicBezTo>
                  <a:lnTo>
                    <a:pt x="1914" y="23455"/>
                  </a:lnTo>
                  <a:cubicBezTo>
                    <a:pt x="1899" y="23266"/>
                    <a:pt x="1885" y="23092"/>
                    <a:pt x="1885" y="22904"/>
                  </a:cubicBezTo>
                  <a:close/>
                  <a:moveTo>
                    <a:pt x="30398" y="8133"/>
                  </a:moveTo>
                  <a:cubicBezTo>
                    <a:pt x="29847" y="8582"/>
                    <a:pt x="29296" y="9017"/>
                    <a:pt x="28731" y="9437"/>
                  </a:cubicBezTo>
                  <a:cubicBezTo>
                    <a:pt x="31963" y="19164"/>
                    <a:pt x="35732" y="42517"/>
                    <a:pt x="27890" y="42517"/>
                  </a:cubicBezTo>
                  <a:cubicBezTo>
                    <a:pt x="27716" y="42517"/>
                    <a:pt x="27542" y="42502"/>
                    <a:pt x="27354" y="42488"/>
                  </a:cubicBezTo>
                  <a:cubicBezTo>
                    <a:pt x="21903" y="41806"/>
                    <a:pt x="15337" y="39168"/>
                    <a:pt x="10249" y="35501"/>
                  </a:cubicBezTo>
                  <a:lnTo>
                    <a:pt x="6639" y="35501"/>
                  </a:lnTo>
                  <a:cubicBezTo>
                    <a:pt x="11771" y="40647"/>
                    <a:pt x="18990" y="45082"/>
                    <a:pt x="25484" y="46894"/>
                  </a:cubicBezTo>
                  <a:cubicBezTo>
                    <a:pt x="28658" y="45300"/>
                    <a:pt x="31688" y="43430"/>
                    <a:pt x="34529" y="41285"/>
                  </a:cubicBezTo>
                  <a:cubicBezTo>
                    <a:pt x="36109" y="32210"/>
                    <a:pt x="33021" y="15816"/>
                    <a:pt x="30398" y="8133"/>
                  </a:cubicBezTo>
                  <a:close/>
                </a:path>
              </a:pathLst>
            </a:custGeom>
            <a:solidFill>
              <a:srgbClr val="DDA54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7" name="Google Shape;157;p33"/>
            <p:cNvSpPr/>
            <p:nvPr/>
          </p:nvSpPr>
          <p:spPr>
            <a:xfrm>
              <a:off x="3787500" y="2712900"/>
              <a:ext cx="1000950" cy="1057475"/>
            </a:xfrm>
            <a:custGeom>
              <a:avLst/>
              <a:gdLst/>
              <a:ahLst/>
              <a:cxnLst/>
              <a:rect l="l" t="t" r="r" b="b"/>
              <a:pathLst>
                <a:path w="40038" h="42299" extrusionOk="0">
                  <a:moveTo>
                    <a:pt x="36834" y="0"/>
                  </a:moveTo>
                  <a:cubicBezTo>
                    <a:pt x="36167" y="739"/>
                    <a:pt x="35501" y="1450"/>
                    <a:pt x="34834" y="2146"/>
                  </a:cubicBezTo>
                  <a:cubicBezTo>
                    <a:pt x="36153" y="3378"/>
                    <a:pt x="37400" y="4204"/>
                    <a:pt x="38704" y="4363"/>
                  </a:cubicBezTo>
                  <a:cubicBezTo>
                    <a:pt x="38762" y="4363"/>
                    <a:pt x="38820" y="4378"/>
                    <a:pt x="38878" y="4378"/>
                  </a:cubicBezTo>
                  <a:cubicBezTo>
                    <a:pt x="40038" y="4378"/>
                    <a:pt x="38806" y="2580"/>
                    <a:pt x="36834" y="0"/>
                  </a:cubicBezTo>
                  <a:close/>
                  <a:moveTo>
                    <a:pt x="26847" y="9219"/>
                  </a:moveTo>
                  <a:cubicBezTo>
                    <a:pt x="18512" y="15598"/>
                    <a:pt x="9264" y="19874"/>
                    <a:pt x="1" y="22686"/>
                  </a:cubicBezTo>
                  <a:cubicBezTo>
                    <a:pt x="1" y="22874"/>
                    <a:pt x="15" y="23048"/>
                    <a:pt x="30" y="23237"/>
                  </a:cubicBezTo>
                  <a:lnTo>
                    <a:pt x="17874" y="23237"/>
                  </a:lnTo>
                  <a:cubicBezTo>
                    <a:pt x="19454" y="23237"/>
                    <a:pt x="20730" y="24527"/>
                    <a:pt x="20730" y="26107"/>
                  </a:cubicBezTo>
                  <a:lnTo>
                    <a:pt x="20730" y="26716"/>
                  </a:lnTo>
                  <a:cubicBezTo>
                    <a:pt x="20730" y="27615"/>
                    <a:pt x="20309" y="28412"/>
                    <a:pt x="19657" y="28934"/>
                  </a:cubicBezTo>
                  <a:lnTo>
                    <a:pt x="24165" y="28934"/>
                  </a:lnTo>
                  <a:cubicBezTo>
                    <a:pt x="25745" y="28934"/>
                    <a:pt x="27021" y="30224"/>
                    <a:pt x="27021" y="31804"/>
                  </a:cubicBezTo>
                  <a:lnTo>
                    <a:pt x="27021" y="32413"/>
                  </a:lnTo>
                  <a:cubicBezTo>
                    <a:pt x="27021" y="33993"/>
                    <a:pt x="25745" y="35283"/>
                    <a:pt x="24165" y="35283"/>
                  </a:cubicBezTo>
                  <a:lnTo>
                    <a:pt x="8365" y="35283"/>
                  </a:lnTo>
                  <a:cubicBezTo>
                    <a:pt x="13453" y="38950"/>
                    <a:pt x="20019" y="41588"/>
                    <a:pt x="25470" y="42270"/>
                  </a:cubicBezTo>
                  <a:cubicBezTo>
                    <a:pt x="25658" y="42284"/>
                    <a:pt x="25832" y="42299"/>
                    <a:pt x="26006" y="42299"/>
                  </a:cubicBezTo>
                  <a:cubicBezTo>
                    <a:pt x="33848" y="42299"/>
                    <a:pt x="30079" y="18946"/>
                    <a:pt x="26847" y="9219"/>
                  </a:cubicBezTo>
                  <a:close/>
                </a:path>
              </a:pathLst>
            </a:custGeom>
            <a:solidFill>
              <a:srgbClr val="DDA54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8" name="Google Shape;158;p33"/>
            <p:cNvSpPr/>
            <p:nvPr/>
          </p:nvSpPr>
          <p:spPr>
            <a:xfrm>
              <a:off x="3297925" y="3980900"/>
              <a:ext cx="1100" cy="25"/>
            </a:xfrm>
            <a:custGeom>
              <a:avLst/>
              <a:gdLst/>
              <a:ahLst/>
              <a:cxnLst/>
              <a:rect l="l" t="t" r="r" b="b"/>
              <a:pathLst>
                <a:path w="44" h="1" extrusionOk="0">
                  <a:moveTo>
                    <a:pt x="44" y="1"/>
                  </a:move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44" y="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76A9C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9" name="Google Shape;159;p33"/>
            <p:cNvSpPr/>
            <p:nvPr/>
          </p:nvSpPr>
          <p:spPr>
            <a:xfrm>
              <a:off x="2477100" y="3380775"/>
              <a:ext cx="763950" cy="582400"/>
            </a:xfrm>
            <a:custGeom>
              <a:avLst/>
              <a:gdLst/>
              <a:ahLst/>
              <a:cxnLst/>
              <a:rect l="l" t="t" r="r" b="b"/>
              <a:pathLst>
                <a:path w="30558" h="23296" extrusionOk="0">
                  <a:moveTo>
                    <a:pt x="0" y="1"/>
                  </a:moveTo>
                  <a:lnTo>
                    <a:pt x="0" y="1"/>
                  </a:lnTo>
                  <a:cubicBezTo>
                    <a:pt x="7089" y="10612"/>
                    <a:pt x="17613" y="18990"/>
                    <a:pt x="30557" y="23295"/>
                  </a:cubicBezTo>
                  <a:cubicBezTo>
                    <a:pt x="17613" y="18990"/>
                    <a:pt x="7103" y="10612"/>
                    <a:pt x="0" y="1"/>
                  </a:cubicBezTo>
                  <a:close/>
                </a:path>
              </a:pathLst>
            </a:custGeom>
            <a:solidFill>
              <a:srgbClr val="76A9C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0" name="Google Shape;160;p33"/>
            <p:cNvSpPr/>
            <p:nvPr/>
          </p:nvSpPr>
          <p:spPr>
            <a:xfrm>
              <a:off x="2477100" y="3374975"/>
              <a:ext cx="1146275" cy="661400"/>
            </a:xfrm>
            <a:custGeom>
              <a:avLst/>
              <a:gdLst/>
              <a:ahLst/>
              <a:cxnLst/>
              <a:rect l="l" t="t" r="r" b="b"/>
              <a:pathLst>
                <a:path w="45851" h="26456" extrusionOk="0">
                  <a:moveTo>
                    <a:pt x="34689" y="1"/>
                  </a:moveTo>
                  <a:cubicBezTo>
                    <a:pt x="33819" y="117"/>
                    <a:pt x="32964" y="218"/>
                    <a:pt x="32108" y="320"/>
                  </a:cubicBezTo>
                  <a:cubicBezTo>
                    <a:pt x="32340" y="1132"/>
                    <a:pt x="32558" y="1900"/>
                    <a:pt x="32790" y="2567"/>
                  </a:cubicBezTo>
                  <a:cubicBezTo>
                    <a:pt x="34297" y="6973"/>
                    <a:pt x="40675" y="16135"/>
                    <a:pt x="41139" y="21904"/>
                  </a:cubicBezTo>
                  <a:cubicBezTo>
                    <a:pt x="37646" y="21701"/>
                    <a:pt x="34138" y="21121"/>
                    <a:pt x="30630" y="20092"/>
                  </a:cubicBezTo>
                  <a:cubicBezTo>
                    <a:pt x="19410" y="16816"/>
                    <a:pt x="10321" y="9728"/>
                    <a:pt x="4378" y="668"/>
                  </a:cubicBezTo>
                  <a:cubicBezTo>
                    <a:pt x="2784" y="537"/>
                    <a:pt x="1320" y="392"/>
                    <a:pt x="0" y="233"/>
                  </a:cubicBezTo>
                  <a:lnTo>
                    <a:pt x="0" y="233"/>
                  </a:lnTo>
                  <a:cubicBezTo>
                    <a:pt x="7103" y="10844"/>
                    <a:pt x="17613" y="19222"/>
                    <a:pt x="30557" y="23527"/>
                  </a:cubicBezTo>
                  <a:cubicBezTo>
                    <a:pt x="30572" y="23527"/>
                    <a:pt x="30586" y="23527"/>
                    <a:pt x="30586" y="23542"/>
                  </a:cubicBezTo>
                  <a:lnTo>
                    <a:pt x="30601" y="23542"/>
                  </a:lnTo>
                  <a:cubicBezTo>
                    <a:pt x="30615" y="23542"/>
                    <a:pt x="30615" y="23542"/>
                    <a:pt x="30630" y="23556"/>
                  </a:cubicBezTo>
                  <a:lnTo>
                    <a:pt x="30659" y="23556"/>
                  </a:lnTo>
                  <a:cubicBezTo>
                    <a:pt x="30673" y="23571"/>
                    <a:pt x="30673" y="23571"/>
                    <a:pt x="30688" y="23571"/>
                  </a:cubicBezTo>
                  <a:lnTo>
                    <a:pt x="30702" y="23571"/>
                  </a:lnTo>
                  <a:cubicBezTo>
                    <a:pt x="30702" y="23571"/>
                    <a:pt x="30717" y="23585"/>
                    <a:pt x="30731" y="23585"/>
                  </a:cubicBezTo>
                  <a:cubicBezTo>
                    <a:pt x="31369" y="23788"/>
                    <a:pt x="32021" y="23991"/>
                    <a:pt x="32674" y="24180"/>
                  </a:cubicBezTo>
                  <a:cubicBezTo>
                    <a:pt x="32717" y="24194"/>
                    <a:pt x="32775" y="24223"/>
                    <a:pt x="32833" y="24238"/>
                  </a:cubicBezTo>
                  <a:lnTo>
                    <a:pt x="32877" y="24238"/>
                  </a:lnTo>
                  <a:cubicBezTo>
                    <a:pt x="32877" y="24238"/>
                    <a:pt x="32877" y="24252"/>
                    <a:pt x="32877" y="24252"/>
                  </a:cubicBezTo>
                  <a:cubicBezTo>
                    <a:pt x="37196" y="25484"/>
                    <a:pt x="41545" y="26209"/>
                    <a:pt x="45850" y="26456"/>
                  </a:cubicBezTo>
                  <a:cubicBezTo>
                    <a:pt x="45270" y="19222"/>
                    <a:pt x="37269" y="7727"/>
                    <a:pt x="35370" y="2190"/>
                  </a:cubicBezTo>
                  <a:cubicBezTo>
                    <a:pt x="35138" y="1523"/>
                    <a:pt x="34921" y="784"/>
                    <a:pt x="34689" y="1"/>
                  </a:cubicBezTo>
                  <a:close/>
                </a:path>
              </a:pathLst>
            </a:custGeom>
            <a:solidFill>
              <a:srgbClr val="9A5C9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1" name="Google Shape;161;p33"/>
            <p:cNvSpPr/>
            <p:nvPr/>
          </p:nvSpPr>
          <p:spPr>
            <a:xfrm>
              <a:off x="2586550" y="3382950"/>
              <a:ext cx="919050" cy="539625"/>
            </a:xfrm>
            <a:custGeom>
              <a:avLst/>
              <a:gdLst/>
              <a:ahLst/>
              <a:cxnLst/>
              <a:rect l="l" t="t" r="r" b="b"/>
              <a:pathLst>
                <a:path w="36762" h="21585" extrusionOk="0">
                  <a:moveTo>
                    <a:pt x="27730" y="1"/>
                  </a:moveTo>
                  <a:cubicBezTo>
                    <a:pt x="22222" y="610"/>
                    <a:pt x="16960" y="842"/>
                    <a:pt x="12191" y="842"/>
                  </a:cubicBezTo>
                  <a:cubicBezTo>
                    <a:pt x="7625" y="842"/>
                    <a:pt x="3494" y="639"/>
                    <a:pt x="0" y="349"/>
                  </a:cubicBezTo>
                  <a:lnTo>
                    <a:pt x="0" y="349"/>
                  </a:lnTo>
                  <a:cubicBezTo>
                    <a:pt x="5943" y="9409"/>
                    <a:pt x="15032" y="16497"/>
                    <a:pt x="26252" y="19773"/>
                  </a:cubicBezTo>
                  <a:cubicBezTo>
                    <a:pt x="29760" y="20802"/>
                    <a:pt x="33268" y="21382"/>
                    <a:pt x="36761" y="21585"/>
                  </a:cubicBezTo>
                  <a:cubicBezTo>
                    <a:pt x="36297" y="15816"/>
                    <a:pt x="29919" y="6654"/>
                    <a:pt x="28412" y="2248"/>
                  </a:cubicBezTo>
                  <a:cubicBezTo>
                    <a:pt x="28180" y="1581"/>
                    <a:pt x="27962" y="813"/>
                    <a:pt x="27730" y="1"/>
                  </a:cubicBezTo>
                  <a:close/>
                </a:path>
              </a:pathLst>
            </a:custGeom>
            <a:solidFill>
              <a:srgbClr val="9A5C9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2" name="Google Shape;162;p33"/>
            <p:cNvSpPr/>
            <p:nvPr/>
          </p:nvSpPr>
          <p:spPr>
            <a:xfrm>
              <a:off x="2213650" y="1939550"/>
              <a:ext cx="145700" cy="158375"/>
            </a:xfrm>
            <a:custGeom>
              <a:avLst/>
              <a:gdLst/>
              <a:ahLst/>
              <a:cxnLst/>
              <a:rect l="l" t="t" r="r" b="b"/>
              <a:pathLst>
                <a:path w="5828" h="6335" extrusionOk="0">
                  <a:moveTo>
                    <a:pt x="2870" y="0"/>
                  </a:moveTo>
                  <a:cubicBezTo>
                    <a:pt x="1290" y="0"/>
                    <a:pt x="0" y="1276"/>
                    <a:pt x="0" y="2856"/>
                  </a:cubicBezTo>
                  <a:lnTo>
                    <a:pt x="0" y="3479"/>
                  </a:lnTo>
                  <a:cubicBezTo>
                    <a:pt x="0" y="5045"/>
                    <a:pt x="1290" y="6335"/>
                    <a:pt x="2870" y="6335"/>
                  </a:cubicBezTo>
                  <a:lnTo>
                    <a:pt x="3378" y="6335"/>
                  </a:lnTo>
                  <a:cubicBezTo>
                    <a:pt x="3378" y="6320"/>
                    <a:pt x="3378" y="6320"/>
                    <a:pt x="3378" y="6306"/>
                  </a:cubicBezTo>
                  <a:cubicBezTo>
                    <a:pt x="3392" y="6306"/>
                    <a:pt x="3392" y="6292"/>
                    <a:pt x="3392" y="6292"/>
                  </a:cubicBezTo>
                  <a:cubicBezTo>
                    <a:pt x="3392" y="6292"/>
                    <a:pt x="3392" y="6277"/>
                    <a:pt x="3392" y="6277"/>
                  </a:cubicBezTo>
                  <a:cubicBezTo>
                    <a:pt x="3392" y="6263"/>
                    <a:pt x="3392" y="6263"/>
                    <a:pt x="3407" y="6248"/>
                  </a:cubicBezTo>
                  <a:cubicBezTo>
                    <a:pt x="3407" y="6248"/>
                    <a:pt x="3407" y="6248"/>
                    <a:pt x="3407" y="6234"/>
                  </a:cubicBezTo>
                  <a:cubicBezTo>
                    <a:pt x="3407" y="6234"/>
                    <a:pt x="3407" y="6219"/>
                    <a:pt x="3407" y="6219"/>
                  </a:cubicBezTo>
                  <a:cubicBezTo>
                    <a:pt x="3407" y="6219"/>
                    <a:pt x="3421" y="6205"/>
                    <a:pt x="3421" y="6205"/>
                  </a:cubicBezTo>
                  <a:cubicBezTo>
                    <a:pt x="3421" y="6205"/>
                    <a:pt x="3421" y="6190"/>
                    <a:pt x="3421" y="6190"/>
                  </a:cubicBezTo>
                  <a:cubicBezTo>
                    <a:pt x="3421" y="6176"/>
                    <a:pt x="3421" y="6176"/>
                    <a:pt x="3421" y="6176"/>
                  </a:cubicBezTo>
                  <a:cubicBezTo>
                    <a:pt x="4117" y="4045"/>
                    <a:pt x="4929" y="1986"/>
                    <a:pt x="5827" y="0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3" name="Google Shape;163;p33"/>
            <p:cNvSpPr/>
            <p:nvPr/>
          </p:nvSpPr>
          <p:spPr>
            <a:xfrm>
              <a:off x="2876825" y="1939550"/>
              <a:ext cx="324000" cy="300800"/>
            </a:xfrm>
            <a:custGeom>
              <a:avLst/>
              <a:gdLst/>
              <a:ahLst/>
              <a:cxnLst/>
              <a:rect l="l" t="t" r="r" b="b"/>
              <a:pathLst>
                <a:path w="12960" h="12032" extrusionOk="0">
                  <a:moveTo>
                    <a:pt x="2102" y="0"/>
                  </a:moveTo>
                  <a:cubicBezTo>
                    <a:pt x="1537" y="1146"/>
                    <a:pt x="1145" y="2450"/>
                    <a:pt x="942" y="3929"/>
                  </a:cubicBezTo>
                  <a:cubicBezTo>
                    <a:pt x="667" y="6132"/>
                    <a:pt x="392" y="8930"/>
                    <a:pt x="0" y="12032"/>
                  </a:cubicBezTo>
                  <a:lnTo>
                    <a:pt x="10089" y="12032"/>
                  </a:lnTo>
                  <a:cubicBezTo>
                    <a:pt x="11669" y="12032"/>
                    <a:pt x="12959" y="10742"/>
                    <a:pt x="12959" y="9176"/>
                  </a:cubicBezTo>
                  <a:lnTo>
                    <a:pt x="12959" y="8553"/>
                  </a:lnTo>
                  <a:cubicBezTo>
                    <a:pt x="12959" y="6973"/>
                    <a:pt x="11669" y="5683"/>
                    <a:pt x="10089" y="5683"/>
                  </a:cubicBezTo>
                  <a:lnTo>
                    <a:pt x="5596" y="5683"/>
                  </a:lnTo>
                  <a:cubicBezTo>
                    <a:pt x="6233" y="5161"/>
                    <a:pt x="6668" y="4364"/>
                    <a:pt x="6668" y="3479"/>
                  </a:cubicBezTo>
                  <a:lnTo>
                    <a:pt x="6668" y="2856"/>
                  </a:lnTo>
                  <a:cubicBezTo>
                    <a:pt x="6668" y="1276"/>
                    <a:pt x="5378" y="0"/>
                    <a:pt x="3798" y="0"/>
                  </a:cubicBezTo>
                  <a:close/>
                </a:path>
              </a:pathLst>
            </a:custGeom>
            <a:solidFill>
              <a:srgbClr val="76A9C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4" name="Google Shape;164;p33"/>
            <p:cNvSpPr/>
            <p:nvPr/>
          </p:nvSpPr>
          <p:spPr>
            <a:xfrm>
              <a:off x="2298075" y="1939550"/>
              <a:ext cx="631325" cy="300800"/>
            </a:xfrm>
            <a:custGeom>
              <a:avLst/>
              <a:gdLst/>
              <a:ahLst/>
              <a:cxnLst/>
              <a:rect l="l" t="t" r="r" b="b"/>
              <a:pathLst>
                <a:path w="25253" h="12032" extrusionOk="0">
                  <a:moveTo>
                    <a:pt x="2450" y="0"/>
                  </a:moveTo>
                  <a:cubicBezTo>
                    <a:pt x="1552" y="1986"/>
                    <a:pt x="740" y="4045"/>
                    <a:pt x="44" y="6176"/>
                  </a:cubicBezTo>
                  <a:cubicBezTo>
                    <a:pt x="44" y="6176"/>
                    <a:pt x="44" y="6176"/>
                    <a:pt x="44" y="6190"/>
                  </a:cubicBezTo>
                  <a:cubicBezTo>
                    <a:pt x="44" y="6190"/>
                    <a:pt x="44" y="6190"/>
                    <a:pt x="44" y="6205"/>
                  </a:cubicBezTo>
                  <a:cubicBezTo>
                    <a:pt x="44" y="6205"/>
                    <a:pt x="30" y="6219"/>
                    <a:pt x="30" y="6219"/>
                  </a:cubicBezTo>
                  <a:cubicBezTo>
                    <a:pt x="30" y="6219"/>
                    <a:pt x="30" y="6234"/>
                    <a:pt x="30" y="6234"/>
                  </a:cubicBezTo>
                  <a:cubicBezTo>
                    <a:pt x="30" y="6248"/>
                    <a:pt x="30" y="6248"/>
                    <a:pt x="30" y="6248"/>
                  </a:cubicBezTo>
                  <a:cubicBezTo>
                    <a:pt x="15" y="6263"/>
                    <a:pt x="15" y="6263"/>
                    <a:pt x="15" y="6277"/>
                  </a:cubicBezTo>
                  <a:cubicBezTo>
                    <a:pt x="15" y="6277"/>
                    <a:pt x="15" y="6292"/>
                    <a:pt x="15" y="6292"/>
                  </a:cubicBezTo>
                  <a:cubicBezTo>
                    <a:pt x="15" y="6292"/>
                    <a:pt x="15" y="6306"/>
                    <a:pt x="1" y="6306"/>
                  </a:cubicBezTo>
                  <a:cubicBezTo>
                    <a:pt x="1" y="6320"/>
                    <a:pt x="1" y="6320"/>
                    <a:pt x="1" y="6335"/>
                  </a:cubicBezTo>
                  <a:lnTo>
                    <a:pt x="3132" y="6335"/>
                  </a:lnTo>
                  <a:cubicBezTo>
                    <a:pt x="3827" y="4161"/>
                    <a:pt x="4654" y="2044"/>
                    <a:pt x="5596" y="0"/>
                  </a:cubicBezTo>
                  <a:close/>
                  <a:moveTo>
                    <a:pt x="21469" y="0"/>
                  </a:moveTo>
                  <a:cubicBezTo>
                    <a:pt x="20700" y="1247"/>
                    <a:pt x="20179" y="2610"/>
                    <a:pt x="19976" y="4117"/>
                  </a:cubicBezTo>
                  <a:cubicBezTo>
                    <a:pt x="19700" y="6219"/>
                    <a:pt x="19628" y="8988"/>
                    <a:pt x="19497" y="12032"/>
                  </a:cubicBezTo>
                  <a:lnTo>
                    <a:pt x="23150" y="12032"/>
                  </a:lnTo>
                  <a:cubicBezTo>
                    <a:pt x="23542" y="8930"/>
                    <a:pt x="23817" y="6132"/>
                    <a:pt x="24092" y="3929"/>
                  </a:cubicBezTo>
                  <a:cubicBezTo>
                    <a:pt x="24295" y="2450"/>
                    <a:pt x="24687" y="1146"/>
                    <a:pt x="25252" y="0"/>
                  </a:cubicBezTo>
                  <a:close/>
                </a:path>
              </a:pathLst>
            </a:custGeom>
            <a:solidFill>
              <a:srgbClr val="6C81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5" name="Google Shape;165;p33"/>
            <p:cNvSpPr/>
            <p:nvPr/>
          </p:nvSpPr>
          <p:spPr>
            <a:xfrm>
              <a:off x="2371275" y="1939550"/>
              <a:ext cx="463525" cy="300800"/>
            </a:xfrm>
            <a:custGeom>
              <a:avLst/>
              <a:gdLst/>
              <a:ahLst/>
              <a:cxnLst/>
              <a:rect l="l" t="t" r="r" b="b"/>
              <a:pathLst>
                <a:path w="18541" h="12032" extrusionOk="0">
                  <a:moveTo>
                    <a:pt x="2668" y="0"/>
                  </a:moveTo>
                  <a:cubicBezTo>
                    <a:pt x="1726" y="2044"/>
                    <a:pt x="899" y="4161"/>
                    <a:pt x="204" y="6335"/>
                  </a:cubicBezTo>
                  <a:lnTo>
                    <a:pt x="1073" y="6335"/>
                  </a:lnTo>
                  <a:cubicBezTo>
                    <a:pt x="421" y="6871"/>
                    <a:pt x="1" y="7654"/>
                    <a:pt x="1" y="8553"/>
                  </a:cubicBezTo>
                  <a:lnTo>
                    <a:pt x="1" y="9176"/>
                  </a:lnTo>
                  <a:cubicBezTo>
                    <a:pt x="1" y="10742"/>
                    <a:pt x="1276" y="12032"/>
                    <a:pt x="2856" y="12032"/>
                  </a:cubicBezTo>
                  <a:lnTo>
                    <a:pt x="16569" y="12032"/>
                  </a:lnTo>
                  <a:cubicBezTo>
                    <a:pt x="16700" y="8988"/>
                    <a:pt x="16772" y="6219"/>
                    <a:pt x="17048" y="4117"/>
                  </a:cubicBezTo>
                  <a:cubicBezTo>
                    <a:pt x="17251" y="2610"/>
                    <a:pt x="17772" y="1247"/>
                    <a:pt x="18541" y="0"/>
                  </a:cubicBezTo>
                  <a:close/>
                </a:path>
              </a:pathLst>
            </a:custGeom>
            <a:solidFill>
              <a:srgbClr val="6C816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6" name="Google Shape;166;p33"/>
            <p:cNvSpPr/>
            <p:nvPr/>
          </p:nvSpPr>
          <p:spPr>
            <a:xfrm>
              <a:off x="3477300" y="3293800"/>
              <a:ext cx="258400" cy="60200"/>
            </a:xfrm>
            <a:custGeom>
              <a:avLst/>
              <a:gdLst/>
              <a:ahLst/>
              <a:cxnLst/>
              <a:rect l="l" t="t" r="r" b="b"/>
              <a:pathLst>
                <a:path w="10336" h="2408" extrusionOk="0">
                  <a:moveTo>
                    <a:pt x="2827" y="1"/>
                  </a:moveTo>
                  <a:cubicBezTo>
                    <a:pt x="1407" y="1"/>
                    <a:pt x="218" y="1045"/>
                    <a:pt x="0" y="2407"/>
                  </a:cubicBezTo>
                  <a:cubicBezTo>
                    <a:pt x="3407" y="1798"/>
                    <a:pt x="6857" y="1030"/>
                    <a:pt x="10336" y="59"/>
                  </a:cubicBezTo>
                  <a:cubicBezTo>
                    <a:pt x="10321" y="44"/>
                    <a:pt x="10321" y="15"/>
                    <a:pt x="10321" y="1"/>
                  </a:cubicBezTo>
                  <a:close/>
                </a:path>
              </a:pathLst>
            </a:custGeom>
            <a:solidFill>
              <a:srgbClr val="76A9C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7" name="Google Shape;167;p33"/>
            <p:cNvSpPr/>
            <p:nvPr/>
          </p:nvSpPr>
          <p:spPr>
            <a:xfrm>
              <a:off x="3735325" y="3293800"/>
              <a:ext cx="5100" cy="1475"/>
            </a:xfrm>
            <a:custGeom>
              <a:avLst/>
              <a:gdLst/>
              <a:ahLst/>
              <a:cxnLst/>
              <a:rect l="l" t="t" r="r" b="b"/>
              <a:pathLst>
                <a:path w="204" h="59" extrusionOk="0">
                  <a:moveTo>
                    <a:pt x="0" y="1"/>
                  </a:moveTo>
                  <a:cubicBezTo>
                    <a:pt x="0" y="15"/>
                    <a:pt x="0" y="44"/>
                    <a:pt x="15" y="59"/>
                  </a:cubicBezTo>
                  <a:cubicBezTo>
                    <a:pt x="73" y="44"/>
                    <a:pt x="145" y="15"/>
                    <a:pt x="203" y="1"/>
                  </a:cubicBezTo>
                  <a:close/>
                </a:path>
              </a:pathLst>
            </a:custGeom>
            <a:solidFill>
              <a:srgbClr val="DDA54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8" name="Google Shape;168;p33"/>
            <p:cNvSpPr/>
            <p:nvPr/>
          </p:nvSpPr>
          <p:spPr>
            <a:xfrm>
              <a:off x="3476225" y="3295250"/>
              <a:ext cx="430175" cy="299725"/>
            </a:xfrm>
            <a:custGeom>
              <a:avLst/>
              <a:gdLst/>
              <a:ahLst/>
              <a:cxnLst/>
              <a:rect l="l" t="t" r="r" b="b"/>
              <a:pathLst>
                <a:path w="17207" h="11989" extrusionOk="0">
                  <a:moveTo>
                    <a:pt x="10379" y="1"/>
                  </a:moveTo>
                  <a:cubicBezTo>
                    <a:pt x="6900" y="972"/>
                    <a:pt x="3450" y="1740"/>
                    <a:pt x="43" y="2349"/>
                  </a:cubicBezTo>
                  <a:cubicBezTo>
                    <a:pt x="15" y="2509"/>
                    <a:pt x="0" y="2654"/>
                    <a:pt x="0" y="2813"/>
                  </a:cubicBezTo>
                  <a:lnTo>
                    <a:pt x="0" y="3422"/>
                  </a:lnTo>
                  <a:cubicBezTo>
                    <a:pt x="0" y="5002"/>
                    <a:pt x="1290" y="6292"/>
                    <a:pt x="2870" y="6292"/>
                  </a:cubicBezTo>
                  <a:lnTo>
                    <a:pt x="7364" y="6292"/>
                  </a:lnTo>
                  <a:cubicBezTo>
                    <a:pt x="6726" y="6814"/>
                    <a:pt x="6291" y="7611"/>
                    <a:pt x="6291" y="8510"/>
                  </a:cubicBezTo>
                  <a:lnTo>
                    <a:pt x="6291" y="9119"/>
                  </a:lnTo>
                  <a:cubicBezTo>
                    <a:pt x="6291" y="10699"/>
                    <a:pt x="7581" y="11989"/>
                    <a:pt x="9161" y="11989"/>
                  </a:cubicBezTo>
                  <a:lnTo>
                    <a:pt x="17206" y="11989"/>
                  </a:lnTo>
                  <a:cubicBezTo>
                    <a:pt x="13901" y="8655"/>
                    <a:pt x="11452" y="5016"/>
                    <a:pt x="10654" y="1595"/>
                  </a:cubicBezTo>
                  <a:cubicBezTo>
                    <a:pt x="10538" y="1059"/>
                    <a:pt x="10437" y="537"/>
                    <a:pt x="10379" y="1"/>
                  </a:cubicBezTo>
                  <a:close/>
                </a:path>
              </a:pathLst>
            </a:custGeom>
            <a:solidFill>
              <a:srgbClr val="6A98A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9" name="Google Shape;169;p33"/>
            <p:cNvSpPr/>
            <p:nvPr/>
          </p:nvSpPr>
          <p:spPr>
            <a:xfrm>
              <a:off x="3735675" y="3293800"/>
              <a:ext cx="260950" cy="301175"/>
            </a:xfrm>
            <a:custGeom>
              <a:avLst/>
              <a:gdLst/>
              <a:ahLst/>
              <a:cxnLst/>
              <a:rect l="l" t="t" r="r" b="b"/>
              <a:pathLst>
                <a:path w="10438" h="12047" extrusionOk="0">
                  <a:moveTo>
                    <a:pt x="189" y="1"/>
                  </a:moveTo>
                  <a:cubicBezTo>
                    <a:pt x="131" y="15"/>
                    <a:pt x="59" y="44"/>
                    <a:pt x="1" y="59"/>
                  </a:cubicBezTo>
                  <a:cubicBezTo>
                    <a:pt x="59" y="595"/>
                    <a:pt x="160" y="1117"/>
                    <a:pt x="276" y="1653"/>
                  </a:cubicBezTo>
                  <a:cubicBezTo>
                    <a:pt x="1074" y="5074"/>
                    <a:pt x="3523" y="8713"/>
                    <a:pt x="6828" y="12047"/>
                  </a:cubicBezTo>
                  <a:lnTo>
                    <a:pt x="10438" y="12047"/>
                  </a:lnTo>
                  <a:cubicBezTo>
                    <a:pt x="6379" y="9119"/>
                    <a:pt x="3262" y="5553"/>
                    <a:pt x="2378" y="1827"/>
                  </a:cubicBezTo>
                  <a:cubicBezTo>
                    <a:pt x="2248" y="1233"/>
                    <a:pt x="2161" y="624"/>
                    <a:pt x="2103" y="1"/>
                  </a:cubicBezTo>
                  <a:close/>
                </a:path>
              </a:pathLst>
            </a:custGeom>
            <a:solidFill>
              <a:srgbClr val="C794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0" name="Google Shape;170;p33"/>
            <p:cNvSpPr/>
            <p:nvPr/>
          </p:nvSpPr>
          <p:spPr>
            <a:xfrm>
              <a:off x="3788225" y="3293800"/>
              <a:ext cx="674800" cy="301175"/>
            </a:xfrm>
            <a:custGeom>
              <a:avLst/>
              <a:gdLst/>
              <a:ahLst/>
              <a:cxnLst/>
              <a:rect l="l" t="t" r="r" b="b"/>
              <a:pathLst>
                <a:path w="26992" h="12047" extrusionOk="0">
                  <a:moveTo>
                    <a:pt x="1" y="1"/>
                  </a:moveTo>
                  <a:cubicBezTo>
                    <a:pt x="59" y="624"/>
                    <a:pt x="146" y="1233"/>
                    <a:pt x="276" y="1827"/>
                  </a:cubicBezTo>
                  <a:cubicBezTo>
                    <a:pt x="1160" y="5553"/>
                    <a:pt x="4277" y="9119"/>
                    <a:pt x="8336" y="12047"/>
                  </a:cubicBezTo>
                  <a:lnTo>
                    <a:pt x="24136" y="12047"/>
                  </a:lnTo>
                  <a:cubicBezTo>
                    <a:pt x="25716" y="12047"/>
                    <a:pt x="26992" y="10757"/>
                    <a:pt x="26992" y="9177"/>
                  </a:cubicBezTo>
                  <a:lnTo>
                    <a:pt x="26992" y="8568"/>
                  </a:lnTo>
                  <a:cubicBezTo>
                    <a:pt x="26992" y="6988"/>
                    <a:pt x="25716" y="5698"/>
                    <a:pt x="24136" y="5698"/>
                  </a:cubicBezTo>
                  <a:lnTo>
                    <a:pt x="19628" y="5698"/>
                  </a:lnTo>
                  <a:cubicBezTo>
                    <a:pt x="20280" y="5176"/>
                    <a:pt x="20701" y="4379"/>
                    <a:pt x="20701" y="3480"/>
                  </a:cubicBezTo>
                  <a:lnTo>
                    <a:pt x="20701" y="2871"/>
                  </a:lnTo>
                  <a:cubicBezTo>
                    <a:pt x="20701" y="1291"/>
                    <a:pt x="19425" y="1"/>
                    <a:pt x="17845" y="1"/>
                  </a:cubicBezTo>
                  <a:close/>
                </a:path>
              </a:pathLst>
            </a:custGeom>
            <a:solidFill>
              <a:srgbClr val="C7944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1" name="Google Shape;171;p33"/>
            <p:cNvSpPr/>
            <p:nvPr/>
          </p:nvSpPr>
          <p:spPr>
            <a:xfrm>
              <a:off x="4319850" y="1788800"/>
              <a:ext cx="350475" cy="301175"/>
            </a:xfrm>
            <a:custGeom>
              <a:avLst/>
              <a:gdLst/>
              <a:ahLst/>
              <a:cxnLst/>
              <a:rect l="l" t="t" r="r" b="b"/>
              <a:pathLst>
                <a:path w="14019" h="12047" extrusionOk="0">
                  <a:moveTo>
                    <a:pt x="1" y="0"/>
                  </a:moveTo>
                  <a:cubicBezTo>
                    <a:pt x="5263" y="4262"/>
                    <a:pt x="7756" y="8335"/>
                    <a:pt x="8858" y="12046"/>
                  </a:cubicBezTo>
                  <a:lnTo>
                    <a:pt x="14018" y="12046"/>
                  </a:lnTo>
                  <a:cubicBezTo>
                    <a:pt x="12612" y="6059"/>
                    <a:pt x="10887" y="2914"/>
                    <a:pt x="7930" y="0"/>
                  </a:cubicBezTo>
                  <a:close/>
                </a:path>
              </a:pathLst>
            </a:custGeom>
            <a:solidFill>
              <a:srgbClr val="76A9C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2" name="Google Shape;172;p33"/>
            <p:cNvSpPr/>
            <p:nvPr/>
          </p:nvSpPr>
          <p:spPr>
            <a:xfrm>
              <a:off x="4518100" y="1788800"/>
              <a:ext cx="538525" cy="301175"/>
            </a:xfrm>
            <a:custGeom>
              <a:avLst/>
              <a:gdLst/>
              <a:ahLst/>
              <a:cxnLst/>
              <a:rect l="l" t="t" r="r" b="b"/>
              <a:pathLst>
                <a:path w="21541" h="12047" extrusionOk="0">
                  <a:moveTo>
                    <a:pt x="19395" y="5784"/>
                  </a:moveTo>
                  <a:cubicBezTo>
                    <a:pt x="20077" y="7335"/>
                    <a:pt x="20685" y="8915"/>
                    <a:pt x="21207" y="10524"/>
                  </a:cubicBezTo>
                  <a:cubicBezTo>
                    <a:pt x="21425" y="10118"/>
                    <a:pt x="21541" y="9669"/>
                    <a:pt x="21541" y="9176"/>
                  </a:cubicBezTo>
                  <a:lnTo>
                    <a:pt x="21541" y="8567"/>
                  </a:lnTo>
                  <a:cubicBezTo>
                    <a:pt x="21541" y="7234"/>
                    <a:pt x="20627" y="6103"/>
                    <a:pt x="19395" y="5784"/>
                  </a:cubicBezTo>
                  <a:close/>
                  <a:moveTo>
                    <a:pt x="0" y="0"/>
                  </a:moveTo>
                  <a:cubicBezTo>
                    <a:pt x="2957" y="2914"/>
                    <a:pt x="4682" y="6059"/>
                    <a:pt x="6088" y="12046"/>
                  </a:cubicBezTo>
                  <a:lnTo>
                    <a:pt x="10161" y="12046"/>
                  </a:lnTo>
                  <a:cubicBezTo>
                    <a:pt x="8944" y="6451"/>
                    <a:pt x="7248" y="3001"/>
                    <a:pt x="4653" y="0"/>
                  </a:cubicBezTo>
                  <a:close/>
                </a:path>
              </a:pathLst>
            </a:custGeom>
            <a:solidFill>
              <a:srgbClr val="748AB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3" name="Google Shape;173;p33"/>
            <p:cNvSpPr/>
            <p:nvPr/>
          </p:nvSpPr>
          <p:spPr>
            <a:xfrm>
              <a:off x="4634425" y="1788800"/>
              <a:ext cx="413875" cy="301175"/>
            </a:xfrm>
            <a:custGeom>
              <a:avLst/>
              <a:gdLst/>
              <a:ahLst/>
              <a:cxnLst/>
              <a:rect l="l" t="t" r="r" b="b"/>
              <a:pathLst>
                <a:path w="16555" h="12047" extrusionOk="0">
                  <a:moveTo>
                    <a:pt x="0" y="0"/>
                  </a:moveTo>
                  <a:cubicBezTo>
                    <a:pt x="2595" y="3001"/>
                    <a:pt x="4291" y="6451"/>
                    <a:pt x="5508" y="12046"/>
                  </a:cubicBezTo>
                  <a:lnTo>
                    <a:pt x="14032" y="12046"/>
                  </a:lnTo>
                  <a:cubicBezTo>
                    <a:pt x="15119" y="12046"/>
                    <a:pt x="16076" y="11423"/>
                    <a:pt x="16554" y="10524"/>
                  </a:cubicBezTo>
                  <a:cubicBezTo>
                    <a:pt x="16032" y="8915"/>
                    <a:pt x="15424" y="7335"/>
                    <a:pt x="14742" y="5784"/>
                  </a:cubicBezTo>
                  <a:cubicBezTo>
                    <a:pt x="14510" y="5726"/>
                    <a:pt x="14278" y="5697"/>
                    <a:pt x="14032" y="5697"/>
                  </a:cubicBezTo>
                  <a:lnTo>
                    <a:pt x="9524" y="5697"/>
                  </a:lnTo>
                  <a:cubicBezTo>
                    <a:pt x="10176" y="5175"/>
                    <a:pt x="10596" y="4378"/>
                    <a:pt x="10596" y="3479"/>
                  </a:cubicBezTo>
                  <a:lnTo>
                    <a:pt x="10596" y="2870"/>
                  </a:lnTo>
                  <a:cubicBezTo>
                    <a:pt x="10596" y="1290"/>
                    <a:pt x="9321" y="0"/>
                    <a:pt x="7741" y="0"/>
                  </a:cubicBezTo>
                  <a:close/>
                </a:path>
              </a:pathLst>
            </a:custGeom>
            <a:solidFill>
              <a:srgbClr val="748AB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4" name="Google Shape;174;p33"/>
            <p:cNvSpPr/>
            <p:nvPr/>
          </p:nvSpPr>
          <p:spPr>
            <a:xfrm>
              <a:off x="4273100" y="1788800"/>
              <a:ext cx="268200" cy="301175"/>
            </a:xfrm>
            <a:custGeom>
              <a:avLst/>
              <a:gdLst/>
              <a:ahLst/>
              <a:cxnLst/>
              <a:rect l="l" t="t" r="r" b="b"/>
              <a:pathLst>
                <a:path w="10728" h="12047" extrusionOk="0">
                  <a:moveTo>
                    <a:pt x="1" y="0"/>
                  </a:moveTo>
                  <a:cubicBezTo>
                    <a:pt x="6234" y="4363"/>
                    <a:pt x="8640" y="8422"/>
                    <a:pt x="9409" y="12046"/>
                  </a:cubicBezTo>
                  <a:lnTo>
                    <a:pt x="10728" y="12046"/>
                  </a:lnTo>
                  <a:cubicBezTo>
                    <a:pt x="9626" y="8335"/>
                    <a:pt x="7133" y="4262"/>
                    <a:pt x="1871" y="0"/>
                  </a:cubicBezTo>
                  <a:close/>
                </a:path>
              </a:pathLst>
            </a:custGeom>
            <a:solidFill>
              <a:srgbClr val="DDA54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5" name="Google Shape;175;p33"/>
            <p:cNvSpPr/>
            <p:nvPr/>
          </p:nvSpPr>
          <p:spPr>
            <a:xfrm>
              <a:off x="4069800" y="1788800"/>
              <a:ext cx="438525" cy="301175"/>
            </a:xfrm>
            <a:custGeom>
              <a:avLst/>
              <a:gdLst/>
              <a:ahLst/>
              <a:cxnLst/>
              <a:rect l="l" t="t" r="r" b="b"/>
              <a:pathLst>
                <a:path w="17541" h="12047" extrusionOk="0">
                  <a:moveTo>
                    <a:pt x="2871" y="0"/>
                  </a:moveTo>
                  <a:cubicBezTo>
                    <a:pt x="1291" y="0"/>
                    <a:pt x="1" y="1290"/>
                    <a:pt x="1" y="2870"/>
                  </a:cubicBezTo>
                  <a:lnTo>
                    <a:pt x="1" y="3479"/>
                  </a:lnTo>
                  <a:cubicBezTo>
                    <a:pt x="1" y="5059"/>
                    <a:pt x="1291" y="6349"/>
                    <a:pt x="2871" y="6349"/>
                  </a:cubicBezTo>
                  <a:lnTo>
                    <a:pt x="7365" y="6349"/>
                  </a:lnTo>
                  <a:cubicBezTo>
                    <a:pt x="6727" y="6871"/>
                    <a:pt x="6292" y="7668"/>
                    <a:pt x="6292" y="8567"/>
                  </a:cubicBezTo>
                  <a:lnTo>
                    <a:pt x="6292" y="9176"/>
                  </a:lnTo>
                  <a:cubicBezTo>
                    <a:pt x="6292" y="10756"/>
                    <a:pt x="7582" y="12046"/>
                    <a:pt x="9162" y="12046"/>
                  </a:cubicBezTo>
                  <a:lnTo>
                    <a:pt x="17541" y="12046"/>
                  </a:lnTo>
                  <a:cubicBezTo>
                    <a:pt x="16772" y="8422"/>
                    <a:pt x="14366" y="4363"/>
                    <a:pt x="8133" y="0"/>
                  </a:cubicBezTo>
                  <a:close/>
                </a:path>
              </a:pathLst>
            </a:custGeom>
            <a:solidFill>
              <a:srgbClr val="DDA54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6" name="Google Shape;176;p33"/>
            <p:cNvSpPr/>
            <p:nvPr/>
          </p:nvSpPr>
          <p:spPr>
            <a:xfrm>
              <a:off x="2142250" y="1867800"/>
              <a:ext cx="986825" cy="301175"/>
            </a:xfrm>
            <a:custGeom>
              <a:avLst/>
              <a:gdLst/>
              <a:ahLst/>
              <a:cxnLst/>
              <a:rect l="l" t="t" r="r" b="b"/>
              <a:pathLst>
                <a:path w="39473" h="12047" extrusionOk="0">
                  <a:moveTo>
                    <a:pt x="2856" y="0"/>
                  </a:moveTo>
                  <a:cubicBezTo>
                    <a:pt x="1291" y="0"/>
                    <a:pt x="0" y="1290"/>
                    <a:pt x="0" y="2870"/>
                  </a:cubicBezTo>
                  <a:lnTo>
                    <a:pt x="0" y="3479"/>
                  </a:lnTo>
                  <a:cubicBezTo>
                    <a:pt x="0" y="5059"/>
                    <a:pt x="1291" y="6349"/>
                    <a:pt x="2856" y="6349"/>
                  </a:cubicBezTo>
                  <a:lnTo>
                    <a:pt x="7364" y="6349"/>
                  </a:lnTo>
                  <a:cubicBezTo>
                    <a:pt x="6712" y="6871"/>
                    <a:pt x="6292" y="7668"/>
                    <a:pt x="6292" y="8567"/>
                  </a:cubicBezTo>
                  <a:lnTo>
                    <a:pt x="6292" y="9176"/>
                  </a:lnTo>
                  <a:cubicBezTo>
                    <a:pt x="6292" y="10756"/>
                    <a:pt x="7582" y="12046"/>
                    <a:pt x="9162" y="12046"/>
                  </a:cubicBezTo>
                  <a:lnTo>
                    <a:pt x="36617" y="12046"/>
                  </a:lnTo>
                  <a:cubicBezTo>
                    <a:pt x="38182" y="12046"/>
                    <a:pt x="39472" y="10756"/>
                    <a:pt x="39472" y="9176"/>
                  </a:cubicBezTo>
                  <a:lnTo>
                    <a:pt x="39472" y="8567"/>
                  </a:lnTo>
                  <a:cubicBezTo>
                    <a:pt x="39472" y="6987"/>
                    <a:pt x="38182" y="5697"/>
                    <a:pt x="36617" y="5697"/>
                  </a:cubicBezTo>
                  <a:lnTo>
                    <a:pt x="32108" y="5697"/>
                  </a:lnTo>
                  <a:cubicBezTo>
                    <a:pt x="32761" y="5175"/>
                    <a:pt x="33181" y="4378"/>
                    <a:pt x="33181" y="3479"/>
                  </a:cubicBezTo>
                  <a:lnTo>
                    <a:pt x="33181" y="2870"/>
                  </a:lnTo>
                  <a:cubicBezTo>
                    <a:pt x="33181" y="1290"/>
                    <a:pt x="31891" y="0"/>
                    <a:pt x="303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7" name="Google Shape;177;p33"/>
            <p:cNvSpPr/>
            <p:nvPr/>
          </p:nvSpPr>
          <p:spPr>
            <a:xfrm>
              <a:off x="3404825" y="3222050"/>
              <a:ext cx="986825" cy="301175"/>
            </a:xfrm>
            <a:custGeom>
              <a:avLst/>
              <a:gdLst/>
              <a:ahLst/>
              <a:cxnLst/>
              <a:rect l="l" t="t" r="r" b="b"/>
              <a:pathLst>
                <a:path w="39473" h="12047" extrusionOk="0">
                  <a:moveTo>
                    <a:pt x="2856" y="1"/>
                  </a:moveTo>
                  <a:cubicBezTo>
                    <a:pt x="1276" y="1"/>
                    <a:pt x="0" y="1291"/>
                    <a:pt x="0" y="2871"/>
                  </a:cubicBezTo>
                  <a:lnTo>
                    <a:pt x="0" y="3494"/>
                  </a:lnTo>
                  <a:cubicBezTo>
                    <a:pt x="0" y="5060"/>
                    <a:pt x="1276" y="6350"/>
                    <a:pt x="2856" y="6350"/>
                  </a:cubicBezTo>
                  <a:lnTo>
                    <a:pt x="7364" y="6350"/>
                  </a:lnTo>
                  <a:cubicBezTo>
                    <a:pt x="6712" y="6886"/>
                    <a:pt x="6291" y="7669"/>
                    <a:pt x="6291" y="8568"/>
                  </a:cubicBezTo>
                  <a:lnTo>
                    <a:pt x="6291" y="9191"/>
                  </a:lnTo>
                  <a:cubicBezTo>
                    <a:pt x="6291" y="10757"/>
                    <a:pt x="7582" y="12047"/>
                    <a:pt x="9147" y="12047"/>
                  </a:cubicBezTo>
                  <a:lnTo>
                    <a:pt x="36602" y="12047"/>
                  </a:lnTo>
                  <a:cubicBezTo>
                    <a:pt x="38182" y="12047"/>
                    <a:pt x="39472" y="10757"/>
                    <a:pt x="39472" y="9191"/>
                  </a:cubicBezTo>
                  <a:lnTo>
                    <a:pt x="39472" y="8568"/>
                  </a:lnTo>
                  <a:cubicBezTo>
                    <a:pt x="39472" y="6988"/>
                    <a:pt x="38182" y="5698"/>
                    <a:pt x="36602" y="5698"/>
                  </a:cubicBezTo>
                  <a:lnTo>
                    <a:pt x="32108" y="5698"/>
                  </a:lnTo>
                  <a:cubicBezTo>
                    <a:pt x="32761" y="5176"/>
                    <a:pt x="33181" y="4378"/>
                    <a:pt x="33181" y="3494"/>
                  </a:cubicBezTo>
                  <a:lnTo>
                    <a:pt x="33181" y="2871"/>
                  </a:lnTo>
                  <a:cubicBezTo>
                    <a:pt x="33181" y="1291"/>
                    <a:pt x="31891" y="1"/>
                    <a:pt x="303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8" name="Google Shape;178;p33"/>
            <p:cNvSpPr/>
            <p:nvPr/>
          </p:nvSpPr>
          <p:spPr>
            <a:xfrm>
              <a:off x="3998425" y="1717050"/>
              <a:ext cx="986800" cy="301150"/>
            </a:xfrm>
            <a:custGeom>
              <a:avLst/>
              <a:gdLst/>
              <a:ahLst/>
              <a:cxnLst/>
              <a:rect l="l" t="t" r="r" b="b"/>
              <a:pathLst>
                <a:path w="39472" h="12046" extrusionOk="0">
                  <a:moveTo>
                    <a:pt x="2856" y="0"/>
                  </a:moveTo>
                  <a:cubicBezTo>
                    <a:pt x="1276" y="0"/>
                    <a:pt x="0" y="1290"/>
                    <a:pt x="0" y="2870"/>
                  </a:cubicBezTo>
                  <a:lnTo>
                    <a:pt x="0" y="3493"/>
                  </a:lnTo>
                  <a:cubicBezTo>
                    <a:pt x="0" y="5059"/>
                    <a:pt x="1276" y="6349"/>
                    <a:pt x="2856" y="6349"/>
                  </a:cubicBezTo>
                  <a:lnTo>
                    <a:pt x="7364" y="6349"/>
                  </a:lnTo>
                  <a:cubicBezTo>
                    <a:pt x="6712" y="6885"/>
                    <a:pt x="6291" y="7668"/>
                    <a:pt x="6291" y="8567"/>
                  </a:cubicBezTo>
                  <a:lnTo>
                    <a:pt x="6291" y="9190"/>
                  </a:lnTo>
                  <a:cubicBezTo>
                    <a:pt x="6291" y="10756"/>
                    <a:pt x="7581" y="12046"/>
                    <a:pt x="9147" y="12046"/>
                  </a:cubicBezTo>
                  <a:lnTo>
                    <a:pt x="36602" y="12046"/>
                  </a:lnTo>
                  <a:cubicBezTo>
                    <a:pt x="38182" y="12046"/>
                    <a:pt x="39472" y="10756"/>
                    <a:pt x="39472" y="9190"/>
                  </a:cubicBezTo>
                  <a:lnTo>
                    <a:pt x="39472" y="8567"/>
                  </a:lnTo>
                  <a:cubicBezTo>
                    <a:pt x="39472" y="6987"/>
                    <a:pt x="38182" y="5697"/>
                    <a:pt x="36602" y="5697"/>
                  </a:cubicBezTo>
                  <a:lnTo>
                    <a:pt x="32108" y="5697"/>
                  </a:lnTo>
                  <a:cubicBezTo>
                    <a:pt x="32760" y="5175"/>
                    <a:pt x="33181" y="4378"/>
                    <a:pt x="33181" y="3493"/>
                  </a:cubicBezTo>
                  <a:lnTo>
                    <a:pt x="33181" y="2870"/>
                  </a:lnTo>
                  <a:cubicBezTo>
                    <a:pt x="33181" y="1290"/>
                    <a:pt x="31891" y="0"/>
                    <a:pt x="303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9" name="Freeform 691"/>
          <p:cNvSpPr>
            <a:spLocks/>
          </p:cNvSpPr>
          <p:nvPr/>
        </p:nvSpPr>
        <p:spPr bwMode="auto">
          <a:xfrm>
            <a:off x="918697" y="2187088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691"/>
          <p:cNvSpPr>
            <a:spLocks/>
          </p:cNvSpPr>
          <p:nvPr/>
        </p:nvSpPr>
        <p:spPr bwMode="auto">
          <a:xfrm>
            <a:off x="2363264" y="431496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691"/>
          <p:cNvSpPr>
            <a:spLocks/>
          </p:cNvSpPr>
          <p:nvPr/>
        </p:nvSpPr>
        <p:spPr bwMode="auto">
          <a:xfrm>
            <a:off x="791038" y="5271534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1546" y="776416"/>
            <a:ext cx="1909549" cy="660546"/>
          </a:xfrm>
        </p:spPr>
        <p:txBody>
          <a:bodyPr>
            <a:normAutofit/>
          </a:bodyPr>
          <a:lstStyle/>
          <a:p>
            <a:pPr algn="r" rtl="1"/>
            <a:r>
              <a:rPr lang="ar-SA" sz="3200" b="1" dirty="0" smtClean="0">
                <a:solidFill>
                  <a:schemeClr val="tx2"/>
                </a:solidFill>
              </a:rPr>
              <a:t>التضاريس</a:t>
            </a:r>
            <a:r>
              <a:rPr lang="ar-SA" sz="4000" dirty="0">
                <a:solidFill>
                  <a:schemeClr val="tx2"/>
                </a:solidFill>
              </a:rPr>
              <a:t>: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Freeform 691"/>
          <p:cNvSpPr>
            <a:spLocks/>
          </p:cNvSpPr>
          <p:nvPr/>
        </p:nvSpPr>
        <p:spPr bwMode="auto">
          <a:xfrm>
            <a:off x="10893411" y="3485724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691"/>
          <p:cNvSpPr>
            <a:spLocks/>
          </p:cNvSpPr>
          <p:nvPr/>
        </p:nvSpPr>
        <p:spPr bwMode="auto">
          <a:xfrm>
            <a:off x="8239673" y="5684491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91"/>
          <p:cNvSpPr>
            <a:spLocks/>
          </p:cNvSpPr>
          <p:nvPr/>
        </p:nvSpPr>
        <p:spPr bwMode="auto">
          <a:xfrm>
            <a:off x="6283605" y="2884289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691"/>
          <p:cNvSpPr>
            <a:spLocks/>
          </p:cNvSpPr>
          <p:nvPr/>
        </p:nvSpPr>
        <p:spPr bwMode="auto">
          <a:xfrm>
            <a:off x="1342477" y="5102809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8364" y="1475157"/>
            <a:ext cx="114945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يقصد بها الملامح الرئيسية لشكل سطح الأرض من مرتفعات ومنخفضات وأودية </a:t>
            </a:r>
            <a:r>
              <a:rPr lang="ar-SA" sz="2800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وسهول، تختلف </a:t>
            </a:r>
            <a:r>
              <a:rPr lang="ar-SA" sz="2800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القارات بمساحتها كما تختلف بمظاهرها التضاريسية، وأنها تتنوع كلما اتسعت مساحة الأرض.</a:t>
            </a:r>
          </a:p>
        </p:txBody>
      </p:sp>
      <p:sp>
        <p:nvSpPr>
          <p:cNvPr id="51" name="Freeform 691"/>
          <p:cNvSpPr>
            <a:spLocks/>
          </p:cNvSpPr>
          <p:nvPr/>
        </p:nvSpPr>
        <p:spPr bwMode="auto">
          <a:xfrm>
            <a:off x="1830161" y="682971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Straight Connector 71"/>
          <p:cNvSpPr/>
          <p:nvPr/>
        </p:nvSpPr>
        <p:spPr>
          <a:xfrm flipH="1">
            <a:off x="7879678" y="6630670"/>
            <a:ext cx="3106474" cy="0"/>
          </a:xfrm>
          <a:prstGeom prst="lin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ar-SA"/>
          </a:p>
        </p:txBody>
      </p:sp>
      <p:sp>
        <p:nvSpPr>
          <p:cNvPr id="73" name="Straight Connector 72"/>
          <p:cNvSpPr/>
          <p:nvPr/>
        </p:nvSpPr>
        <p:spPr>
          <a:xfrm flipH="1">
            <a:off x="8032078" y="6783070"/>
            <a:ext cx="3106474" cy="0"/>
          </a:xfrm>
          <a:prstGeom prst="lin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ar-SA"/>
          </a:p>
        </p:txBody>
      </p:sp>
      <p:grpSp>
        <p:nvGrpSpPr>
          <p:cNvPr id="27" name="Group 26"/>
          <p:cNvGrpSpPr/>
          <p:nvPr/>
        </p:nvGrpSpPr>
        <p:grpSpPr>
          <a:xfrm>
            <a:off x="3978499" y="2983161"/>
            <a:ext cx="5146713" cy="3366168"/>
            <a:chOff x="6845021" y="3123832"/>
            <a:chExt cx="5146713" cy="3366168"/>
          </a:xfrm>
        </p:grpSpPr>
        <p:grpSp>
          <p:nvGrpSpPr>
            <p:cNvPr id="79" name="Group 78"/>
            <p:cNvGrpSpPr/>
            <p:nvPr/>
          </p:nvGrpSpPr>
          <p:grpSpPr>
            <a:xfrm flipH="1">
              <a:off x="6874096" y="3123832"/>
              <a:ext cx="5117638" cy="3366168"/>
              <a:chOff x="2664764" y="1377901"/>
              <a:chExt cx="6721856" cy="4083098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80" name="Straight Connector 79"/>
              <p:cNvSpPr/>
              <p:nvPr/>
            </p:nvSpPr>
            <p:spPr>
              <a:xfrm>
                <a:off x="4696764" y="4851399"/>
                <a:ext cx="4080256" cy="0"/>
              </a:xfrm>
              <a:prstGeom prst="line">
                <a:avLst/>
              </a:prstGeom>
              <a:grp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1" name="Straight Connector 80"/>
              <p:cNvSpPr/>
              <p:nvPr/>
            </p:nvSpPr>
            <p:spPr>
              <a:xfrm>
                <a:off x="4696764" y="3428999"/>
                <a:ext cx="3495039" cy="0"/>
              </a:xfrm>
              <a:prstGeom prst="line">
                <a:avLst/>
              </a:prstGeom>
              <a:grp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2" name="Straight Connector 81"/>
              <p:cNvSpPr/>
              <p:nvPr/>
            </p:nvSpPr>
            <p:spPr>
              <a:xfrm>
                <a:off x="4696764" y="2006599"/>
                <a:ext cx="4080256" cy="0"/>
              </a:xfrm>
              <a:prstGeom prst="line">
                <a:avLst/>
              </a:prstGeom>
              <a:grp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3" name="Oval 82"/>
              <p:cNvSpPr/>
              <p:nvPr/>
            </p:nvSpPr>
            <p:spPr>
              <a:xfrm>
                <a:off x="2664764" y="1396999"/>
                <a:ext cx="4064000" cy="40640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4" name="Oval 83"/>
              <p:cNvSpPr/>
              <p:nvPr/>
            </p:nvSpPr>
            <p:spPr>
              <a:xfrm>
                <a:off x="8095420" y="1377901"/>
                <a:ext cx="1219200" cy="12192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5" name="Oval 84"/>
              <p:cNvSpPr/>
              <p:nvPr/>
            </p:nvSpPr>
            <p:spPr>
              <a:xfrm>
                <a:off x="7582204" y="2819399"/>
                <a:ext cx="1219200" cy="1219200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6" name="Oval 85"/>
              <p:cNvSpPr/>
              <p:nvPr/>
            </p:nvSpPr>
            <p:spPr>
              <a:xfrm>
                <a:off x="8167420" y="4241799"/>
                <a:ext cx="1219200" cy="12192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93" name="TextBox 92"/>
            <p:cNvSpPr txBox="1"/>
            <p:nvPr/>
          </p:nvSpPr>
          <p:spPr>
            <a:xfrm>
              <a:off x="6845021" y="3302679"/>
              <a:ext cx="10503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A" sz="2800" dirty="0" smtClean="0"/>
                <a:t>الجبال </a:t>
              </a:r>
              <a:endParaRPr lang="en-US" sz="2800" dirty="0"/>
            </a:p>
          </p:txBody>
        </p:sp>
        <p:sp>
          <p:nvSpPr>
            <p:cNvPr id="97" name="Content Placeholder 16"/>
            <p:cNvSpPr txBox="1">
              <a:spLocks/>
            </p:cNvSpPr>
            <p:nvPr/>
          </p:nvSpPr>
          <p:spPr>
            <a:xfrm>
              <a:off x="7327239" y="4573839"/>
              <a:ext cx="1027434" cy="49741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ar-SA" smtClean="0"/>
                <a:t>السهول</a:t>
              </a:r>
              <a:endParaRPr lang="en-US" dirty="0"/>
            </a:p>
          </p:txBody>
        </p:sp>
        <p:sp>
          <p:nvSpPr>
            <p:cNvPr id="98" name="Content Placeholder 16"/>
            <p:cNvSpPr txBox="1">
              <a:spLocks/>
            </p:cNvSpPr>
            <p:nvPr/>
          </p:nvSpPr>
          <p:spPr>
            <a:xfrm>
              <a:off x="6876306" y="5810535"/>
              <a:ext cx="1027434" cy="49741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ar-SA" dirty="0" smtClean="0"/>
                <a:t>الهضاب</a:t>
              </a:r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9463406" y="4085862"/>
              <a:ext cx="2130473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SA" sz="4400" dirty="0">
                  <a:solidFill>
                    <a:srgbClr val="002060"/>
                  </a:solidFill>
                </a:rPr>
                <a:t>أنواع </a:t>
              </a:r>
            </a:p>
            <a:p>
              <a:pPr algn="ctr" rtl="1"/>
              <a:r>
                <a:rPr lang="ar-SA" sz="4400" dirty="0">
                  <a:solidFill>
                    <a:srgbClr val="002060"/>
                  </a:solidFill>
                </a:rPr>
                <a:t>التضاريس</a:t>
              </a:r>
              <a:endParaRPr lang="en-US" sz="44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3375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/>
          <p:nvPr/>
        </p:nvSpPr>
        <p:spPr>
          <a:xfrm flipH="1">
            <a:off x="5536343" y="2821691"/>
            <a:ext cx="3106474" cy="0"/>
          </a:xfrm>
          <a:prstGeom prst="lin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endParaRPr lang="ar-SA" sz="3800" dirty="0">
              <a:cs typeface="+mj-cs"/>
            </a:endParaRPr>
          </a:p>
          <a:p>
            <a:pPr marL="0" indent="0" algn="r" rtl="1">
              <a:buNone/>
            </a:pPr>
            <a:endParaRPr lang="ar-SA" b="1" dirty="0" smtClean="0">
              <a:cs typeface="+mj-cs"/>
            </a:endParaRPr>
          </a:p>
          <a:p>
            <a:pPr marL="0" indent="0" algn="r" rtl="1">
              <a:buNone/>
            </a:pPr>
            <a:r>
              <a:rPr lang="ar-SA" dirty="0" smtClean="0">
                <a:cs typeface="+mj-cs"/>
              </a:rPr>
              <a:t/>
            </a:r>
            <a:br>
              <a:rPr lang="ar-SA" dirty="0" smtClean="0">
                <a:cs typeface="+mj-cs"/>
              </a:rPr>
            </a:br>
            <a:endParaRPr lang="en-US" dirty="0">
              <a:cs typeface="+mj-cs"/>
            </a:endParaRPr>
          </a:p>
        </p:txBody>
      </p:sp>
      <p:sp>
        <p:nvSpPr>
          <p:cNvPr id="14" name="Straight Connector 13"/>
          <p:cNvSpPr/>
          <p:nvPr/>
        </p:nvSpPr>
        <p:spPr>
          <a:xfrm flipH="1">
            <a:off x="5629634" y="4078100"/>
            <a:ext cx="3106474" cy="0"/>
          </a:xfrm>
          <a:prstGeom prst="lin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" name="Group 4"/>
          <p:cNvGrpSpPr/>
          <p:nvPr/>
        </p:nvGrpSpPr>
        <p:grpSpPr>
          <a:xfrm flipH="1">
            <a:off x="2059043" y="1825625"/>
            <a:ext cx="5158967" cy="3425123"/>
            <a:chOff x="2610482" y="1306390"/>
            <a:chExt cx="6776140" cy="4154609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6" name="Straight Connector 5"/>
            <p:cNvSpPr/>
            <p:nvPr/>
          </p:nvSpPr>
          <p:spPr>
            <a:xfrm>
              <a:off x="4696764" y="4851399"/>
              <a:ext cx="4080256" cy="0"/>
            </a:xfrm>
            <a:prstGeom prst="line">
              <a:avLst/>
            </a:prstGeom>
            <a:grp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Straight Connector 6"/>
            <p:cNvSpPr/>
            <p:nvPr/>
          </p:nvSpPr>
          <p:spPr>
            <a:xfrm>
              <a:off x="4696764" y="3428999"/>
              <a:ext cx="3495039" cy="0"/>
            </a:xfrm>
            <a:prstGeom prst="line">
              <a:avLst/>
            </a:prstGeom>
            <a:grp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Straight Connector 7"/>
            <p:cNvSpPr/>
            <p:nvPr/>
          </p:nvSpPr>
          <p:spPr>
            <a:xfrm>
              <a:off x="4696764" y="2006599"/>
              <a:ext cx="4080256" cy="0"/>
            </a:xfrm>
            <a:prstGeom prst="line">
              <a:avLst/>
            </a:prstGeom>
            <a:grp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Oval 8"/>
            <p:cNvSpPr/>
            <p:nvPr/>
          </p:nvSpPr>
          <p:spPr>
            <a:xfrm>
              <a:off x="2610482" y="1306390"/>
              <a:ext cx="4064000" cy="406400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ar-SA" sz="4000" dirty="0" smtClean="0">
                  <a:cs typeface="+mj-cs"/>
                </a:rPr>
                <a:t>العوامل المؤثرة في التضاريس</a:t>
              </a:r>
              <a:endParaRPr lang="ar-SA" sz="4000" dirty="0">
                <a:cs typeface="+mj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095420" y="1377901"/>
              <a:ext cx="1219200" cy="1219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ar-SA" dirty="0" smtClean="0"/>
                <a:t>الرياح</a:t>
              </a:r>
              <a:endParaRPr lang="ar-SA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7638893" y="2715748"/>
              <a:ext cx="1388956" cy="1253843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 rtl="1"/>
              <a:r>
                <a:rPr lang="ar-SA" dirty="0" smtClean="0"/>
                <a:t>الأمطار</a:t>
              </a:r>
              <a:endParaRPr lang="ar-SA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7896451" y="4241799"/>
              <a:ext cx="1490171" cy="12192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 rtl="1"/>
              <a:r>
                <a:rPr lang="ar-SA" dirty="0" smtClean="0"/>
                <a:t>الحرارة</a:t>
              </a:r>
              <a:endParaRPr lang="ar-SA" dirty="0"/>
            </a:p>
          </p:txBody>
        </p:sp>
      </p:grpSp>
      <p:sp>
        <p:nvSpPr>
          <p:cNvPr id="15" name="Oval 14"/>
          <p:cNvSpPr/>
          <p:nvPr/>
        </p:nvSpPr>
        <p:spPr>
          <a:xfrm flipH="1">
            <a:off x="8686503" y="2319128"/>
            <a:ext cx="1030702" cy="100512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ar-SA" dirty="0" smtClean="0"/>
              <a:t>النباتات</a:t>
            </a:r>
            <a:endParaRPr lang="ar-SA" dirty="0"/>
          </a:p>
        </p:txBody>
      </p:sp>
      <p:sp>
        <p:nvSpPr>
          <p:cNvPr id="16" name="Oval 15"/>
          <p:cNvSpPr/>
          <p:nvPr/>
        </p:nvSpPr>
        <p:spPr>
          <a:xfrm flipH="1">
            <a:off x="8642816" y="3500837"/>
            <a:ext cx="1074388" cy="1005127"/>
          </a:xfrm>
          <a:prstGeom prst="ellipse">
            <a:avLst/>
          </a:prstGeom>
          <a:solidFill>
            <a:srgbClr val="01C8A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ar-SA" dirty="0" smtClean="0"/>
              <a:t>الإنسان</a:t>
            </a:r>
            <a:endParaRPr lang="ar-SA" dirty="0"/>
          </a:p>
        </p:txBody>
      </p:sp>
      <p:sp>
        <p:nvSpPr>
          <p:cNvPr id="17" name="Freeform 691"/>
          <p:cNvSpPr>
            <a:spLocks/>
          </p:cNvSpPr>
          <p:nvPr/>
        </p:nvSpPr>
        <p:spPr bwMode="auto">
          <a:xfrm>
            <a:off x="4518490" y="1655847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691"/>
          <p:cNvSpPr>
            <a:spLocks/>
          </p:cNvSpPr>
          <p:nvPr/>
        </p:nvSpPr>
        <p:spPr bwMode="auto">
          <a:xfrm>
            <a:off x="6114212" y="4506791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691"/>
          <p:cNvSpPr>
            <a:spLocks/>
          </p:cNvSpPr>
          <p:nvPr/>
        </p:nvSpPr>
        <p:spPr bwMode="auto">
          <a:xfrm>
            <a:off x="10709046" y="4001294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691"/>
          <p:cNvSpPr>
            <a:spLocks/>
          </p:cNvSpPr>
          <p:nvPr/>
        </p:nvSpPr>
        <p:spPr bwMode="auto">
          <a:xfrm>
            <a:off x="2481026" y="5791991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691"/>
          <p:cNvSpPr>
            <a:spLocks/>
          </p:cNvSpPr>
          <p:nvPr/>
        </p:nvSpPr>
        <p:spPr bwMode="auto">
          <a:xfrm>
            <a:off x="8155132" y="1053162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99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91"/>
          <p:cNvSpPr>
            <a:spLocks/>
          </p:cNvSpPr>
          <p:nvPr/>
        </p:nvSpPr>
        <p:spPr bwMode="auto">
          <a:xfrm>
            <a:off x="9314764" y="564916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691"/>
          <p:cNvSpPr>
            <a:spLocks/>
          </p:cNvSpPr>
          <p:nvPr/>
        </p:nvSpPr>
        <p:spPr bwMode="auto">
          <a:xfrm>
            <a:off x="9720281" y="5372103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691"/>
          <p:cNvSpPr>
            <a:spLocks/>
          </p:cNvSpPr>
          <p:nvPr/>
        </p:nvSpPr>
        <p:spPr bwMode="auto">
          <a:xfrm>
            <a:off x="2393973" y="5189593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691"/>
          <p:cNvSpPr>
            <a:spLocks/>
          </p:cNvSpPr>
          <p:nvPr/>
        </p:nvSpPr>
        <p:spPr bwMode="auto">
          <a:xfrm>
            <a:off x="1058148" y="2968509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691"/>
          <p:cNvSpPr>
            <a:spLocks/>
          </p:cNvSpPr>
          <p:nvPr/>
        </p:nvSpPr>
        <p:spPr bwMode="auto">
          <a:xfrm>
            <a:off x="2887491" y="1117032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 691"/>
          <p:cNvSpPr>
            <a:spLocks/>
          </p:cNvSpPr>
          <p:nvPr/>
        </p:nvSpPr>
        <p:spPr bwMode="auto">
          <a:xfrm>
            <a:off x="5841120" y="3209902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477" y="1130061"/>
            <a:ext cx="7656394" cy="5810298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SA" b="1" dirty="0" smtClean="0">
                <a:solidFill>
                  <a:schemeClr val="accent4">
                    <a:lumMod val="50000"/>
                  </a:schemeClr>
                </a:solidFill>
                <a:cs typeface="+mj-cs"/>
              </a:rPr>
              <a:t>الجبال </a:t>
            </a:r>
            <a:r>
              <a:rPr lang="ar-SA" b="1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: </a:t>
            </a:r>
          </a:p>
          <a:p>
            <a:pPr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SA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هي 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كل مرتفع من الأرض وله </a:t>
            </a:r>
            <a:r>
              <a:rPr lang="ar-SA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قمة 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لا يقل </a:t>
            </a:r>
            <a:r>
              <a:rPr lang="ar-SA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ارتفاعها عن 1000متر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، أما إذا قل الارتفاع عن ذلك </a:t>
            </a:r>
            <a:r>
              <a:rPr lang="ar-SA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فيسمى تلاً.</a:t>
            </a:r>
          </a:p>
          <a:p>
            <a:pPr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SA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اتخذت 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الجبال شكلها المسنن نتيجة لعوامل </a:t>
            </a:r>
            <a:r>
              <a:rPr lang="ar-SA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التعرية الشديدة.</a:t>
            </a:r>
            <a:endParaRPr lang="ar-SA" dirty="0">
              <a:solidFill>
                <a:schemeClr val="accent4">
                  <a:lumMod val="75000"/>
                </a:schemeClr>
              </a:solidFill>
              <a:cs typeface="+mj-cs"/>
            </a:endParaRPr>
          </a:p>
          <a:p>
            <a:pPr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SA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تمثل 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الجبال ٪12من </a:t>
            </a:r>
            <a:r>
              <a:rPr lang="ar-SA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مساحة القارات 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وهي </a:t>
            </a:r>
            <a:r>
              <a:rPr lang="ar-SA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أكثر 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ارتفاعا من الهضبة، والجبال أقل مظاهر </a:t>
            </a:r>
            <a:r>
              <a:rPr lang="ar-SA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التضاريس صلاحية للاستقرار 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البشري </a:t>
            </a:r>
            <a:r>
              <a:rPr lang="ar-SA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والتوسع الزراعي، لكن </a:t>
            </a:r>
            <a:r>
              <a:rPr lang="ar-SA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الكثير من الناس يستفيدون من الجبال في مزاولة أنشطة ترفيهية كالتسلق والتزلج.</a:t>
            </a:r>
            <a:br>
              <a:rPr lang="ar-SA" dirty="0">
                <a:solidFill>
                  <a:schemeClr val="accent4">
                    <a:lumMod val="75000"/>
                  </a:schemeClr>
                </a:solidFill>
                <a:cs typeface="+mj-cs"/>
              </a:rPr>
            </a:br>
            <a:r>
              <a:rPr lang="ar-SA" dirty="0">
                <a:cs typeface="+mj-cs"/>
              </a:rPr>
              <a:t/>
            </a:r>
            <a:br>
              <a:rPr lang="ar-SA" dirty="0">
                <a:cs typeface="+mj-cs"/>
              </a:rPr>
            </a:br>
            <a:endParaRPr lang="ar-SA" dirty="0">
              <a:cs typeface="+mj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9825828" y="1204033"/>
            <a:ext cx="382137" cy="395785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1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44394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7798" y="482937"/>
            <a:ext cx="94442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cs typeface="+mj-cs"/>
              </a:rPr>
              <a:t>الهضاب:</a:t>
            </a:r>
            <a:r>
              <a:rPr lang="ar-SA" sz="2800" b="1" dirty="0">
                <a:cs typeface="+mj-cs"/>
              </a:rPr>
              <a:t/>
            </a:r>
            <a:br>
              <a:rPr lang="ar-SA" sz="2800" b="1" dirty="0">
                <a:cs typeface="+mj-cs"/>
              </a:rPr>
            </a:br>
            <a: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هي أرض مرتفعة و سطحها مستو، وتمتد على مساحة كبيرة، و تمثل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33%</a:t>
            </a:r>
            <a: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 من مساحة القارات.</a:t>
            </a:r>
            <a:b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</a:br>
            <a:r>
              <a:rPr lang="ar-SA" sz="2800" dirty="0">
                <a:solidFill>
                  <a:schemeClr val="accent4">
                    <a:lumMod val="50000"/>
                  </a:schemeClr>
                </a:solidFill>
                <a:cs typeface="+mj-cs"/>
              </a:rPr>
              <a:t>مثال : </a:t>
            </a:r>
            <a: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هضبة نجد، هضبة الصحراء الكبرى، هضبة </a:t>
            </a:r>
            <a:r>
              <a:rPr lang="ar-SA" sz="2800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التبت.</a:t>
            </a:r>
          </a:p>
          <a:p>
            <a:pPr algn="r" rtl="1"/>
            <a:r>
              <a:rPr lang="ar-SA" sz="2800" dirty="0">
                <a:cs typeface="+mj-cs"/>
              </a:rPr>
              <a:t/>
            </a:r>
            <a:br>
              <a:rPr lang="ar-SA" sz="2800" dirty="0">
                <a:cs typeface="+mj-cs"/>
              </a:rPr>
            </a:br>
            <a:r>
              <a:rPr lang="ar-SA" sz="2800" b="1" dirty="0" smtClean="0">
                <a:solidFill>
                  <a:schemeClr val="accent4">
                    <a:lumMod val="50000"/>
                  </a:schemeClr>
                </a:solidFill>
                <a:cs typeface="+mj-cs"/>
              </a:rPr>
              <a:t>السهول</a:t>
            </a:r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cs typeface="+mj-cs"/>
              </a:rPr>
              <a:t>:</a:t>
            </a:r>
            <a:r>
              <a:rPr lang="ar-SA" sz="2800" b="1" dirty="0">
                <a:cs typeface="+mj-cs"/>
              </a:rPr>
              <a:t/>
            </a:r>
            <a:br>
              <a:rPr lang="ar-SA" sz="2800" b="1" dirty="0">
                <a:cs typeface="+mj-cs"/>
              </a:rPr>
            </a:br>
            <a: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مساحة كبيرة من سطح الأرض تتميز باستوائها، وقلة ارتفاعها.</a:t>
            </a:r>
            <a:b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</a:br>
            <a:r>
              <a:rPr lang="ar-SA" sz="2800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تمثل ٪41 من </a:t>
            </a:r>
            <a: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مساحة القارات، وتعد من أفضل مناطق الاستقرار البشري.</a:t>
            </a:r>
            <a:r>
              <a:rPr lang="ar-SA" sz="2800" dirty="0">
                <a:cs typeface="+mj-cs"/>
              </a:rPr>
              <a:t/>
            </a:r>
            <a:br>
              <a:rPr lang="ar-SA" sz="2800" dirty="0">
                <a:cs typeface="+mj-cs"/>
              </a:rPr>
            </a:br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cs typeface="+mj-cs"/>
              </a:rPr>
              <a:t>أنواع من السهول:</a:t>
            </a:r>
            <a:r>
              <a:rPr lang="ar-SA" sz="2800" b="1" dirty="0">
                <a:cs typeface="+mj-cs"/>
              </a:rPr>
              <a:t/>
            </a:r>
            <a:br>
              <a:rPr lang="ar-SA" sz="2800" b="1" dirty="0">
                <a:cs typeface="+mj-cs"/>
              </a:rPr>
            </a:br>
            <a: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أ - الساحلية. ب - الفيضية ( النهرية )</a:t>
            </a:r>
            <a:r>
              <a:rPr lang="ar-SA" sz="2800" dirty="0">
                <a:cs typeface="+mj-cs"/>
              </a:rPr>
              <a:t/>
            </a:r>
            <a:br>
              <a:rPr lang="ar-SA" sz="2800" dirty="0">
                <a:cs typeface="+mj-cs"/>
              </a:rPr>
            </a:br>
            <a:r>
              <a:rPr lang="ar-SA" sz="2800" b="1" dirty="0" smtClean="0">
                <a:solidFill>
                  <a:schemeClr val="accent4">
                    <a:lumMod val="50000"/>
                  </a:schemeClr>
                </a:solidFill>
                <a:cs typeface="+mj-cs"/>
              </a:rPr>
              <a:t>أهميتها </a:t>
            </a:r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cs typeface="+mj-cs"/>
              </a:rPr>
              <a:t>:</a:t>
            </a:r>
            <a:r>
              <a:rPr lang="ar-SA" sz="2800" b="1" dirty="0">
                <a:cs typeface="+mj-cs"/>
              </a:rPr>
              <a:t/>
            </a:r>
            <a:br>
              <a:rPr lang="ar-SA" sz="2800" b="1" dirty="0">
                <a:cs typeface="+mj-cs"/>
              </a:rPr>
            </a:br>
            <a:r>
              <a:rPr lang="ar-SA" sz="2800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تعتبر </a:t>
            </a:r>
            <a: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موانئ طبيعية.</a:t>
            </a:r>
            <a:b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</a:br>
            <a:r>
              <a:rPr lang="ar-SA" sz="2800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سهولة </a:t>
            </a:r>
            <a: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بناء المساكن عليها.</a:t>
            </a:r>
            <a:b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</a:br>
            <a:r>
              <a:rPr lang="ar-SA" sz="2800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تركز </a:t>
            </a:r>
            <a:r>
              <a:rPr lang="ar-SA" sz="2800" dirty="0">
                <a:solidFill>
                  <a:schemeClr val="accent4">
                    <a:lumMod val="75000"/>
                  </a:schemeClr>
                </a:solidFill>
                <a:cs typeface="+mj-cs"/>
              </a:rPr>
              <a:t>السكان فيها لسهولة </a:t>
            </a:r>
            <a:r>
              <a:rPr lang="ar-SA" sz="2800" dirty="0" smtClean="0">
                <a:solidFill>
                  <a:schemeClr val="accent4">
                    <a:lumMod val="75000"/>
                  </a:schemeClr>
                </a:solidFill>
                <a:cs typeface="+mj-cs"/>
              </a:rPr>
              <a:t>التنقل. </a:t>
            </a:r>
            <a:endParaRPr lang="ar-SA" sz="2800" dirty="0">
              <a:solidFill>
                <a:schemeClr val="accent4">
                  <a:lumMod val="75000"/>
                </a:schemeClr>
              </a:solidFill>
              <a:cs typeface="+mj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085701" y="578471"/>
            <a:ext cx="382137" cy="395785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2</a:t>
            </a:r>
            <a:endParaRPr lang="ar-SA" dirty="0"/>
          </a:p>
        </p:txBody>
      </p:sp>
      <p:sp>
        <p:nvSpPr>
          <p:cNvPr id="6" name="Oval 5"/>
          <p:cNvSpPr/>
          <p:nvPr/>
        </p:nvSpPr>
        <p:spPr>
          <a:xfrm>
            <a:off x="10085701" y="2718934"/>
            <a:ext cx="382137" cy="395785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3</a:t>
            </a:r>
            <a:endParaRPr lang="ar-SA" dirty="0"/>
          </a:p>
        </p:txBody>
      </p:sp>
      <p:sp>
        <p:nvSpPr>
          <p:cNvPr id="8" name="Freeform 691"/>
          <p:cNvSpPr>
            <a:spLocks/>
          </p:cNvSpPr>
          <p:nvPr/>
        </p:nvSpPr>
        <p:spPr bwMode="auto">
          <a:xfrm>
            <a:off x="828411" y="1590367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691"/>
          <p:cNvSpPr>
            <a:spLocks/>
          </p:cNvSpPr>
          <p:nvPr/>
        </p:nvSpPr>
        <p:spPr bwMode="auto">
          <a:xfrm>
            <a:off x="10536076" y="1348974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691"/>
          <p:cNvSpPr>
            <a:spLocks/>
          </p:cNvSpPr>
          <p:nvPr/>
        </p:nvSpPr>
        <p:spPr bwMode="auto">
          <a:xfrm>
            <a:off x="5145652" y="2434040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91"/>
          <p:cNvSpPr>
            <a:spLocks/>
          </p:cNvSpPr>
          <p:nvPr/>
        </p:nvSpPr>
        <p:spPr bwMode="auto">
          <a:xfrm>
            <a:off x="10276769" y="4901670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91"/>
          <p:cNvSpPr>
            <a:spLocks/>
          </p:cNvSpPr>
          <p:nvPr/>
        </p:nvSpPr>
        <p:spPr bwMode="auto">
          <a:xfrm>
            <a:off x="1560840" y="5092900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9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91"/>
          <p:cNvSpPr>
            <a:spLocks/>
          </p:cNvSpPr>
          <p:nvPr/>
        </p:nvSpPr>
        <p:spPr bwMode="auto">
          <a:xfrm>
            <a:off x="9559242" y="790512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3806" t="30040" r="17612" b="12818"/>
          <a:stretch/>
        </p:blipFill>
        <p:spPr>
          <a:xfrm>
            <a:off x="2154097" y="1080060"/>
            <a:ext cx="7963443" cy="5266149"/>
          </a:xfrm>
          <a:prstGeom prst="rect">
            <a:avLst/>
          </a:prstGeom>
        </p:spPr>
      </p:pic>
      <p:sp>
        <p:nvSpPr>
          <p:cNvPr id="9" name="AutoShape 2" descr="حل كتب الفصل الاول الثاني | مدرستي الكويتية| حل الكتب المدرسي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Half Frame 11"/>
          <p:cNvSpPr/>
          <p:nvPr/>
        </p:nvSpPr>
        <p:spPr>
          <a:xfrm>
            <a:off x="2154097" y="1080060"/>
            <a:ext cx="1091821" cy="545910"/>
          </a:xfrm>
          <a:prstGeom prst="halfFrame">
            <a:avLst/>
          </a:prstGeom>
          <a:solidFill>
            <a:srgbClr val="00C4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Half Frame 12"/>
          <p:cNvSpPr/>
          <p:nvPr/>
        </p:nvSpPr>
        <p:spPr>
          <a:xfrm rot="10800000">
            <a:off x="9011871" y="5771425"/>
            <a:ext cx="1091821" cy="545910"/>
          </a:xfrm>
          <a:prstGeom prst="halfFrame">
            <a:avLst/>
          </a:prstGeom>
          <a:solidFill>
            <a:srgbClr val="00C4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 flipV="1">
            <a:off x="2140249" y="5771425"/>
            <a:ext cx="1091821" cy="545910"/>
          </a:xfrm>
          <a:prstGeom prst="halfFrame">
            <a:avLst/>
          </a:prstGeom>
          <a:solidFill>
            <a:srgbClr val="00C4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Half Frame 14"/>
          <p:cNvSpPr/>
          <p:nvPr/>
        </p:nvSpPr>
        <p:spPr>
          <a:xfrm rot="10800000" flipV="1">
            <a:off x="9011871" y="1031905"/>
            <a:ext cx="1091821" cy="545910"/>
          </a:xfrm>
          <a:prstGeom prst="halfFrame">
            <a:avLst/>
          </a:prstGeom>
          <a:solidFill>
            <a:srgbClr val="00C4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eeform 691"/>
          <p:cNvSpPr>
            <a:spLocks/>
          </p:cNvSpPr>
          <p:nvPr/>
        </p:nvSpPr>
        <p:spPr bwMode="auto">
          <a:xfrm>
            <a:off x="10103692" y="5023169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691"/>
          <p:cNvSpPr>
            <a:spLocks/>
          </p:cNvSpPr>
          <p:nvPr/>
        </p:nvSpPr>
        <p:spPr bwMode="auto">
          <a:xfrm>
            <a:off x="3994692" y="3208005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91"/>
          <p:cNvSpPr>
            <a:spLocks/>
          </p:cNvSpPr>
          <p:nvPr/>
        </p:nvSpPr>
        <p:spPr bwMode="auto">
          <a:xfrm>
            <a:off x="591455" y="2002781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691"/>
          <p:cNvSpPr>
            <a:spLocks/>
          </p:cNvSpPr>
          <p:nvPr/>
        </p:nvSpPr>
        <p:spPr bwMode="auto">
          <a:xfrm>
            <a:off x="875264" y="5009641"/>
            <a:ext cx="975368" cy="482786"/>
          </a:xfrm>
          <a:custGeom>
            <a:avLst/>
            <a:gdLst>
              <a:gd name="T0" fmla="*/ 353 w 404"/>
              <a:gd name="T1" fmla="*/ 98 h 200"/>
              <a:gd name="T2" fmla="*/ 329 w 404"/>
              <a:gd name="T3" fmla="*/ 104 h 200"/>
              <a:gd name="T4" fmla="*/ 331 w 404"/>
              <a:gd name="T5" fmla="*/ 88 h 200"/>
              <a:gd name="T6" fmla="*/ 259 w 404"/>
              <a:gd name="T7" fmla="*/ 16 h 200"/>
              <a:gd name="T8" fmla="*/ 205 w 404"/>
              <a:gd name="T9" fmla="*/ 41 h 200"/>
              <a:gd name="T10" fmla="*/ 141 w 404"/>
              <a:gd name="T11" fmla="*/ 0 h 200"/>
              <a:gd name="T12" fmla="*/ 70 w 404"/>
              <a:gd name="T13" fmla="*/ 71 h 200"/>
              <a:gd name="T14" fmla="*/ 78 w 404"/>
              <a:gd name="T15" fmla="*/ 106 h 200"/>
              <a:gd name="T16" fmla="*/ 51 w 404"/>
              <a:gd name="T17" fmla="*/ 98 h 200"/>
              <a:gd name="T18" fmla="*/ 0 w 404"/>
              <a:gd name="T19" fmla="*/ 149 h 200"/>
              <a:gd name="T20" fmla="*/ 51 w 404"/>
              <a:gd name="T21" fmla="*/ 200 h 200"/>
              <a:gd name="T22" fmla="*/ 353 w 404"/>
              <a:gd name="T23" fmla="*/ 200 h 200"/>
              <a:gd name="T24" fmla="*/ 404 w 404"/>
              <a:gd name="T25" fmla="*/ 149 h 200"/>
              <a:gd name="T26" fmla="*/ 353 w 404"/>
              <a:gd name="T27" fmla="*/ 9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4" h="200">
                <a:moveTo>
                  <a:pt x="353" y="98"/>
                </a:moveTo>
                <a:cubicBezTo>
                  <a:pt x="344" y="98"/>
                  <a:pt x="336" y="100"/>
                  <a:pt x="329" y="104"/>
                </a:cubicBezTo>
                <a:cubicBezTo>
                  <a:pt x="330" y="99"/>
                  <a:pt x="331" y="93"/>
                  <a:pt x="331" y="88"/>
                </a:cubicBezTo>
                <a:cubicBezTo>
                  <a:pt x="331" y="48"/>
                  <a:pt x="299" y="16"/>
                  <a:pt x="259" y="16"/>
                </a:cubicBezTo>
                <a:cubicBezTo>
                  <a:pt x="238" y="16"/>
                  <a:pt x="219" y="26"/>
                  <a:pt x="205" y="41"/>
                </a:cubicBezTo>
                <a:cubicBezTo>
                  <a:pt x="194" y="17"/>
                  <a:pt x="169" y="0"/>
                  <a:pt x="141" y="0"/>
                </a:cubicBezTo>
                <a:cubicBezTo>
                  <a:pt x="102" y="0"/>
                  <a:pt x="70" y="32"/>
                  <a:pt x="70" y="71"/>
                </a:cubicBezTo>
                <a:cubicBezTo>
                  <a:pt x="70" y="84"/>
                  <a:pt x="73" y="96"/>
                  <a:pt x="78" y="106"/>
                </a:cubicBezTo>
                <a:cubicBezTo>
                  <a:pt x="71" y="101"/>
                  <a:pt x="61" y="98"/>
                  <a:pt x="51" y="98"/>
                </a:cubicBezTo>
                <a:cubicBezTo>
                  <a:pt x="23" y="98"/>
                  <a:pt x="0" y="121"/>
                  <a:pt x="0" y="149"/>
                </a:cubicBezTo>
                <a:cubicBezTo>
                  <a:pt x="0" y="177"/>
                  <a:pt x="23" y="200"/>
                  <a:pt x="51" y="200"/>
                </a:cubicBezTo>
                <a:cubicBezTo>
                  <a:pt x="79" y="200"/>
                  <a:pt x="325" y="200"/>
                  <a:pt x="353" y="200"/>
                </a:cubicBezTo>
                <a:cubicBezTo>
                  <a:pt x="381" y="200"/>
                  <a:pt x="404" y="177"/>
                  <a:pt x="404" y="149"/>
                </a:cubicBezTo>
                <a:cubicBezTo>
                  <a:pt x="404" y="121"/>
                  <a:pt x="381" y="98"/>
                  <a:pt x="353" y="9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82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</TotalTime>
  <Words>144</Words>
  <Application>Microsoft Office PowerPoint</Application>
  <PresentationFormat>Widescreen</PresentationFormat>
  <Paragraphs>33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PowerPoint Presentation</vt:lpstr>
      <vt:lpstr>تقرير عن: ......................</vt:lpstr>
      <vt:lpstr>التضاريس: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Afnan Ahmed</dc:creator>
  <cp:lastModifiedBy>Afnan Ahmed</cp:lastModifiedBy>
  <cp:revision>37</cp:revision>
  <dcterms:created xsi:type="dcterms:W3CDTF">2021-10-31T10:50:18Z</dcterms:created>
  <dcterms:modified xsi:type="dcterms:W3CDTF">2021-10-31T18:01:16Z</dcterms:modified>
</cp:coreProperties>
</file>