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notesMasterIdLst>
    <p:notesMasterId r:id="rId8"/>
  </p:notesMasterIdLst>
  <p:sldIdLst>
    <p:sldId id="261" r:id="rId2"/>
    <p:sldId id="257" r:id="rId3"/>
    <p:sldId id="265" r:id="rId4"/>
    <p:sldId id="266" r:id="rId5"/>
    <p:sldId id="267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C8A2"/>
    <a:srgbClr val="00B099"/>
    <a:srgbClr val="1D6FA9"/>
    <a:srgbClr val="00C4A0"/>
    <a:srgbClr val="97D8F4"/>
    <a:srgbClr val="FFCD2F"/>
    <a:srgbClr val="2B95C2"/>
    <a:srgbClr val="00A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05D8A-3D4E-449C-8070-57EDDD2271C7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0D3DE5-0593-49B8-AA44-F61BADDD7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69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598115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D3DE5-0593-49B8-AA44-F61BADDD7D7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931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8894-8C81-42E5-BEF1-15A961722069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7E7B-9AEC-4E59-AE60-6255B3201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864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8894-8C81-42E5-BEF1-15A961722069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7E7B-9AEC-4E59-AE60-6255B3201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965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8894-8C81-42E5-BEF1-15A961722069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7E7B-9AEC-4E59-AE60-6255B3201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508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8894-8C81-42E5-BEF1-15A961722069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7E7B-9AEC-4E59-AE60-6255B3201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252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8894-8C81-42E5-BEF1-15A961722069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7E7B-9AEC-4E59-AE60-6255B3201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90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8894-8C81-42E5-BEF1-15A961722069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7E7B-9AEC-4E59-AE60-6255B3201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710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8894-8C81-42E5-BEF1-15A961722069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7E7B-9AEC-4E59-AE60-6255B3201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470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8894-8C81-42E5-BEF1-15A961722069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7E7B-9AEC-4E59-AE60-6255B3201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750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8894-8C81-42E5-BEF1-15A961722069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7E7B-9AEC-4E59-AE60-6255B3201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897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8894-8C81-42E5-BEF1-15A961722069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7E7B-9AEC-4E59-AE60-6255B3201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170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8894-8C81-42E5-BEF1-15A961722069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7E7B-9AEC-4E59-AE60-6255B3201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43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98894-8C81-42E5-BEF1-15A961722069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97E7B-9AEC-4E59-AE60-6255B3201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769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2255"/>
          <p:cNvGrpSpPr>
            <a:grpSpLocks noChangeAspect="1"/>
          </p:cNvGrpSpPr>
          <p:nvPr/>
        </p:nvGrpSpPr>
        <p:grpSpPr bwMode="auto">
          <a:xfrm>
            <a:off x="3852197" y="134553"/>
            <a:ext cx="8140390" cy="6228927"/>
            <a:chOff x="4499" y="572"/>
            <a:chExt cx="2767" cy="2291"/>
          </a:xfrm>
        </p:grpSpPr>
        <p:sp>
          <p:nvSpPr>
            <p:cNvPr id="43" name="Freeform 2256"/>
            <p:cNvSpPr>
              <a:spLocks/>
            </p:cNvSpPr>
            <p:nvPr/>
          </p:nvSpPr>
          <p:spPr bwMode="auto">
            <a:xfrm>
              <a:off x="4499" y="572"/>
              <a:ext cx="2756" cy="2291"/>
            </a:xfrm>
            <a:custGeom>
              <a:avLst/>
              <a:gdLst>
                <a:gd name="T0" fmla="*/ 1001 w 1685"/>
                <a:gd name="T1" fmla="*/ 1401 h 1401"/>
                <a:gd name="T2" fmla="*/ 1091 w 1685"/>
                <a:gd name="T3" fmla="*/ 1301 h 1401"/>
                <a:gd name="T4" fmla="*/ 1166 w 1685"/>
                <a:gd name="T5" fmla="*/ 1225 h 1401"/>
                <a:gd name="T6" fmla="*/ 1417 w 1685"/>
                <a:gd name="T7" fmla="*/ 1125 h 1401"/>
                <a:gd name="T8" fmla="*/ 1669 w 1685"/>
                <a:gd name="T9" fmla="*/ 863 h 1401"/>
                <a:gd name="T10" fmla="*/ 1540 w 1685"/>
                <a:gd name="T11" fmla="*/ 531 h 1401"/>
                <a:gd name="T12" fmla="*/ 1411 w 1685"/>
                <a:gd name="T13" fmla="*/ 202 h 1401"/>
                <a:gd name="T14" fmla="*/ 1103 w 1685"/>
                <a:gd name="T15" fmla="*/ 23 h 1401"/>
                <a:gd name="T16" fmla="*/ 469 w 1685"/>
                <a:gd name="T17" fmla="*/ 36 h 1401"/>
                <a:gd name="T18" fmla="*/ 201 w 1685"/>
                <a:gd name="T19" fmla="*/ 551 h 1401"/>
                <a:gd name="T20" fmla="*/ 186 w 1685"/>
                <a:gd name="T21" fmla="*/ 895 h 1401"/>
                <a:gd name="T22" fmla="*/ 430 w 1685"/>
                <a:gd name="T23" fmla="*/ 1155 h 1401"/>
                <a:gd name="T24" fmla="*/ 737 w 1685"/>
                <a:gd name="T25" fmla="*/ 1178 h 1401"/>
                <a:gd name="T26" fmla="*/ 966 w 1685"/>
                <a:gd name="T27" fmla="*/ 1266 h 1401"/>
                <a:gd name="T28" fmla="*/ 1001 w 1685"/>
                <a:gd name="T29" fmla="*/ 1401 h 1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85" h="1401">
                  <a:moveTo>
                    <a:pt x="1001" y="1401"/>
                  </a:moveTo>
                  <a:cubicBezTo>
                    <a:pt x="1050" y="1364"/>
                    <a:pt x="1098" y="1334"/>
                    <a:pt x="1091" y="1301"/>
                  </a:cubicBezTo>
                  <a:cubicBezTo>
                    <a:pt x="1082" y="1255"/>
                    <a:pt x="1124" y="1252"/>
                    <a:pt x="1166" y="1225"/>
                  </a:cubicBezTo>
                  <a:cubicBezTo>
                    <a:pt x="1281" y="1151"/>
                    <a:pt x="1290" y="1170"/>
                    <a:pt x="1417" y="1125"/>
                  </a:cubicBezTo>
                  <a:cubicBezTo>
                    <a:pt x="1537" y="1083"/>
                    <a:pt x="1653" y="990"/>
                    <a:pt x="1669" y="863"/>
                  </a:cubicBezTo>
                  <a:cubicBezTo>
                    <a:pt x="1685" y="732"/>
                    <a:pt x="1627" y="615"/>
                    <a:pt x="1540" y="531"/>
                  </a:cubicBezTo>
                  <a:cubicBezTo>
                    <a:pt x="1405" y="402"/>
                    <a:pt x="1451" y="310"/>
                    <a:pt x="1411" y="202"/>
                  </a:cubicBezTo>
                  <a:cubicBezTo>
                    <a:pt x="1364" y="76"/>
                    <a:pt x="1226" y="0"/>
                    <a:pt x="1103" y="23"/>
                  </a:cubicBezTo>
                  <a:cubicBezTo>
                    <a:pt x="728" y="94"/>
                    <a:pt x="646" y="21"/>
                    <a:pt x="469" y="36"/>
                  </a:cubicBezTo>
                  <a:cubicBezTo>
                    <a:pt x="176" y="62"/>
                    <a:pt x="93" y="356"/>
                    <a:pt x="201" y="551"/>
                  </a:cubicBezTo>
                  <a:cubicBezTo>
                    <a:pt x="253" y="645"/>
                    <a:pt x="0" y="753"/>
                    <a:pt x="186" y="895"/>
                  </a:cubicBezTo>
                  <a:cubicBezTo>
                    <a:pt x="302" y="984"/>
                    <a:pt x="253" y="1102"/>
                    <a:pt x="430" y="1155"/>
                  </a:cubicBezTo>
                  <a:cubicBezTo>
                    <a:pt x="516" y="1181"/>
                    <a:pt x="653" y="1158"/>
                    <a:pt x="737" y="1178"/>
                  </a:cubicBezTo>
                  <a:cubicBezTo>
                    <a:pt x="822" y="1199"/>
                    <a:pt x="910" y="1197"/>
                    <a:pt x="966" y="1266"/>
                  </a:cubicBezTo>
                  <a:cubicBezTo>
                    <a:pt x="1026" y="1345"/>
                    <a:pt x="1001" y="1401"/>
                    <a:pt x="1001" y="140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2257"/>
            <p:cNvSpPr>
              <a:spLocks/>
            </p:cNvSpPr>
            <p:nvPr/>
          </p:nvSpPr>
          <p:spPr bwMode="auto">
            <a:xfrm>
              <a:off x="6918" y="1450"/>
              <a:ext cx="213" cy="303"/>
            </a:xfrm>
            <a:custGeom>
              <a:avLst/>
              <a:gdLst>
                <a:gd name="T0" fmla="*/ 105 w 130"/>
                <a:gd name="T1" fmla="*/ 102 h 185"/>
                <a:gd name="T2" fmla="*/ 61 w 130"/>
                <a:gd name="T3" fmla="*/ 54 h 185"/>
                <a:gd name="T4" fmla="*/ 7 w 130"/>
                <a:gd name="T5" fmla="*/ 0 h 185"/>
                <a:gd name="T6" fmla="*/ 0 w 130"/>
                <a:gd name="T7" fmla="*/ 2 h 185"/>
                <a:gd name="T8" fmla="*/ 0 w 130"/>
                <a:gd name="T9" fmla="*/ 5 h 185"/>
                <a:gd name="T10" fmla="*/ 24 w 130"/>
                <a:gd name="T11" fmla="*/ 30 h 185"/>
                <a:gd name="T12" fmla="*/ 55 w 130"/>
                <a:gd name="T13" fmla="*/ 65 h 185"/>
                <a:gd name="T14" fmla="*/ 85 w 130"/>
                <a:gd name="T15" fmla="*/ 144 h 185"/>
                <a:gd name="T16" fmla="*/ 93 w 130"/>
                <a:gd name="T17" fmla="*/ 171 h 185"/>
                <a:gd name="T18" fmla="*/ 117 w 130"/>
                <a:gd name="T19" fmla="*/ 180 h 185"/>
                <a:gd name="T20" fmla="*/ 127 w 130"/>
                <a:gd name="T21" fmla="*/ 162 h 185"/>
                <a:gd name="T22" fmla="*/ 105 w 130"/>
                <a:gd name="T23" fmla="*/ 102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0" h="185">
                  <a:moveTo>
                    <a:pt x="105" y="102"/>
                  </a:moveTo>
                  <a:cubicBezTo>
                    <a:pt x="91" y="85"/>
                    <a:pt x="74" y="71"/>
                    <a:pt x="61" y="54"/>
                  </a:cubicBezTo>
                  <a:cubicBezTo>
                    <a:pt x="46" y="34"/>
                    <a:pt x="34" y="6"/>
                    <a:pt x="7" y="0"/>
                  </a:cubicBezTo>
                  <a:cubicBezTo>
                    <a:pt x="5" y="0"/>
                    <a:pt x="1" y="0"/>
                    <a:pt x="0" y="2"/>
                  </a:cubicBezTo>
                  <a:cubicBezTo>
                    <a:pt x="0" y="3"/>
                    <a:pt x="0" y="4"/>
                    <a:pt x="0" y="5"/>
                  </a:cubicBezTo>
                  <a:cubicBezTo>
                    <a:pt x="1" y="17"/>
                    <a:pt x="16" y="23"/>
                    <a:pt x="24" y="30"/>
                  </a:cubicBezTo>
                  <a:cubicBezTo>
                    <a:pt x="36" y="39"/>
                    <a:pt x="46" y="53"/>
                    <a:pt x="55" y="65"/>
                  </a:cubicBezTo>
                  <a:cubicBezTo>
                    <a:pt x="70" y="89"/>
                    <a:pt x="81" y="116"/>
                    <a:pt x="85" y="144"/>
                  </a:cubicBezTo>
                  <a:cubicBezTo>
                    <a:pt x="87" y="153"/>
                    <a:pt x="88" y="163"/>
                    <a:pt x="93" y="171"/>
                  </a:cubicBezTo>
                  <a:cubicBezTo>
                    <a:pt x="98" y="179"/>
                    <a:pt x="109" y="185"/>
                    <a:pt x="117" y="180"/>
                  </a:cubicBezTo>
                  <a:cubicBezTo>
                    <a:pt x="124" y="177"/>
                    <a:pt x="126" y="169"/>
                    <a:pt x="127" y="162"/>
                  </a:cubicBezTo>
                  <a:cubicBezTo>
                    <a:pt x="130" y="141"/>
                    <a:pt x="119" y="119"/>
                    <a:pt x="105" y="102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2258"/>
            <p:cNvSpPr>
              <a:spLocks/>
            </p:cNvSpPr>
            <p:nvPr/>
          </p:nvSpPr>
          <p:spPr bwMode="auto">
            <a:xfrm>
              <a:off x="6354" y="2307"/>
              <a:ext cx="461" cy="205"/>
            </a:xfrm>
            <a:custGeom>
              <a:avLst/>
              <a:gdLst>
                <a:gd name="T0" fmla="*/ 279 w 282"/>
                <a:gd name="T1" fmla="*/ 7 h 125"/>
                <a:gd name="T2" fmla="*/ 263 w 282"/>
                <a:gd name="T3" fmla="*/ 13 h 125"/>
                <a:gd name="T4" fmla="*/ 211 w 282"/>
                <a:gd name="T5" fmla="*/ 42 h 125"/>
                <a:gd name="T6" fmla="*/ 117 w 282"/>
                <a:gd name="T7" fmla="*/ 59 h 125"/>
                <a:gd name="T8" fmla="*/ 8 w 282"/>
                <a:gd name="T9" fmla="*/ 97 h 125"/>
                <a:gd name="T10" fmla="*/ 0 w 282"/>
                <a:gd name="T11" fmla="*/ 112 h 125"/>
                <a:gd name="T12" fmla="*/ 10 w 282"/>
                <a:gd name="T13" fmla="*/ 124 h 125"/>
                <a:gd name="T14" fmla="*/ 16 w 282"/>
                <a:gd name="T15" fmla="*/ 119 h 125"/>
                <a:gd name="T16" fmla="*/ 125 w 282"/>
                <a:gd name="T17" fmla="*/ 75 h 125"/>
                <a:gd name="T18" fmla="*/ 264 w 282"/>
                <a:gd name="T19" fmla="*/ 33 h 125"/>
                <a:gd name="T20" fmla="*/ 278 w 282"/>
                <a:gd name="T21" fmla="*/ 24 h 125"/>
                <a:gd name="T22" fmla="*/ 279 w 282"/>
                <a:gd name="T23" fmla="*/ 7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2" h="125">
                  <a:moveTo>
                    <a:pt x="279" y="7"/>
                  </a:moveTo>
                  <a:cubicBezTo>
                    <a:pt x="274" y="0"/>
                    <a:pt x="267" y="9"/>
                    <a:pt x="263" y="13"/>
                  </a:cubicBezTo>
                  <a:cubicBezTo>
                    <a:pt x="249" y="29"/>
                    <a:pt x="230" y="36"/>
                    <a:pt x="211" y="42"/>
                  </a:cubicBezTo>
                  <a:cubicBezTo>
                    <a:pt x="180" y="52"/>
                    <a:pt x="149" y="55"/>
                    <a:pt x="117" y="59"/>
                  </a:cubicBezTo>
                  <a:cubicBezTo>
                    <a:pt x="66" y="65"/>
                    <a:pt x="44" y="64"/>
                    <a:pt x="8" y="97"/>
                  </a:cubicBezTo>
                  <a:cubicBezTo>
                    <a:pt x="3" y="101"/>
                    <a:pt x="0" y="106"/>
                    <a:pt x="0" y="112"/>
                  </a:cubicBezTo>
                  <a:cubicBezTo>
                    <a:pt x="0" y="118"/>
                    <a:pt x="4" y="125"/>
                    <a:pt x="10" y="124"/>
                  </a:cubicBezTo>
                  <a:cubicBezTo>
                    <a:pt x="12" y="123"/>
                    <a:pt x="14" y="120"/>
                    <a:pt x="16" y="119"/>
                  </a:cubicBezTo>
                  <a:cubicBezTo>
                    <a:pt x="55" y="90"/>
                    <a:pt x="76" y="86"/>
                    <a:pt x="125" y="75"/>
                  </a:cubicBezTo>
                  <a:cubicBezTo>
                    <a:pt x="174" y="63"/>
                    <a:pt x="218" y="54"/>
                    <a:pt x="264" y="33"/>
                  </a:cubicBezTo>
                  <a:cubicBezTo>
                    <a:pt x="269" y="31"/>
                    <a:pt x="275" y="28"/>
                    <a:pt x="278" y="24"/>
                  </a:cubicBezTo>
                  <a:cubicBezTo>
                    <a:pt x="281" y="19"/>
                    <a:pt x="282" y="12"/>
                    <a:pt x="279" y="7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2259"/>
            <p:cNvSpPr>
              <a:spLocks/>
            </p:cNvSpPr>
            <p:nvPr/>
          </p:nvSpPr>
          <p:spPr bwMode="auto">
            <a:xfrm>
              <a:off x="6844" y="2155"/>
              <a:ext cx="126" cy="95"/>
            </a:xfrm>
            <a:custGeom>
              <a:avLst/>
              <a:gdLst>
                <a:gd name="T0" fmla="*/ 70 w 77"/>
                <a:gd name="T1" fmla="*/ 27 h 58"/>
                <a:gd name="T2" fmla="*/ 20 w 77"/>
                <a:gd name="T3" fmla="*/ 51 h 58"/>
                <a:gd name="T4" fmla="*/ 37 w 77"/>
                <a:gd name="T5" fmla="*/ 57 h 58"/>
                <a:gd name="T6" fmla="*/ 64 w 77"/>
                <a:gd name="T7" fmla="*/ 52 h 58"/>
                <a:gd name="T8" fmla="*/ 72 w 77"/>
                <a:gd name="T9" fmla="*/ 29 h 58"/>
                <a:gd name="T10" fmla="*/ 70 w 77"/>
                <a:gd name="T11" fmla="*/ 27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" h="58">
                  <a:moveTo>
                    <a:pt x="70" y="27"/>
                  </a:moveTo>
                  <a:cubicBezTo>
                    <a:pt x="52" y="0"/>
                    <a:pt x="0" y="29"/>
                    <a:pt x="20" y="51"/>
                  </a:cubicBezTo>
                  <a:cubicBezTo>
                    <a:pt x="25" y="55"/>
                    <a:pt x="31" y="57"/>
                    <a:pt x="37" y="57"/>
                  </a:cubicBezTo>
                  <a:cubicBezTo>
                    <a:pt x="45" y="58"/>
                    <a:pt x="57" y="56"/>
                    <a:pt x="64" y="52"/>
                  </a:cubicBezTo>
                  <a:cubicBezTo>
                    <a:pt x="73" y="48"/>
                    <a:pt x="77" y="38"/>
                    <a:pt x="72" y="29"/>
                  </a:cubicBezTo>
                  <a:cubicBezTo>
                    <a:pt x="71" y="28"/>
                    <a:pt x="71" y="27"/>
                    <a:pt x="70" y="27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2260"/>
            <p:cNvSpPr>
              <a:spLocks/>
            </p:cNvSpPr>
            <p:nvPr/>
          </p:nvSpPr>
          <p:spPr bwMode="auto">
            <a:xfrm>
              <a:off x="4743" y="1341"/>
              <a:ext cx="150" cy="497"/>
            </a:xfrm>
            <a:custGeom>
              <a:avLst/>
              <a:gdLst>
                <a:gd name="T0" fmla="*/ 59 w 92"/>
                <a:gd name="T1" fmla="*/ 13 h 304"/>
                <a:gd name="T2" fmla="*/ 43 w 92"/>
                <a:gd name="T3" fmla="*/ 6 h 304"/>
                <a:gd name="T4" fmla="*/ 43 w 92"/>
                <a:gd name="T5" fmla="*/ 11 h 304"/>
                <a:gd name="T6" fmla="*/ 72 w 92"/>
                <a:gd name="T7" fmla="*/ 74 h 304"/>
                <a:gd name="T8" fmla="*/ 64 w 92"/>
                <a:gd name="T9" fmla="*/ 144 h 304"/>
                <a:gd name="T10" fmla="*/ 12 w 92"/>
                <a:gd name="T11" fmla="*/ 239 h 304"/>
                <a:gd name="T12" fmla="*/ 1 w 92"/>
                <a:gd name="T13" fmla="*/ 269 h 304"/>
                <a:gd name="T14" fmla="*/ 12 w 92"/>
                <a:gd name="T15" fmla="*/ 298 h 304"/>
                <a:gd name="T16" fmla="*/ 41 w 92"/>
                <a:gd name="T17" fmla="*/ 294 h 304"/>
                <a:gd name="T18" fmla="*/ 45 w 92"/>
                <a:gd name="T19" fmla="*/ 278 h 304"/>
                <a:gd name="T20" fmla="*/ 65 w 92"/>
                <a:gd name="T21" fmla="*/ 188 h 304"/>
                <a:gd name="T22" fmla="*/ 92 w 92"/>
                <a:gd name="T23" fmla="*/ 99 h 304"/>
                <a:gd name="T24" fmla="*/ 59 w 92"/>
                <a:gd name="T25" fmla="*/ 13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2" h="304">
                  <a:moveTo>
                    <a:pt x="59" y="13"/>
                  </a:moveTo>
                  <a:cubicBezTo>
                    <a:pt x="56" y="10"/>
                    <a:pt x="48" y="0"/>
                    <a:pt x="43" y="6"/>
                  </a:cubicBezTo>
                  <a:cubicBezTo>
                    <a:pt x="42" y="7"/>
                    <a:pt x="43" y="10"/>
                    <a:pt x="43" y="11"/>
                  </a:cubicBezTo>
                  <a:cubicBezTo>
                    <a:pt x="50" y="34"/>
                    <a:pt x="67" y="51"/>
                    <a:pt x="72" y="74"/>
                  </a:cubicBezTo>
                  <a:cubicBezTo>
                    <a:pt x="77" y="97"/>
                    <a:pt x="73" y="122"/>
                    <a:pt x="64" y="144"/>
                  </a:cubicBezTo>
                  <a:cubicBezTo>
                    <a:pt x="51" y="178"/>
                    <a:pt x="29" y="207"/>
                    <a:pt x="12" y="239"/>
                  </a:cubicBezTo>
                  <a:cubicBezTo>
                    <a:pt x="7" y="248"/>
                    <a:pt x="2" y="258"/>
                    <a:pt x="1" y="269"/>
                  </a:cubicBezTo>
                  <a:cubicBezTo>
                    <a:pt x="0" y="280"/>
                    <a:pt x="4" y="291"/>
                    <a:pt x="12" y="298"/>
                  </a:cubicBezTo>
                  <a:cubicBezTo>
                    <a:pt x="21" y="304"/>
                    <a:pt x="35" y="303"/>
                    <a:pt x="41" y="294"/>
                  </a:cubicBezTo>
                  <a:cubicBezTo>
                    <a:pt x="44" y="289"/>
                    <a:pt x="45" y="283"/>
                    <a:pt x="45" y="278"/>
                  </a:cubicBezTo>
                  <a:cubicBezTo>
                    <a:pt x="48" y="247"/>
                    <a:pt x="55" y="217"/>
                    <a:pt x="65" y="188"/>
                  </a:cubicBezTo>
                  <a:cubicBezTo>
                    <a:pt x="76" y="159"/>
                    <a:pt x="91" y="130"/>
                    <a:pt x="92" y="99"/>
                  </a:cubicBezTo>
                  <a:cubicBezTo>
                    <a:pt x="92" y="68"/>
                    <a:pt x="77" y="38"/>
                    <a:pt x="59" y="13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2261"/>
            <p:cNvSpPr>
              <a:spLocks/>
            </p:cNvSpPr>
            <p:nvPr/>
          </p:nvSpPr>
          <p:spPr bwMode="auto">
            <a:xfrm>
              <a:off x="4753" y="1872"/>
              <a:ext cx="95" cy="111"/>
            </a:xfrm>
            <a:custGeom>
              <a:avLst/>
              <a:gdLst>
                <a:gd name="T0" fmla="*/ 53 w 58"/>
                <a:gd name="T1" fmla="*/ 25 h 68"/>
                <a:gd name="T2" fmla="*/ 49 w 58"/>
                <a:gd name="T3" fmla="*/ 16 h 68"/>
                <a:gd name="T4" fmla="*/ 13 w 58"/>
                <a:gd name="T5" fmla="*/ 44 h 68"/>
                <a:gd name="T6" fmla="*/ 53 w 58"/>
                <a:gd name="T7" fmla="*/ 25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" h="68">
                  <a:moveTo>
                    <a:pt x="53" y="25"/>
                  </a:moveTo>
                  <a:cubicBezTo>
                    <a:pt x="53" y="22"/>
                    <a:pt x="51" y="19"/>
                    <a:pt x="49" y="16"/>
                  </a:cubicBezTo>
                  <a:cubicBezTo>
                    <a:pt x="37" y="0"/>
                    <a:pt x="0" y="19"/>
                    <a:pt x="13" y="44"/>
                  </a:cubicBezTo>
                  <a:cubicBezTo>
                    <a:pt x="25" y="68"/>
                    <a:pt x="58" y="48"/>
                    <a:pt x="53" y="25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2262"/>
            <p:cNvSpPr>
              <a:spLocks/>
            </p:cNvSpPr>
            <p:nvPr/>
          </p:nvSpPr>
          <p:spPr bwMode="auto">
            <a:xfrm>
              <a:off x="6329" y="754"/>
              <a:ext cx="84" cy="98"/>
            </a:xfrm>
            <a:custGeom>
              <a:avLst/>
              <a:gdLst>
                <a:gd name="T0" fmla="*/ 47 w 51"/>
                <a:gd name="T1" fmla="*/ 22 h 60"/>
                <a:gd name="T2" fmla="*/ 43 w 51"/>
                <a:gd name="T3" fmla="*/ 14 h 60"/>
                <a:gd name="T4" fmla="*/ 11 w 51"/>
                <a:gd name="T5" fmla="*/ 39 h 60"/>
                <a:gd name="T6" fmla="*/ 47 w 51"/>
                <a:gd name="T7" fmla="*/ 22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" h="60">
                  <a:moveTo>
                    <a:pt x="47" y="22"/>
                  </a:moveTo>
                  <a:cubicBezTo>
                    <a:pt x="47" y="20"/>
                    <a:pt x="45" y="17"/>
                    <a:pt x="43" y="14"/>
                  </a:cubicBezTo>
                  <a:cubicBezTo>
                    <a:pt x="33" y="0"/>
                    <a:pt x="0" y="17"/>
                    <a:pt x="11" y="39"/>
                  </a:cubicBezTo>
                  <a:cubicBezTo>
                    <a:pt x="22" y="60"/>
                    <a:pt x="51" y="42"/>
                    <a:pt x="47" y="22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2263"/>
            <p:cNvSpPr>
              <a:spLocks/>
            </p:cNvSpPr>
            <p:nvPr/>
          </p:nvSpPr>
          <p:spPr bwMode="auto">
            <a:xfrm>
              <a:off x="5327" y="2299"/>
              <a:ext cx="47" cy="56"/>
            </a:xfrm>
            <a:custGeom>
              <a:avLst/>
              <a:gdLst>
                <a:gd name="T0" fmla="*/ 27 w 29"/>
                <a:gd name="T1" fmla="*/ 13 h 34"/>
                <a:gd name="T2" fmla="*/ 25 w 29"/>
                <a:gd name="T3" fmla="*/ 9 h 34"/>
                <a:gd name="T4" fmla="*/ 7 w 29"/>
                <a:gd name="T5" fmla="*/ 22 h 34"/>
                <a:gd name="T6" fmla="*/ 27 w 29"/>
                <a:gd name="T7" fmla="*/ 1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34">
                  <a:moveTo>
                    <a:pt x="27" y="13"/>
                  </a:moveTo>
                  <a:cubicBezTo>
                    <a:pt x="27" y="12"/>
                    <a:pt x="26" y="10"/>
                    <a:pt x="25" y="9"/>
                  </a:cubicBezTo>
                  <a:cubicBezTo>
                    <a:pt x="19" y="0"/>
                    <a:pt x="0" y="10"/>
                    <a:pt x="7" y="22"/>
                  </a:cubicBezTo>
                  <a:cubicBezTo>
                    <a:pt x="13" y="34"/>
                    <a:pt x="29" y="24"/>
                    <a:pt x="27" y="13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2264"/>
            <p:cNvSpPr>
              <a:spLocks/>
            </p:cNvSpPr>
            <p:nvPr/>
          </p:nvSpPr>
          <p:spPr bwMode="auto">
            <a:xfrm>
              <a:off x="6624" y="742"/>
              <a:ext cx="47" cy="56"/>
            </a:xfrm>
            <a:custGeom>
              <a:avLst/>
              <a:gdLst>
                <a:gd name="T0" fmla="*/ 26 w 29"/>
                <a:gd name="T1" fmla="*/ 12 h 34"/>
                <a:gd name="T2" fmla="*/ 24 w 29"/>
                <a:gd name="T3" fmla="*/ 8 h 34"/>
                <a:gd name="T4" fmla="*/ 6 w 29"/>
                <a:gd name="T5" fmla="*/ 22 h 34"/>
                <a:gd name="T6" fmla="*/ 26 w 29"/>
                <a:gd name="T7" fmla="*/ 12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34">
                  <a:moveTo>
                    <a:pt x="26" y="12"/>
                  </a:moveTo>
                  <a:cubicBezTo>
                    <a:pt x="26" y="11"/>
                    <a:pt x="25" y="9"/>
                    <a:pt x="24" y="8"/>
                  </a:cubicBezTo>
                  <a:cubicBezTo>
                    <a:pt x="18" y="0"/>
                    <a:pt x="0" y="9"/>
                    <a:pt x="6" y="22"/>
                  </a:cubicBezTo>
                  <a:cubicBezTo>
                    <a:pt x="12" y="34"/>
                    <a:pt x="29" y="24"/>
                    <a:pt x="26" y="12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2265"/>
            <p:cNvSpPr>
              <a:spLocks/>
            </p:cNvSpPr>
            <p:nvPr/>
          </p:nvSpPr>
          <p:spPr bwMode="auto">
            <a:xfrm>
              <a:off x="5752" y="2458"/>
              <a:ext cx="137" cy="46"/>
            </a:xfrm>
            <a:custGeom>
              <a:avLst/>
              <a:gdLst>
                <a:gd name="T0" fmla="*/ 4 w 84"/>
                <a:gd name="T1" fmla="*/ 6 h 28"/>
                <a:gd name="T2" fmla="*/ 43 w 84"/>
                <a:gd name="T3" fmla="*/ 13 h 28"/>
                <a:gd name="T4" fmla="*/ 76 w 84"/>
                <a:gd name="T5" fmla="*/ 27 h 28"/>
                <a:gd name="T6" fmla="*/ 80 w 84"/>
                <a:gd name="T7" fmla="*/ 19 h 28"/>
                <a:gd name="T8" fmla="*/ 4 w 84"/>
                <a:gd name="T9" fmla="*/ 0 h 28"/>
                <a:gd name="T10" fmla="*/ 4 w 84"/>
                <a:gd name="T11" fmla="*/ 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28">
                  <a:moveTo>
                    <a:pt x="4" y="6"/>
                  </a:moveTo>
                  <a:cubicBezTo>
                    <a:pt x="17" y="7"/>
                    <a:pt x="30" y="10"/>
                    <a:pt x="43" y="13"/>
                  </a:cubicBezTo>
                  <a:cubicBezTo>
                    <a:pt x="54" y="17"/>
                    <a:pt x="64" y="23"/>
                    <a:pt x="76" y="27"/>
                  </a:cubicBezTo>
                  <a:cubicBezTo>
                    <a:pt x="80" y="28"/>
                    <a:pt x="84" y="22"/>
                    <a:pt x="80" y="19"/>
                  </a:cubicBezTo>
                  <a:cubicBezTo>
                    <a:pt x="60" y="3"/>
                    <a:pt x="29" y="0"/>
                    <a:pt x="4" y="0"/>
                  </a:cubicBezTo>
                  <a:cubicBezTo>
                    <a:pt x="0" y="0"/>
                    <a:pt x="0" y="5"/>
                    <a:pt x="4" y="6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2266"/>
            <p:cNvSpPr>
              <a:spLocks/>
            </p:cNvSpPr>
            <p:nvPr/>
          </p:nvSpPr>
          <p:spPr bwMode="auto">
            <a:xfrm>
              <a:off x="4681" y="1144"/>
              <a:ext cx="73" cy="558"/>
            </a:xfrm>
            <a:custGeom>
              <a:avLst/>
              <a:gdLst>
                <a:gd name="T0" fmla="*/ 11 w 45"/>
                <a:gd name="T1" fmla="*/ 5 h 341"/>
                <a:gd name="T2" fmla="*/ 4 w 45"/>
                <a:gd name="T3" fmla="*/ 91 h 341"/>
                <a:gd name="T4" fmla="*/ 21 w 45"/>
                <a:gd name="T5" fmla="*/ 169 h 341"/>
                <a:gd name="T6" fmla="*/ 33 w 45"/>
                <a:gd name="T7" fmla="*/ 253 h 341"/>
                <a:gd name="T8" fmla="*/ 2 w 45"/>
                <a:gd name="T9" fmla="*/ 332 h 341"/>
                <a:gd name="T10" fmla="*/ 9 w 45"/>
                <a:gd name="T11" fmla="*/ 336 h 341"/>
                <a:gd name="T12" fmla="*/ 40 w 45"/>
                <a:gd name="T13" fmla="*/ 258 h 341"/>
                <a:gd name="T14" fmla="*/ 33 w 45"/>
                <a:gd name="T15" fmla="*/ 181 h 341"/>
                <a:gd name="T16" fmla="*/ 12 w 45"/>
                <a:gd name="T17" fmla="*/ 95 h 341"/>
                <a:gd name="T18" fmla="*/ 19 w 45"/>
                <a:gd name="T19" fmla="*/ 5 h 341"/>
                <a:gd name="T20" fmla="*/ 11 w 45"/>
                <a:gd name="T21" fmla="*/ 5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" h="341">
                  <a:moveTo>
                    <a:pt x="11" y="5"/>
                  </a:moveTo>
                  <a:cubicBezTo>
                    <a:pt x="7" y="34"/>
                    <a:pt x="3" y="62"/>
                    <a:pt x="4" y="91"/>
                  </a:cubicBezTo>
                  <a:cubicBezTo>
                    <a:pt x="5" y="119"/>
                    <a:pt x="12" y="144"/>
                    <a:pt x="21" y="169"/>
                  </a:cubicBezTo>
                  <a:cubicBezTo>
                    <a:pt x="30" y="197"/>
                    <a:pt x="38" y="224"/>
                    <a:pt x="33" y="253"/>
                  </a:cubicBezTo>
                  <a:cubicBezTo>
                    <a:pt x="28" y="281"/>
                    <a:pt x="15" y="307"/>
                    <a:pt x="2" y="332"/>
                  </a:cubicBezTo>
                  <a:cubicBezTo>
                    <a:pt x="0" y="337"/>
                    <a:pt x="7" y="341"/>
                    <a:pt x="9" y="336"/>
                  </a:cubicBezTo>
                  <a:cubicBezTo>
                    <a:pt x="21" y="311"/>
                    <a:pt x="34" y="286"/>
                    <a:pt x="40" y="258"/>
                  </a:cubicBezTo>
                  <a:cubicBezTo>
                    <a:pt x="45" y="232"/>
                    <a:pt x="41" y="206"/>
                    <a:pt x="33" y="181"/>
                  </a:cubicBezTo>
                  <a:cubicBezTo>
                    <a:pt x="24" y="152"/>
                    <a:pt x="14" y="125"/>
                    <a:pt x="12" y="95"/>
                  </a:cubicBezTo>
                  <a:cubicBezTo>
                    <a:pt x="11" y="65"/>
                    <a:pt x="15" y="35"/>
                    <a:pt x="19" y="5"/>
                  </a:cubicBezTo>
                  <a:cubicBezTo>
                    <a:pt x="19" y="0"/>
                    <a:pt x="11" y="0"/>
                    <a:pt x="11" y="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2267"/>
            <p:cNvSpPr>
              <a:spLocks/>
            </p:cNvSpPr>
            <p:nvPr/>
          </p:nvSpPr>
          <p:spPr bwMode="auto">
            <a:xfrm>
              <a:off x="4646" y="1352"/>
              <a:ext cx="45" cy="223"/>
            </a:xfrm>
            <a:custGeom>
              <a:avLst/>
              <a:gdLst>
                <a:gd name="T0" fmla="*/ 0 w 27"/>
                <a:gd name="T1" fmla="*/ 5 h 136"/>
                <a:gd name="T2" fmla="*/ 14 w 27"/>
                <a:gd name="T3" fmla="*/ 61 h 136"/>
                <a:gd name="T4" fmla="*/ 6 w 27"/>
                <a:gd name="T5" fmla="*/ 127 h 136"/>
                <a:gd name="T6" fmla="*/ 13 w 27"/>
                <a:gd name="T7" fmla="*/ 131 h 136"/>
                <a:gd name="T8" fmla="*/ 24 w 27"/>
                <a:gd name="T9" fmla="*/ 72 h 136"/>
                <a:gd name="T10" fmla="*/ 8 w 27"/>
                <a:gd name="T11" fmla="*/ 5 h 136"/>
                <a:gd name="T12" fmla="*/ 0 w 27"/>
                <a:gd name="T13" fmla="*/ 5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36">
                  <a:moveTo>
                    <a:pt x="0" y="5"/>
                  </a:moveTo>
                  <a:cubicBezTo>
                    <a:pt x="0" y="25"/>
                    <a:pt x="9" y="42"/>
                    <a:pt x="14" y="61"/>
                  </a:cubicBezTo>
                  <a:cubicBezTo>
                    <a:pt x="20" y="83"/>
                    <a:pt x="17" y="107"/>
                    <a:pt x="6" y="127"/>
                  </a:cubicBezTo>
                  <a:cubicBezTo>
                    <a:pt x="4" y="132"/>
                    <a:pt x="11" y="136"/>
                    <a:pt x="13" y="131"/>
                  </a:cubicBezTo>
                  <a:cubicBezTo>
                    <a:pt x="23" y="113"/>
                    <a:pt x="27" y="93"/>
                    <a:pt x="24" y="72"/>
                  </a:cubicBezTo>
                  <a:cubicBezTo>
                    <a:pt x="21" y="49"/>
                    <a:pt x="8" y="28"/>
                    <a:pt x="8" y="5"/>
                  </a:cubicBezTo>
                  <a:cubicBezTo>
                    <a:pt x="8" y="0"/>
                    <a:pt x="0" y="0"/>
                    <a:pt x="0" y="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2268"/>
            <p:cNvSpPr>
              <a:spLocks/>
            </p:cNvSpPr>
            <p:nvPr/>
          </p:nvSpPr>
          <p:spPr bwMode="auto">
            <a:xfrm>
              <a:off x="6815" y="816"/>
              <a:ext cx="270" cy="562"/>
            </a:xfrm>
            <a:custGeom>
              <a:avLst/>
              <a:gdLst>
                <a:gd name="T0" fmla="*/ 3 w 165"/>
                <a:gd name="T1" fmla="*/ 8 h 344"/>
                <a:gd name="T2" fmla="*/ 46 w 165"/>
                <a:gd name="T3" fmla="*/ 91 h 344"/>
                <a:gd name="T4" fmla="*/ 71 w 165"/>
                <a:gd name="T5" fmla="*/ 182 h 344"/>
                <a:gd name="T6" fmla="*/ 102 w 165"/>
                <a:gd name="T7" fmla="*/ 268 h 344"/>
                <a:gd name="T8" fmla="*/ 156 w 165"/>
                <a:gd name="T9" fmla="*/ 340 h 344"/>
                <a:gd name="T10" fmla="*/ 162 w 165"/>
                <a:gd name="T11" fmla="*/ 335 h 344"/>
                <a:gd name="T12" fmla="*/ 106 w 165"/>
                <a:gd name="T13" fmla="*/ 259 h 344"/>
                <a:gd name="T14" fmla="*/ 76 w 165"/>
                <a:gd name="T15" fmla="*/ 170 h 344"/>
                <a:gd name="T16" fmla="*/ 10 w 165"/>
                <a:gd name="T17" fmla="*/ 4 h 344"/>
                <a:gd name="T18" fmla="*/ 3 w 165"/>
                <a:gd name="T19" fmla="*/ 8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5" h="344">
                  <a:moveTo>
                    <a:pt x="3" y="8"/>
                  </a:moveTo>
                  <a:cubicBezTo>
                    <a:pt x="20" y="34"/>
                    <a:pt x="35" y="62"/>
                    <a:pt x="46" y="91"/>
                  </a:cubicBezTo>
                  <a:cubicBezTo>
                    <a:pt x="57" y="121"/>
                    <a:pt x="64" y="151"/>
                    <a:pt x="71" y="182"/>
                  </a:cubicBezTo>
                  <a:cubicBezTo>
                    <a:pt x="78" y="212"/>
                    <a:pt x="86" y="241"/>
                    <a:pt x="102" y="268"/>
                  </a:cubicBezTo>
                  <a:cubicBezTo>
                    <a:pt x="117" y="294"/>
                    <a:pt x="137" y="317"/>
                    <a:pt x="156" y="340"/>
                  </a:cubicBezTo>
                  <a:cubicBezTo>
                    <a:pt x="159" y="344"/>
                    <a:pt x="165" y="338"/>
                    <a:pt x="162" y="335"/>
                  </a:cubicBezTo>
                  <a:cubicBezTo>
                    <a:pt x="142" y="311"/>
                    <a:pt x="121" y="286"/>
                    <a:pt x="106" y="259"/>
                  </a:cubicBezTo>
                  <a:cubicBezTo>
                    <a:pt x="91" y="231"/>
                    <a:pt x="83" y="200"/>
                    <a:pt x="76" y="170"/>
                  </a:cubicBezTo>
                  <a:cubicBezTo>
                    <a:pt x="63" y="110"/>
                    <a:pt x="44" y="55"/>
                    <a:pt x="10" y="4"/>
                  </a:cubicBezTo>
                  <a:cubicBezTo>
                    <a:pt x="7" y="0"/>
                    <a:pt x="0" y="4"/>
                    <a:pt x="3" y="8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2269"/>
            <p:cNvSpPr>
              <a:spLocks/>
            </p:cNvSpPr>
            <p:nvPr/>
          </p:nvSpPr>
          <p:spPr bwMode="auto">
            <a:xfrm>
              <a:off x="6970" y="1019"/>
              <a:ext cx="94" cy="229"/>
            </a:xfrm>
            <a:custGeom>
              <a:avLst/>
              <a:gdLst>
                <a:gd name="T0" fmla="*/ 1 w 57"/>
                <a:gd name="T1" fmla="*/ 6 h 140"/>
                <a:gd name="T2" fmla="*/ 48 w 57"/>
                <a:gd name="T3" fmla="*/ 136 h 140"/>
                <a:gd name="T4" fmla="*/ 55 w 57"/>
                <a:gd name="T5" fmla="*/ 132 h 140"/>
                <a:gd name="T6" fmla="*/ 9 w 57"/>
                <a:gd name="T7" fmla="*/ 6 h 140"/>
                <a:gd name="T8" fmla="*/ 1 w 57"/>
                <a:gd name="T9" fmla="*/ 6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140">
                  <a:moveTo>
                    <a:pt x="1" y="6"/>
                  </a:moveTo>
                  <a:cubicBezTo>
                    <a:pt x="3" y="53"/>
                    <a:pt x="25" y="95"/>
                    <a:pt x="48" y="136"/>
                  </a:cubicBezTo>
                  <a:cubicBezTo>
                    <a:pt x="50" y="140"/>
                    <a:pt x="57" y="136"/>
                    <a:pt x="55" y="132"/>
                  </a:cubicBezTo>
                  <a:cubicBezTo>
                    <a:pt x="33" y="92"/>
                    <a:pt x="11" y="51"/>
                    <a:pt x="9" y="6"/>
                  </a:cubicBezTo>
                  <a:cubicBezTo>
                    <a:pt x="8" y="0"/>
                    <a:pt x="0" y="0"/>
                    <a:pt x="1" y="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2270"/>
            <p:cNvSpPr>
              <a:spLocks/>
            </p:cNvSpPr>
            <p:nvPr/>
          </p:nvSpPr>
          <p:spPr bwMode="auto">
            <a:xfrm>
              <a:off x="6615" y="2090"/>
              <a:ext cx="651" cy="486"/>
            </a:xfrm>
            <a:custGeom>
              <a:avLst/>
              <a:gdLst>
                <a:gd name="T0" fmla="*/ 389 w 398"/>
                <a:gd name="T1" fmla="*/ 4 h 297"/>
                <a:gd name="T2" fmla="*/ 281 w 398"/>
                <a:gd name="T3" fmla="*/ 144 h 297"/>
                <a:gd name="T4" fmla="*/ 207 w 398"/>
                <a:gd name="T5" fmla="*/ 192 h 297"/>
                <a:gd name="T6" fmla="*/ 109 w 398"/>
                <a:gd name="T7" fmla="*/ 231 h 297"/>
                <a:gd name="T8" fmla="*/ 5 w 398"/>
                <a:gd name="T9" fmla="*/ 287 h 297"/>
                <a:gd name="T10" fmla="*/ 9 w 398"/>
                <a:gd name="T11" fmla="*/ 294 h 297"/>
                <a:gd name="T12" fmla="*/ 102 w 398"/>
                <a:gd name="T13" fmla="*/ 243 h 297"/>
                <a:gd name="T14" fmla="*/ 204 w 398"/>
                <a:gd name="T15" fmla="*/ 202 h 297"/>
                <a:gd name="T16" fmla="*/ 343 w 398"/>
                <a:gd name="T17" fmla="*/ 93 h 297"/>
                <a:gd name="T18" fmla="*/ 396 w 398"/>
                <a:gd name="T19" fmla="*/ 8 h 297"/>
                <a:gd name="T20" fmla="*/ 389 w 398"/>
                <a:gd name="T21" fmla="*/ 4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98" h="297">
                  <a:moveTo>
                    <a:pt x="389" y="4"/>
                  </a:moveTo>
                  <a:cubicBezTo>
                    <a:pt x="364" y="58"/>
                    <a:pt x="327" y="106"/>
                    <a:pt x="281" y="144"/>
                  </a:cubicBezTo>
                  <a:cubicBezTo>
                    <a:pt x="259" y="162"/>
                    <a:pt x="234" y="179"/>
                    <a:pt x="207" y="192"/>
                  </a:cubicBezTo>
                  <a:cubicBezTo>
                    <a:pt x="176" y="207"/>
                    <a:pt x="142" y="218"/>
                    <a:pt x="109" y="231"/>
                  </a:cubicBezTo>
                  <a:cubicBezTo>
                    <a:pt x="73" y="247"/>
                    <a:pt x="38" y="266"/>
                    <a:pt x="5" y="287"/>
                  </a:cubicBezTo>
                  <a:cubicBezTo>
                    <a:pt x="0" y="290"/>
                    <a:pt x="4" y="297"/>
                    <a:pt x="9" y="294"/>
                  </a:cubicBezTo>
                  <a:cubicBezTo>
                    <a:pt x="38" y="275"/>
                    <a:pt x="70" y="257"/>
                    <a:pt x="102" y="243"/>
                  </a:cubicBezTo>
                  <a:cubicBezTo>
                    <a:pt x="136" y="228"/>
                    <a:pt x="171" y="217"/>
                    <a:pt x="204" y="202"/>
                  </a:cubicBezTo>
                  <a:cubicBezTo>
                    <a:pt x="258" y="176"/>
                    <a:pt x="306" y="139"/>
                    <a:pt x="343" y="93"/>
                  </a:cubicBezTo>
                  <a:cubicBezTo>
                    <a:pt x="365" y="67"/>
                    <a:pt x="382" y="39"/>
                    <a:pt x="396" y="8"/>
                  </a:cubicBezTo>
                  <a:cubicBezTo>
                    <a:pt x="398" y="4"/>
                    <a:pt x="392" y="0"/>
                    <a:pt x="389" y="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2271"/>
            <p:cNvSpPr>
              <a:spLocks/>
            </p:cNvSpPr>
            <p:nvPr/>
          </p:nvSpPr>
          <p:spPr bwMode="auto">
            <a:xfrm>
              <a:off x="4866" y="2186"/>
              <a:ext cx="240" cy="345"/>
            </a:xfrm>
            <a:custGeom>
              <a:avLst/>
              <a:gdLst>
                <a:gd name="T0" fmla="*/ 2 w 147"/>
                <a:gd name="T1" fmla="*/ 7 h 211"/>
                <a:gd name="T2" fmla="*/ 50 w 147"/>
                <a:gd name="T3" fmla="*/ 133 h 211"/>
                <a:gd name="T4" fmla="*/ 84 w 147"/>
                <a:gd name="T5" fmla="*/ 179 h 211"/>
                <a:gd name="T6" fmla="*/ 138 w 147"/>
                <a:gd name="T7" fmla="*/ 209 h 211"/>
                <a:gd name="T8" fmla="*/ 142 w 147"/>
                <a:gd name="T9" fmla="*/ 202 h 211"/>
                <a:gd name="T10" fmla="*/ 90 w 147"/>
                <a:gd name="T11" fmla="*/ 174 h 211"/>
                <a:gd name="T12" fmla="*/ 55 w 147"/>
                <a:gd name="T13" fmla="*/ 126 h 211"/>
                <a:gd name="T14" fmla="*/ 10 w 147"/>
                <a:gd name="T15" fmla="*/ 5 h 211"/>
                <a:gd name="T16" fmla="*/ 2 w 147"/>
                <a:gd name="T17" fmla="*/ 7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7" h="211">
                  <a:moveTo>
                    <a:pt x="2" y="7"/>
                  </a:moveTo>
                  <a:cubicBezTo>
                    <a:pt x="17" y="49"/>
                    <a:pt x="31" y="93"/>
                    <a:pt x="50" y="133"/>
                  </a:cubicBezTo>
                  <a:cubicBezTo>
                    <a:pt x="58" y="150"/>
                    <a:pt x="69" y="167"/>
                    <a:pt x="84" y="179"/>
                  </a:cubicBezTo>
                  <a:cubicBezTo>
                    <a:pt x="100" y="192"/>
                    <a:pt x="119" y="201"/>
                    <a:pt x="138" y="209"/>
                  </a:cubicBezTo>
                  <a:cubicBezTo>
                    <a:pt x="143" y="211"/>
                    <a:pt x="147" y="204"/>
                    <a:pt x="142" y="202"/>
                  </a:cubicBezTo>
                  <a:cubicBezTo>
                    <a:pt x="124" y="194"/>
                    <a:pt x="105" y="186"/>
                    <a:pt x="90" y="174"/>
                  </a:cubicBezTo>
                  <a:cubicBezTo>
                    <a:pt x="74" y="161"/>
                    <a:pt x="64" y="144"/>
                    <a:pt x="55" y="126"/>
                  </a:cubicBezTo>
                  <a:cubicBezTo>
                    <a:pt x="37" y="87"/>
                    <a:pt x="24" y="45"/>
                    <a:pt x="10" y="5"/>
                  </a:cubicBezTo>
                  <a:cubicBezTo>
                    <a:pt x="8" y="0"/>
                    <a:pt x="0" y="2"/>
                    <a:pt x="2" y="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9" name="Google Shape;139;p33"/>
          <p:cNvSpPr txBox="1">
            <a:spLocks noGrp="1"/>
          </p:cNvSpPr>
          <p:nvPr>
            <p:ph type="ctrTitle"/>
          </p:nvPr>
        </p:nvSpPr>
        <p:spPr>
          <a:xfrm>
            <a:off x="6080483" y="1349887"/>
            <a:ext cx="4255600" cy="1341428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 algn="r" rtl="1">
              <a:spcBef>
                <a:spcPts val="0"/>
              </a:spcBef>
            </a:pPr>
            <a:r>
              <a:rPr lang="ar-SA" sz="3200" b="1" dirty="0" smtClean="0">
                <a:solidFill>
                  <a:srgbClr val="1D6FA9"/>
                </a:solidFill>
              </a:rPr>
              <a:t>تقرير عن: ......................</a:t>
            </a:r>
            <a:endParaRPr sz="3200" b="1" dirty="0">
              <a:solidFill>
                <a:srgbClr val="1D6FA9"/>
              </a:solidFill>
            </a:endParaRPr>
          </a:p>
        </p:txBody>
      </p:sp>
      <p:sp>
        <p:nvSpPr>
          <p:cNvPr id="140" name="Google Shape;140;p33"/>
          <p:cNvSpPr txBox="1">
            <a:spLocks noGrp="1"/>
          </p:cNvSpPr>
          <p:nvPr>
            <p:ph type="subTitle" idx="1"/>
          </p:nvPr>
        </p:nvSpPr>
        <p:spPr>
          <a:xfrm>
            <a:off x="5609226" y="2691647"/>
            <a:ext cx="4832471" cy="1224351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algn="r" rtl="1">
              <a:spcBef>
                <a:spcPts val="0"/>
              </a:spcBef>
            </a:pPr>
            <a:r>
              <a:rPr lang="ar-SA" sz="3200" b="1" dirty="0" smtClean="0">
                <a:solidFill>
                  <a:srgbClr val="1D6FA9"/>
                </a:solidFill>
                <a:cs typeface="+mj-cs"/>
              </a:rPr>
              <a:t>اسم الطالب: .....................</a:t>
            </a:r>
            <a:br>
              <a:rPr lang="ar-SA" sz="3200" b="1" dirty="0" smtClean="0">
                <a:solidFill>
                  <a:srgbClr val="1D6FA9"/>
                </a:solidFill>
                <a:cs typeface="+mj-cs"/>
              </a:rPr>
            </a:br>
            <a:r>
              <a:rPr lang="ar-SA" sz="3200" b="1" dirty="0" smtClean="0">
                <a:solidFill>
                  <a:srgbClr val="1D6FA9"/>
                </a:solidFill>
                <a:cs typeface="+mj-cs"/>
              </a:rPr>
              <a:t>الصف: ..........................</a:t>
            </a:r>
            <a:endParaRPr sz="3200" b="1" dirty="0">
              <a:solidFill>
                <a:srgbClr val="1D6FA9"/>
              </a:solidFill>
              <a:cs typeface="+mj-cs"/>
            </a:endParaRPr>
          </a:p>
        </p:txBody>
      </p:sp>
      <p:grpSp>
        <p:nvGrpSpPr>
          <p:cNvPr id="141" name="Google Shape;141;p33"/>
          <p:cNvGrpSpPr/>
          <p:nvPr/>
        </p:nvGrpSpPr>
        <p:grpSpPr>
          <a:xfrm>
            <a:off x="1916348" y="1972508"/>
            <a:ext cx="3721616" cy="4111373"/>
            <a:chOff x="2055650" y="933575"/>
            <a:chExt cx="3474250" cy="3838100"/>
          </a:xfrm>
        </p:grpSpPr>
        <p:sp>
          <p:nvSpPr>
            <p:cNvPr id="142" name="Google Shape;142;p33"/>
            <p:cNvSpPr/>
            <p:nvPr/>
          </p:nvSpPr>
          <p:spPr>
            <a:xfrm>
              <a:off x="2454350" y="933575"/>
              <a:ext cx="3075550" cy="3838100"/>
            </a:xfrm>
            <a:custGeom>
              <a:avLst/>
              <a:gdLst/>
              <a:ahLst/>
              <a:cxnLst/>
              <a:rect l="l" t="t" r="r" b="b"/>
              <a:pathLst>
                <a:path w="123022" h="153524" extrusionOk="0">
                  <a:moveTo>
                    <a:pt x="87580" y="16061"/>
                  </a:moveTo>
                  <a:cubicBezTo>
                    <a:pt x="99249" y="23975"/>
                    <a:pt x="108236" y="35804"/>
                    <a:pt x="112368" y="49923"/>
                  </a:cubicBezTo>
                  <a:cubicBezTo>
                    <a:pt x="116992" y="65810"/>
                    <a:pt x="115165" y="82538"/>
                    <a:pt x="107222" y="97034"/>
                  </a:cubicBezTo>
                  <a:cubicBezTo>
                    <a:pt x="99278" y="111544"/>
                    <a:pt x="86159" y="122082"/>
                    <a:pt x="70287" y="126706"/>
                  </a:cubicBezTo>
                  <a:cubicBezTo>
                    <a:pt x="64604" y="128359"/>
                    <a:pt x="58763" y="129200"/>
                    <a:pt x="52906" y="129200"/>
                  </a:cubicBezTo>
                  <a:cubicBezTo>
                    <a:pt x="39425" y="129200"/>
                    <a:pt x="26655" y="124720"/>
                    <a:pt x="16247" y="117038"/>
                  </a:cubicBezTo>
                  <a:cubicBezTo>
                    <a:pt x="18030" y="114515"/>
                    <a:pt x="19798" y="112008"/>
                    <a:pt x="21581" y="109485"/>
                  </a:cubicBezTo>
                  <a:cubicBezTo>
                    <a:pt x="43586" y="78334"/>
                    <a:pt x="65576" y="47197"/>
                    <a:pt x="87580" y="16061"/>
                  </a:cubicBezTo>
                  <a:close/>
                  <a:moveTo>
                    <a:pt x="86948" y="1"/>
                  </a:moveTo>
                  <a:cubicBezTo>
                    <a:pt x="85234" y="1"/>
                    <a:pt x="84092" y="2713"/>
                    <a:pt x="85928" y="3957"/>
                  </a:cubicBezTo>
                  <a:cubicBezTo>
                    <a:pt x="87087" y="4739"/>
                    <a:pt x="88247" y="5522"/>
                    <a:pt x="89392" y="6319"/>
                  </a:cubicBezTo>
                  <a:cubicBezTo>
                    <a:pt x="85913" y="11233"/>
                    <a:pt x="82434" y="16162"/>
                    <a:pt x="78955" y="21076"/>
                  </a:cubicBezTo>
                  <a:cubicBezTo>
                    <a:pt x="55153" y="54779"/>
                    <a:pt x="31351" y="88481"/>
                    <a:pt x="7549" y="122169"/>
                  </a:cubicBezTo>
                  <a:cubicBezTo>
                    <a:pt x="6346" y="121357"/>
                    <a:pt x="5143" y="120531"/>
                    <a:pt x="3926" y="119705"/>
                  </a:cubicBezTo>
                  <a:cubicBezTo>
                    <a:pt x="3555" y="119453"/>
                    <a:pt x="3189" y="119344"/>
                    <a:pt x="2846" y="119344"/>
                  </a:cubicBezTo>
                  <a:cubicBezTo>
                    <a:pt x="1134" y="119344"/>
                    <a:pt x="0" y="122056"/>
                    <a:pt x="1824" y="123300"/>
                  </a:cubicBezTo>
                  <a:cubicBezTo>
                    <a:pt x="5187" y="125590"/>
                    <a:pt x="8550" y="127880"/>
                    <a:pt x="11913" y="130156"/>
                  </a:cubicBezTo>
                  <a:cubicBezTo>
                    <a:pt x="12288" y="130412"/>
                    <a:pt x="12660" y="130523"/>
                    <a:pt x="13007" y="130523"/>
                  </a:cubicBezTo>
                  <a:cubicBezTo>
                    <a:pt x="14722" y="130523"/>
                    <a:pt x="15847" y="127818"/>
                    <a:pt x="14015" y="126576"/>
                  </a:cubicBezTo>
                  <a:cubicBezTo>
                    <a:pt x="13000" y="125880"/>
                    <a:pt x="11985" y="125199"/>
                    <a:pt x="10970" y="124503"/>
                  </a:cubicBezTo>
                  <a:cubicBezTo>
                    <a:pt x="11608" y="123604"/>
                    <a:pt x="12246" y="122691"/>
                    <a:pt x="12884" y="121792"/>
                  </a:cubicBezTo>
                  <a:cubicBezTo>
                    <a:pt x="22915" y="129156"/>
                    <a:pt x="34932" y="133809"/>
                    <a:pt x="47717" y="134809"/>
                  </a:cubicBezTo>
                  <a:lnTo>
                    <a:pt x="47717" y="140840"/>
                  </a:lnTo>
                  <a:lnTo>
                    <a:pt x="42281" y="153523"/>
                  </a:lnTo>
                  <a:lnTo>
                    <a:pt x="63590" y="153523"/>
                  </a:lnTo>
                  <a:lnTo>
                    <a:pt x="58139" y="140840"/>
                  </a:lnTo>
                  <a:lnTo>
                    <a:pt x="58139" y="134809"/>
                  </a:lnTo>
                  <a:cubicBezTo>
                    <a:pt x="62792" y="134447"/>
                    <a:pt x="67402" y="133621"/>
                    <a:pt x="71910" y="132302"/>
                  </a:cubicBezTo>
                  <a:cubicBezTo>
                    <a:pt x="89276" y="127228"/>
                    <a:pt x="103627" y="115704"/>
                    <a:pt x="112324" y="99831"/>
                  </a:cubicBezTo>
                  <a:cubicBezTo>
                    <a:pt x="121022" y="83973"/>
                    <a:pt x="123022" y="65665"/>
                    <a:pt x="117948" y="48299"/>
                  </a:cubicBezTo>
                  <a:cubicBezTo>
                    <a:pt x="113455" y="32876"/>
                    <a:pt x="103656" y="19974"/>
                    <a:pt x="90929" y="11320"/>
                  </a:cubicBezTo>
                  <a:cubicBezTo>
                    <a:pt x="91566" y="10422"/>
                    <a:pt x="92190" y="9537"/>
                    <a:pt x="92813" y="8639"/>
                  </a:cubicBezTo>
                  <a:cubicBezTo>
                    <a:pt x="93886" y="9364"/>
                    <a:pt x="94944" y="10088"/>
                    <a:pt x="96016" y="10813"/>
                  </a:cubicBezTo>
                  <a:cubicBezTo>
                    <a:pt x="96390" y="11069"/>
                    <a:pt x="96759" y="11180"/>
                    <a:pt x="97105" y="11180"/>
                  </a:cubicBezTo>
                  <a:cubicBezTo>
                    <a:pt x="98815" y="11180"/>
                    <a:pt x="99951" y="8474"/>
                    <a:pt x="98118" y="7233"/>
                  </a:cubicBezTo>
                  <a:cubicBezTo>
                    <a:pt x="94755" y="4942"/>
                    <a:pt x="91392" y="2652"/>
                    <a:pt x="88029" y="362"/>
                  </a:cubicBezTo>
                  <a:cubicBezTo>
                    <a:pt x="87659" y="110"/>
                    <a:pt x="87292" y="1"/>
                    <a:pt x="86948" y="1"/>
                  </a:cubicBezTo>
                  <a:close/>
                </a:path>
              </a:pathLst>
            </a:custGeom>
            <a:solidFill>
              <a:srgbClr val="54597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3" name="Google Shape;143;p33"/>
            <p:cNvSpPr/>
            <p:nvPr/>
          </p:nvSpPr>
          <p:spPr>
            <a:xfrm>
              <a:off x="2055650" y="1070950"/>
              <a:ext cx="3307925" cy="2968425"/>
            </a:xfrm>
            <a:custGeom>
              <a:avLst/>
              <a:gdLst/>
              <a:ahLst/>
              <a:cxnLst/>
              <a:rect l="l" t="t" r="r" b="b"/>
              <a:pathLst>
                <a:path w="132317" h="118737" extrusionOk="0">
                  <a:moveTo>
                    <a:pt x="66143" y="1"/>
                  </a:moveTo>
                  <a:cubicBezTo>
                    <a:pt x="40444" y="1"/>
                    <a:pt x="16748" y="16825"/>
                    <a:pt x="9190" y="42746"/>
                  </a:cubicBezTo>
                  <a:cubicBezTo>
                    <a:pt x="0" y="74202"/>
                    <a:pt x="18062" y="107165"/>
                    <a:pt x="49532" y="116341"/>
                  </a:cubicBezTo>
                  <a:cubicBezTo>
                    <a:pt x="55085" y="117963"/>
                    <a:pt x="60685" y="118736"/>
                    <a:pt x="66192" y="118736"/>
                  </a:cubicBezTo>
                  <a:cubicBezTo>
                    <a:pt x="91885" y="118736"/>
                    <a:pt x="115573" y="101914"/>
                    <a:pt x="123141" y="75999"/>
                  </a:cubicBezTo>
                  <a:cubicBezTo>
                    <a:pt x="132316" y="44529"/>
                    <a:pt x="114255" y="11580"/>
                    <a:pt x="82785" y="2390"/>
                  </a:cubicBezTo>
                  <a:cubicBezTo>
                    <a:pt x="77238" y="772"/>
                    <a:pt x="71644" y="1"/>
                    <a:pt x="66143" y="1"/>
                  </a:cubicBezTo>
                  <a:close/>
                </a:path>
              </a:pathLst>
            </a:custGeom>
            <a:solidFill>
              <a:srgbClr val="83BCD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4" name="Google Shape;144;p33"/>
            <p:cNvSpPr/>
            <p:nvPr/>
          </p:nvSpPr>
          <p:spPr>
            <a:xfrm>
              <a:off x="4039000" y="1132850"/>
              <a:ext cx="1269125" cy="1696750"/>
            </a:xfrm>
            <a:custGeom>
              <a:avLst/>
              <a:gdLst/>
              <a:ahLst/>
              <a:cxnLst/>
              <a:rect l="l" t="t" r="r" b="b"/>
              <a:pathLst>
                <a:path w="50765" h="67870" extrusionOk="0">
                  <a:moveTo>
                    <a:pt x="3726" y="1"/>
                  </a:moveTo>
                  <a:cubicBezTo>
                    <a:pt x="1697" y="3987"/>
                    <a:pt x="1" y="11061"/>
                    <a:pt x="8176" y="17483"/>
                  </a:cubicBezTo>
                  <a:cubicBezTo>
                    <a:pt x="20425" y="27064"/>
                    <a:pt x="23585" y="27325"/>
                    <a:pt x="26354" y="43879"/>
                  </a:cubicBezTo>
                  <a:cubicBezTo>
                    <a:pt x="28238" y="55186"/>
                    <a:pt x="36443" y="65478"/>
                    <a:pt x="45155" y="67870"/>
                  </a:cubicBezTo>
                  <a:cubicBezTo>
                    <a:pt x="50765" y="38299"/>
                    <a:pt x="33152" y="8742"/>
                    <a:pt x="3726" y="1"/>
                  </a:cubicBezTo>
                  <a:close/>
                </a:path>
              </a:pathLst>
            </a:custGeom>
            <a:solidFill>
              <a:srgbClr val="8199C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5" name="Google Shape;145;p33"/>
            <p:cNvSpPr/>
            <p:nvPr/>
          </p:nvSpPr>
          <p:spPr>
            <a:xfrm>
              <a:off x="4204250" y="1249550"/>
              <a:ext cx="1000950" cy="1423875"/>
            </a:xfrm>
            <a:custGeom>
              <a:avLst/>
              <a:gdLst/>
              <a:ahLst/>
              <a:cxnLst/>
              <a:rect l="l" t="t" r="r" b="b"/>
              <a:pathLst>
                <a:path w="40038" h="56955" extrusionOk="0">
                  <a:moveTo>
                    <a:pt x="1653" y="1"/>
                  </a:moveTo>
                  <a:lnTo>
                    <a:pt x="1653" y="1"/>
                  </a:lnTo>
                  <a:cubicBezTo>
                    <a:pt x="1" y="3262"/>
                    <a:pt x="204" y="7451"/>
                    <a:pt x="6872" y="12684"/>
                  </a:cubicBezTo>
                  <a:cubicBezTo>
                    <a:pt x="16874" y="20512"/>
                    <a:pt x="21019" y="23078"/>
                    <a:pt x="23281" y="36602"/>
                  </a:cubicBezTo>
                  <a:cubicBezTo>
                    <a:pt x="24817" y="45821"/>
                    <a:pt x="28354" y="55012"/>
                    <a:pt x="35457" y="56954"/>
                  </a:cubicBezTo>
                  <a:cubicBezTo>
                    <a:pt x="40038" y="32819"/>
                    <a:pt x="25673" y="7132"/>
                    <a:pt x="1653" y="1"/>
                  </a:cubicBezTo>
                  <a:close/>
                </a:path>
              </a:pathLst>
            </a:custGeom>
            <a:solidFill>
              <a:srgbClr val="8199C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6" name="Google Shape;146;p33"/>
            <p:cNvSpPr/>
            <p:nvPr/>
          </p:nvSpPr>
          <p:spPr>
            <a:xfrm>
              <a:off x="3362425" y="1620275"/>
              <a:ext cx="1576825" cy="2259550"/>
            </a:xfrm>
            <a:custGeom>
              <a:avLst/>
              <a:gdLst/>
              <a:ahLst/>
              <a:cxnLst/>
              <a:rect l="l" t="t" r="r" b="b"/>
              <a:pathLst>
                <a:path w="63073" h="90382" extrusionOk="0">
                  <a:moveTo>
                    <a:pt x="27745" y="1"/>
                  </a:moveTo>
                  <a:cubicBezTo>
                    <a:pt x="27745" y="1"/>
                    <a:pt x="24918" y="16279"/>
                    <a:pt x="13887" y="18642"/>
                  </a:cubicBezTo>
                  <a:cubicBezTo>
                    <a:pt x="2856" y="21005"/>
                    <a:pt x="0" y="30877"/>
                    <a:pt x="3247" y="36675"/>
                  </a:cubicBezTo>
                  <a:cubicBezTo>
                    <a:pt x="7683" y="44575"/>
                    <a:pt x="18265" y="41937"/>
                    <a:pt x="19439" y="45894"/>
                  </a:cubicBezTo>
                  <a:cubicBezTo>
                    <a:pt x="20628" y="49837"/>
                    <a:pt x="12959" y="58926"/>
                    <a:pt x="15206" y="68594"/>
                  </a:cubicBezTo>
                  <a:cubicBezTo>
                    <a:pt x="17236" y="77292"/>
                    <a:pt x="29890" y="87410"/>
                    <a:pt x="40603" y="90381"/>
                  </a:cubicBezTo>
                  <a:cubicBezTo>
                    <a:pt x="43777" y="88787"/>
                    <a:pt x="46807" y="86917"/>
                    <a:pt x="49648" y="84772"/>
                  </a:cubicBezTo>
                  <a:cubicBezTo>
                    <a:pt x="51532" y="74030"/>
                    <a:pt x="46850" y="53040"/>
                    <a:pt x="44140" y="48373"/>
                  </a:cubicBezTo>
                  <a:cubicBezTo>
                    <a:pt x="40385" y="41937"/>
                    <a:pt x="28136" y="40893"/>
                    <a:pt x="29325" y="36675"/>
                  </a:cubicBezTo>
                  <a:cubicBezTo>
                    <a:pt x="29794" y="34989"/>
                    <a:pt x="31121" y="34136"/>
                    <a:pt x="32998" y="34136"/>
                  </a:cubicBezTo>
                  <a:cubicBezTo>
                    <a:pt x="35816" y="34136"/>
                    <a:pt x="39876" y="36058"/>
                    <a:pt x="44140" y="39965"/>
                  </a:cubicBezTo>
                  <a:cubicBezTo>
                    <a:pt x="51228" y="46459"/>
                    <a:pt x="54997" y="51547"/>
                    <a:pt x="59346" y="52069"/>
                  </a:cubicBezTo>
                  <a:cubicBezTo>
                    <a:pt x="59425" y="52079"/>
                    <a:pt x="59498" y="52084"/>
                    <a:pt x="59564" y="52084"/>
                  </a:cubicBezTo>
                  <a:cubicBezTo>
                    <a:pt x="63072" y="52084"/>
                    <a:pt x="47047" y="38254"/>
                    <a:pt x="47459" y="31268"/>
                  </a:cubicBezTo>
                  <a:cubicBezTo>
                    <a:pt x="47880" y="24165"/>
                    <a:pt x="51837" y="12568"/>
                    <a:pt x="27745" y="1"/>
                  </a:cubicBezTo>
                  <a:close/>
                </a:path>
              </a:pathLst>
            </a:custGeom>
            <a:solidFill>
              <a:srgbClr val="F6B85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7" name="Google Shape;147;p33"/>
            <p:cNvSpPr/>
            <p:nvPr/>
          </p:nvSpPr>
          <p:spPr>
            <a:xfrm>
              <a:off x="3461350" y="1689500"/>
              <a:ext cx="1375625" cy="2080975"/>
            </a:xfrm>
            <a:custGeom>
              <a:avLst/>
              <a:gdLst/>
              <a:ahLst/>
              <a:cxnLst/>
              <a:rect l="l" t="t" r="r" b="b"/>
              <a:pathLst>
                <a:path w="55025" h="83239" extrusionOk="0">
                  <a:moveTo>
                    <a:pt x="25832" y="0"/>
                  </a:moveTo>
                  <a:cubicBezTo>
                    <a:pt x="25832" y="0"/>
                    <a:pt x="20222" y="15743"/>
                    <a:pt x="10626" y="17801"/>
                  </a:cubicBezTo>
                  <a:cubicBezTo>
                    <a:pt x="1030" y="19845"/>
                    <a:pt x="1" y="26296"/>
                    <a:pt x="1378" y="31905"/>
                  </a:cubicBezTo>
                  <a:cubicBezTo>
                    <a:pt x="2740" y="37515"/>
                    <a:pt x="16801" y="38066"/>
                    <a:pt x="17830" y="41502"/>
                  </a:cubicBezTo>
                  <a:cubicBezTo>
                    <a:pt x="18860" y="44937"/>
                    <a:pt x="11394" y="57577"/>
                    <a:pt x="13351" y="65999"/>
                  </a:cubicBezTo>
                  <a:cubicBezTo>
                    <a:pt x="15323" y="74407"/>
                    <a:pt x="28731" y="81988"/>
                    <a:pt x="38516" y="83206"/>
                  </a:cubicBezTo>
                  <a:cubicBezTo>
                    <a:pt x="38696" y="83228"/>
                    <a:pt x="38871" y="83239"/>
                    <a:pt x="39041" y="83239"/>
                  </a:cubicBezTo>
                  <a:cubicBezTo>
                    <a:pt x="48075" y="83239"/>
                    <a:pt x="41731" y="52328"/>
                    <a:pt x="38516" y="46821"/>
                  </a:cubicBezTo>
                  <a:cubicBezTo>
                    <a:pt x="35254" y="41226"/>
                    <a:pt x="21947" y="39530"/>
                    <a:pt x="23049" y="34268"/>
                  </a:cubicBezTo>
                  <a:cubicBezTo>
                    <a:pt x="23707" y="31160"/>
                    <a:pt x="26429" y="29436"/>
                    <a:pt x="29768" y="29436"/>
                  </a:cubicBezTo>
                  <a:cubicBezTo>
                    <a:pt x="32534" y="29436"/>
                    <a:pt x="35724" y="30620"/>
                    <a:pt x="38516" y="33181"/>
                  </a:cubicBezTo>
                  <a:cubicBezTo>
                    <a:pt x="44691" y="38834"/>
                    <a:pt x="47967" y="44836"/>
                    <a:pt x="51750" y="45299"/>
                  </a:cubicBezTo>
                  <a:cubicBezTo>
                    <a:pt x="51815" y="45307"/>
                    <a:pt x="51875" y="45311"/>
                    <a:pt x="51929" y="45311"/>
                  </a:cubicBezTo>
                  <a:cubicBezTo>
                    <a:pt x="55024" y="45311"/>
                    <a:pt x="41059" y="32494"/>
                    <a:pt x="41415" y="26412"/>
                  </a:cubicBezTo>
                  <a:cubicBezTo>
                    <a:pt x="41777" y="20222"/>
                    <a:pt x="46793" y="10945"/>
                    <a:pt x="25832" y="0"/>
                  </a:cubicBezTo>
                  <a:close/>
                </a:path>
              </a:pathLst>
            </a:custGeom>
            <a:solidFill>
              <a:srgbClr val="F6B85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8" name="Google Shape;148;p33"/>
            <p:cNvSpPr/>
            <p:nvPr/>
          </p:nvSpPr>
          <p:spPr>
            <a:xfrm>
              <a:off x="2196975" y="1112925"/>
              <a:ext cx="1371300" cy="1915650"/>
            </a:xfrm>
            <a:custGeom>
              <a:avLst/>
              <a:gdLst/>
              <a:ahLst/>
              <a:cxnLst/>
              <a:rect l="l" t="t" r="r" b="b"/>
              <a:pathLst>
                <a:path w="54852" h="76626" extrusionOk="0">
                  <a:moveTo>
                    <a:pt x="46604" y="1"/>
                  </a:moveTo>
                  <a:cubicBezTo>
                    <a:pt x="26614" y="4828"/>
                    <a:pt x="9698" y="19918"/>
                    <a:pt x="3537" y="41067"/>
                  </a:cubicBezTo>
                  <a:cubicBezTo>
                    <a:pt x="0" y="53171"/>
                    <a:pt x="508" y="65492"/>
                    <a:pt x="4262" y="76610"/>
                  </a:cubicBezTo>
                  <a:cubicBezTo>
                    <a:pt x="4542" y="76621"/>
                    <a:pt x="4819" y="76626"/>
                    <a:pt x="5093" y="76626"/>
                  </a:cubicBezTo>
                  <a:cubicBezTo>
                    <a:pt x="25599" y="76626"/>
                    <a:pt x="26649" y="48495"/>
                    <a:pt x="28136" y="36994"/>
                  </a:cubicBezTo>
                  <a:cubicBezTo>
                    <a:pt x="29716" y="24788"/>
                    <a:pt x="45517" y="24701"/>
                    <a:pt x="51460" y="17135"/>
                  </a:cubicBezTo>
                  <a:cubicBezTo>
                    <a:pt x="54852" y="12800"/>
                    <a:pt x="50735" y="5480"/>
                    <a:pt x="46604" y="1"/>
                  </a:cubicBezTo>
                  <a:close/>
                </a:path>
              </a:pathLst>
            </a:custGeom>
            <a:solidFill>
              <a:srgbClr val="788F7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9" name="Google Shape;149;p33"/>
            <p:cNvSpPr/>
            <p:nvPr/>
          </p:nvSpPr>
          <p:spPr>
            <a:xfrm>
              <a:off x="2290825" y="1207150"/>
              <a:ext cx="1179975" cy="1687650"/>
            </a:xfrm>
            <a:custGeom>
              <a:avLst/>
              <a:gdLst/>
              <a:ahLst/>
              <a:cxnLst/>
              <a:rect l="l" t="t" r="r" b="b"/>
              <a:pathLst>
                <a:path w="47199" h="67506" extrusionOk="0">
                  <a:moveTo>
                    <a:pt x="40096" y="1"/>
                  </a:moveTo>
                  <a:cubicBezTo>
                    <a:pt x="22904" y="4161"/>
                    <a:pt x="8350" y="18714"/>
                    <a:pt x="3045" y="36907"/>
                  </a:cubicBezTo>
                  <a:cubicBezTo>
                    <a:pt x="1" y="47329"/>
                    <a:pt x="436" y="57925"/>
                    <a:pt x="3668" y="67493"/>
                  </a:cubicBezTo>
                  <a:cubicBezTo>
                    <a:pt x="3912" y="67501"/>
                    <a:pt x="4151" y="67506"/>
                    <a:pt x="4387" y="67506"/>
                  </a:cubicBezTo>
                  <a:cubicBezTo>
                    <a:pt x="21925" y="67506"/>
                    <a:pt x="18993" y="43311"/>
                    <a:pt x="20266" y="33413"/>
                  </a:cubicBezTo>
                  <a:cubicBezTo>
                    <a:pt x="21628" y="22904"/>
                    <a:pt x="39168" y="18888"/>
                    <a:pt x="44270" y="12365"/>
                  </a:cubicBezTo>
                  <a:cubicBezTo>
                    <a:pt x="47199" y="8640"/>
                    <a:pt x="43662" y="4712"/>
                    <a:pt x="40096" y="1"/>
                  </a:cubicBezTo>
                  <a:close/>
                </a:path>
              </a:pathLst>
            </a:custGeom>
            <a:solidFill>
              <a:srgbClr val="788F7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0" name="Google Shape;150;p33"/>
            <p:cNvSpPr/>
            <p:nvPr/>
          </p:nvSpPr>
          <p:spPr>
            <a:xfrm>
              <a:off x="2463325" y="2915650"/>
              <a:ext cx="1160050" cy="1120725"/>
            </a:xfrm>
            <a:custGeom>
              <a:avLst/>
              <a:gdLst/>
              <a:ahLst/>
              <a:cxnLst/>
              <a:rect l="l" t="t" r="r" b="b"/>
              <a:pathLst>
                <a:path w="46402" h="44829" extrusionOk="0">
                  <a:moveTo>
                    <a:pt x="27389" y="0"/>
                  </a:moveTo>
                  <a:cubicBezTo>
                    <a:pt x="26592" y="0"/>
                    <a:pt x="25721" y="513"/>
                    <a:pt x="24759" y="1689"/>
                  </a:cubicBezTo>
                  <a:cubicBezTo>
                    <a:pt x="20309" y="7154"/>
                    <a:pt x="6669" y="14417"/>
                    <a:pt x="1" y="17765"/>
                  </a:cubicBezTo>
                  <a:cubicBezTo>
                    <a:pt x="7466" y="29347"/>
                    <a:pt x="18961" y="38392"/>
                    <a:pt x="33225" y="42553"/>
                  </a:cubicBezTo>
                  <a:cubicBezTo>
                    <a:pt x="37602" y="43843"/>
                    <a:pt x="42024" y="44568"/>
                    <a:pt x="46401" y="44829"/>
                  </a:cubicBezTo>
                  <a:cubicBezTo>
                    <a:pt x="45821" y="37595"/>
                    <a:pt x="37820" y="26100"/>
                    <a:pt x="35921" y="20563"/>
                  </a:cubicBezTo>
                  <a:cubicBezTo>
                    <a:pt x="33659" y="13934"/>
                    <a:pt x="31539" y="0"/>
                    <a:pt x="27389" y="0"/>
                  </a:cubicBezTo>
                  <a:close/>
                </a:path>
              </a:pathLst>
            </a:custGeom>
            <a:solidFill>
              <a:srgbClr val="AB67A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1" name="Google Shape;151;p33"/>
            <p:cNvSpPr/>
            <p:nvPr/>
          </p:nvSpPr>
          <p:spPr>
            <a:xfrm>
              <a:off x="2581100" y="3029500"/>
              <a:ext cx="924500" cy="893075"/>
            </a:xfrm>
            <a:custGeom>
              <a:avLst/>
              <a:gdLst/>
              <a:ahLst/>
              <a:cxnLst/>
              <a:rect l="l" t="t" r="r" b="b"/>
              <a:pathLst>
                <a:path w="36980" h="35723" extrusionOk="0">
                  <a:moveTo>
                    <a:pt x="21827" y="0"/>
                  </a:moveTo>
                  <a:cubicBezTo>
                    <a:pt x="21191" y="0"/>
                    <a:pt x="20496" y="411"/>
                    <a:pt x="19729" y="1354"/>
                  </a:cubicBezTo>
                  <a:cubicBezTo>
                    <a:pt x="16178" y="5688"/>
                    <a:pt x="5306" y="11486"/>
                    <a:pt x="1" y="14153"/>
                  </a:cubicBezTo>
                  <a:cubicBezTo>
                    <a:pt x="5944" y="23387"/>
                    <a:pt x="15105" y="30591"/>
                    <a:pt x="26470" y="33911"/>
                  </a:cubicBezTo>
                  <a:cubicBezTo>
                    <a:pt x="29978" y="34940"/>
                    <a:pt x="33486" y="35520"/>
                    <a:pt x="36979" y="35723"/>
                  </a:cubicBezTo>
                  <a:cubicBezTo>
                    <a:pt x="36515" y="29954"/>
                    <a:pt x="30137" y="20792"/>
                    <a:pt x="28630" y="16386"/>
                  </a:cubicBezTo>
                  <a:cubicBezTo>
                    <a:pt x="26830" y="11109"/>
                    <a:pt x="25133" y="0"/>
                    <a:pt x="21827" y="0"/>
                  </a:cubicBezTo>
                  <a:close/>
                </a:path>
              </a:pathLst>
            </a:custGeom>
            <a:solidFill>
              <a:srgbClr val="AB67A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2" name="Google Shape;152;p33"/>
            <p:cNvSpPr/>
            <p:nvPr/>
          </p:nvSpPr>
          <p:spPr>
            <a:xfrm>
              <a:off x="3710325" y="2969100"/>
              <a:ext cx="1424225" cy="1070175"/>
            </a:xfrm>
            <a:custGeom>
              <a:avLst/>
              <a:gdLst/>
              <a:ahLst/>
              <a:cxnLst/>
              <a:rect l="l" t="t" r="r" b="b"/>
              <a:pathLst>
                <a:path w="56969" h="42807" extrusionOk="0">
                  <a:moveTo>
                    <a:pt x="0" y="42807"/>
                  </a:moveTo>
                  <a:lnTo>
                    <a:pt x="0" y="42807"/>
                  </a:lnTo>
                  <a:lnTo>
                    <a:pt x="0" y="42807"/>
                  </a:lnTo>
                  <a:lnTo>
                    <a:pt x="0" y="42807"/>
                  </a:lnTo>
                  <a:close/>
                  <a:moveTo>
                    <a:pt x="0" y="42807"/>
                  </a:moveTo>
                  <a:cubicBezTo>
                    <a:pt x="25600" y="42807"/>
                    <a:pt x="49213" y="26107"/>
                    <a:pt x="56867" y="363"/>
                  </a:cubicBezTo>
                  <a:cubicBezTo>
                    <a:pt x="49213" y="26107"/>
                    <a:pt x="25600" y="42807"/>
                    <a:pt x="0" y="42807"/>
                  </a:cubicBezTo>
                  <a:close/>
                  <a:moveTo>
                    <a:pt x="56954" y="73"/>
                  </a:moveTo>
                  <a:lnTo>
                    <a:pt x="56954" y="73"/>
                  </a:lnTo>
                  <a:cubicBezTo>
                    <a:pt x="56954" y="59"/>
                    <a:pt x="56954" y="44"/>
                    <a:pt x="56954" y="44"/>
                  </a:cubicBezTo>
                  <a:cubicBezTo>
                    <a:pt x="56954" y="44"/>
                    <a:pt x="56954" y="59"/>
                    <a:pt x="56954" y="73"/>
                  </a:cubicBezTo>
                  <a:lnTo>
                    <a:pt x="56954" y="73"/>
                  </a:lnTo>
                  <a:close/>
                  <a:moveTo>
                    <a:pt x="56968" y="15"/>
                  </a:moveTo>
                  <a:cubicBezTo>
                    <a:pt x="56968" y="1"/>
                    <a:pt x="56968" y="1"/>
                    <a:pt x="56968" y="1"/>
                  </a:cubicBezTo>
                  <a:cubicBezTo>
                    <a:pt x="56968" y="1"/>
                    <a:pt x="56968" y="1"/>
                    <a:pt x="56968" y="15"/>
                  </a:cubicBez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" name="Google Shape;153;p33"/>
            <p:cNvSpPr/>
            <p:nvPr/>
          </p:nvSpPr>
          <p:spPr>
            <a:xfrm>
              <a:off x="3299000" y="2037750"/>
              <a:ext cx="1927950" cy="2001525"/>
            </a:xfrm>
            <a:custGeom>
              <a:avLst/>
              <a:gdLst/>
              <a:ahLst/>
              <a:cxnLst/>
              <a:rect l="l" t="t" r="r" b="b"/>
              <a:pathLst>
                <a:path w="77118" h="80061" extrusionOk="0">
                  <a:moveTo>
                    <a:pt x="72059" y="1"/>
                  </a:moveTo>
                  <a:cubicBezTo>
                    <a:pt x="75726" y="9858"/>
                    <a:pt x="76813" y="20773"/>
                    <a:pt x="74755" y="31674"/>
                  </a:cubicBezTo>
                  <a:cubicBezTo>
                    <a:pt x="69710" y="30297"/>
                    <a:pt x="64840" y="26267"/>
                    <a:pt x="61274" y="20918"/>
                  </a:cubicBezTo>
                  <a:cubicBezTo>
                    <a:pt x="59766" y="23005"/>
                    <a:pt x="58201" y="24948"/>
                    <a:pt x="56563" y="26789"/>
                  </a:cubicBezTo>
                  <a:cubicBezTo>
                    <a:pt x="60332" y="31485"/>
                    <a:pt x="63970" y="35385"/>
                    <a:pt x="62100" y="35385"/>
                  </a:cubicBezTo>
                  <a:cubicBezTo>
                    <a:pt x="62028" y="35385"/>
                    <a:pt x="61955" y="35385"/>
                    <a:pt x="61883" y="35370"/>
                  </a:cubicBezTo>
                  <a:cubicBezTo>
                    <a:pt x="59201" y="35051"/>
                    <a:pt x="56737" y="32993"/>
                    <a:pt x="53591" y="29934"/>
                  </a:cubicBezTo>
                  <a:cubicBezTo>
                    <a:pt x="51808" y="31717"/>
                    <a:pt x="49953" y="33384"/>
                    <a:pt x="48054" y="34921"/>
                  </a:cubicBezTo>
                  <a:cubicBezTo>
                    <a:pt x="50677" y="42603"/>
                    <a:pt x="53764" y="58994"/>
                    <a:pt x="52186" y="68069"/>
                  </a:cubicBezTo>
                  <a:lnTo>
                    <a:pt x="52186" y="68069"/>
                  </a:lnTo>
                  <a:cubicBezTo>
                    <a:pt x="61971" y="60697"/>
                    <a:pt x="69565" y="50245"/>
                    <a:pt x="73320" y="37617"/>
                  </a:cubicBezTo>
                  <a:cubicBezTo>
                    <a:pt x="73349" y="37516"/>
                    <a:pt x="73378" y="37429"/>
                    <a:pt x="73407" y="37327"/>
                  </a:cubicBezTo>
                  <a:cubicBezTo>
                    <a:pt x="73407" y="37313"/>
                    <a:pt x="73407" y="37298"/>
                    <a:pt x="73407" y="37298"/>
                  </a:cubicBezTo>
                  <a:cubicBezTo>
                    <a:pt x="73421" y="37284"/>
                    <a:pt x="73421" y="37269"/>
                    <a:pt x="73421" y="37269"/>
                  </a:cubicBezTo>
                  <a:cubicBezTo>
                    <a:pt x="73421" y="37255"/>
                    <a:pt x="73421" y="37255"/>
                    <a:pt x="73421" y="37255"/>
                  </a:cubicBezTo>
                  <a:cubicBezTo>
                    <a:pt x="77118" y="24513"/>
                    <a:pt x="76364" y="11539"/>
                    <a:pt x="72059" y="1"/>
                  </a:cubicBezTo>
                  <a:close/>
                  <a:moveTo>
                    <a:pt x="52186" y="68069"/>
                  </a:moveTo>
                  <a:cubicBezTo>
                    <a:pt x="50789" y="69122"/>
                    <a:pt x="49347" y="70111"/>
                    <a:pt x="47865" y="71036"/>
                  </a:cubicBezTo>
                  <a:lnTo>
                    <a:pt x="47865" y="71036"/>
                  </a:lnTo>
                  <a:cubicBezTo>
                    <a:pt x="49347" y="70115"/>
                    <a:pt x="50789" y="69127"/>
                    <a:pt x="52185" y="68073"/>
                  </a:cubicBezTo>
                  <a:cubicBezTo>
                    <a:pt x="52185" y="68071"/>
                    <a:pt x="52185" y="68070"/>
                    <a:pt x="52186" y="68069"/>
                  </a:cubicBezTo>
                  <a:close/>
                  <a:moveTo>
                    <a:pt x="7132" y="52649"/>
                  </a:moveTo>
                  <a:lnTo>
                    <a:pt x="7132" y="52649"/>
                  </a:lnTo>
                  <a:cubicBezTo>
                    <a:pt x="5335" y="52983"/>
                    <a:pt x="3567" y="53243"/>
                    <a:pt x="1813" y="53490"/>
                  </a:cubicBezTo>
                  <a:cubicBezTo>
                    <a:pt x="2045" y="54273"/>
                    <a:pt x="2262" y="55012"/>
                    <a:pt x="2494" y="55679"/>
                  </a:cubicBezTo>
                  <a:cubicBezTo>
                    <a:pt x="4393" y="61216"/>
                    <a:pt x="12394" y="72711"/>
                    <a:pt x="12974" y="79945"/>
                  </a:cubicBezTo>
                  <a:cubicBezTo>
                    <a:pt x="8669" y="79698"/>
                    <a:pt x="4320" y="78973"/>
                    <a:pt x="1" y="77741"/>
                  </a:cubicBezTo>
                  <a:lnTo>
                    <a:pt x="1" y="77741"/>
                  </a:lnTo>
                  <a:cubicBezTo>
                    <a:pt x="5480" y="79321"/>
                    <a:pt x="11017" y="80061"/>
                    <a:pt x="16453" y="80061"/>
                  </a:cubicBezTo>
                  <a:cubicBezTo>
                    <a:pt x="27703" y="80061"/>
                    <a:pt x="38569" y="76836"/>
                    <a:pt x="47865" y="71036"/>
                  </a:cubicBezTo>
                  <a:lnTo>
                    <a:pt x="47865" y="71036"/>
                  </a:lnTo>
                  <a:cubicBezTo>
                    <a:pt x="46331" y="71989"/>
                    <a:pt x="44754" y="72871"/>
                    <a:pt x="43140" y="73682"/>
                  </a:cubicBezTo>
                  <a:cubicBezTo>
                    <a:pt x="36646" y="71870"/>
                    <a:pt x="29427" y="67435"/>
                    <a:pt x="24295" y="62289"/>
                  </a:cubicBezTo>
                  <a:lnTo>
                    <a:pt x="16250" y="62289"/>
                  </a:lnTo>
                  <a:cubicBezTo>
                    <a:pt x="14670" y="62289"/>
                    <a:pt x="13380" y="60999"/>
                    <a:pt x="13380" y="59419"/>
                  </a:cubicBezTo>
                  <a:lnTo>
                    <a:pt x="13380" y="58810"/>
                  </a:lnTo>
                  <a:cubicBezTo>
                    <a:pt x="13380" y="57911"/>
                    <a:pt x="13815" y="57114"/>
                    <a:pt x="14453" y="56592"/>
                  </a:cubicBezTo>
                  <a:lnTo>
                    <a:pt x="9959" y="56592"/>
                  </a:lnTo>
                  <a:cubicBezTo>
                    <a:pt x="8379" y="56592"/>
                    <a:pt x="7089" y="55302"/>
                    <a:pt x="7089" y="53722"/>
                  </a:cubicBezTo>
                  <a:lnTo>
                    <a:pt x="7089" y="53113"/>
                  </a:lnTo>
                  <a:cubicBezTo>
                    <a:pt x="7089" y="52954"/>
                    <a:pt x="7104" y="52809"/>
                    <a:pt x="7132" y="52649"/>
                  </a:cubicBezTo>
                  <a:close/>
                </a:path>
              </a:pathLst>
            </a:custGeom>
            <a:solidFill>
              <a:srgbClr val="76A9C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4" name="Google Shape;154;p33"/>
            <p:cNvSpPr/>
            <p:nvPr/>
          </p:nvSpPr>
          <p:spPr>
            <a:xfrm>
              <a:off x="4830825" y="2037750"/>
              <a:ext cx="388525" cy="791850"/>
            </a:xfrm>
            <a:custGeom>
              <a:avLst/>
              <a:gdLst/>
              <a:ahLst/>
              <a:cxnLst/>
              <a:rect l="l" t="t" r="r" b="b"/>
              <a:pathLst>
                <a:path w="15541" h="31674" extrusionOk="0">
                  <a:moveTo>
                    <a:pt x="10786" y="1"/>
                  </a:moveTo>
                  <a:cubicBezTo>
                    <a:pt x="10380" y="1146"/>
                    <a:pt x="9959" y="2262"/>
                    <a:pt x="9524" y="3364"/>
                  </a:cubicBezTo>
                  <a:cubicBezTo>
                    <a:pt x="11423" y="10481"/>
                    <a:pt x="11800" y="18033"/>
                    <a:pt x="10394" y="25426"/>
                  </a:cubicBezTo>
                  <a:cubicBezTo>
                    <a:pt x="6785" y="24440"/>
                    <a:pt x="4103" y="21585"/>
                    <a:pt x="2132" y="17801"/>
                  </a:cubicBezTo>
                  <a:cubicBezTo>
                    <a:pt x="1436" y="18874"/>
                    <a:pt x="726" y="19918"/>
                    <a:pt x="1" y="20918"/>
                  </a:cubicBezTo>
                  <a:cubicBezTo>
                    <a:pt x="3567" y="26267"/>
                    <a:pt x="8437" y="30297"/>
                    <a:pt x="13482" y="31674"/>
                  </a:cubicBezTo>
                  <a:cubicBezTo>
                    <a:pt x="15540" y="20773"/>
                    <a:pt x="14453" y="9858"/>
                    <a:pt x="10786" y="1"/>
                  </a:cubicBezTo>
                  <a:close/>
                </a:path>
              </a:pathLst>
            </a:custGeom>
            <a:solidFill>
              <a:srgbClr val="7489B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5" name="Google Shape;155;p33"/>
            <p:cNvSpPr/>
            <p:nvPr/>
          </p:nvSpPr>
          <p:spPr>
            <a:xfrm>
              <a:off x="4884100" y="2121825"/>
              <a:ext cx="241750" cy="551600"/>
            </a:xfrm>
            <a:custGeom>
              <a:avLst/>
              <a:gdLst/>
              <a:ahLst/>
              <a:cxnLst/>
              <a:rect l="l" t="t" r="r" b="b"/>
              <a:pathLst>
                <a:path w="9670" h="22064" extrusionOk="0">
                  <a:moveTo>
                    <a:pt x="7393" y="1"/>
                  </a:moveTo>
                  <a:cubicBezTo>
                    <a:pt x="5277" y="5335"/>
                    <a:pt x="2784" y="10133"/>
                    <a:pt x="1" y="14438"/>
                  </a:cubicBezTo>
                  <a:cubicBezTo>
                    <a:pt x="1972" y="18222"/>
                    <a:pt x="4654" y="21077"/>
                    <a:pt x="8263" y="22063"/>
                  </a:cubicBezTo>
                  <a:cubicBezTo>
                    <a:pt x="9669" y="14670"/>
                    <a:pt x="9292" y="7118"/>
                    <a:pt x="7393" y="1"/>
                  </a:cubicBezTo>
                  <a:close/>
                </a:path>
              </a:pathLst>
            </a:custGeom>
            <a:solidFill>
              <a:srgbClr val="7489B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6" name="Google Shape;156;p33"/>
            <p:cNvSpPr/>
            <p:nvPr/>
          </p:nvSpPr>
          <p:spPr>
            <a:xfrm>
              <a:off x="3740400" y="2707450"/>
              <a:ext cx="1157850" cy="1172375"/>
            </a:xfrm>
            <a:custGeom>
              <a:avLst/>
              <a:gdLst/>
              <a:ahLst/>
              <a:cxnLst/>
              <a:rect l="l" t="t" r="r" b="b"/>
              <a:pathLst>
                <a:path w="46314" h="46895" extrusionOk="0">
                  <a:moveTo>
                    <a:pt x="38907" y="1"/>
                  </a:moveTo>
                  <a:cubicBezTo>
                    <a:pt x="38849" y="73"/>
                    <a:pt x="38776" y="146"/>
                    <a:pt x="38718" y="218"/>
                  </a:cubicBezTo>
                  <a:cubicBezTo>
                    <a:pt x="40690" y="2798"/>
                    <a:pt x="41922" y="4596"/>
                    <a:pt x="40762" y="4596"/>
                  </a:cubicBezTo>
                  <a:cubicBezTo>
                    <a:pt x="40704" y="4596"/>
                    <a:pt x="40646" y="4581"/>
                    <a:pt x="40588" y="4581"/>
                  </a:cubicBezTo>
                  <a:cubicBezTo>
                    <a:pt x="39284" y="4422"/>
                    <a:pt x="38037" y="3596"/>
                    <a:pt x="36718" y="2364"/>
                  </a:cubicBezTo>
                  <a:cubicBezTo>
                    <a:pt x="36457" y="2625"/>
                    <a:pt x="36196" y="2900"/>
                    <a:pt x="35935" y="3146"/>
                  </a:cubicBezTo>
                  <a:cubicBezTo>
                    <a:pt x="39081" y="6205"/>
                    <a:pt x="41545" y="8263"/>
                    <a:pt x="44227" y="8582"/>
                  </a:cubicBezTo>
                  <a:cubicBezTo>
                    <a:pt x="44299" y="8597"/>
                    <a:pt x="44372" y="8597"/>
                    <a:pt x="44444" y="8597"/>
                  </a:cubicBezTo>
                  <a:cubicBezTo>
                    <a:pt x="46314" y="8597"/>
                    <a:pt x="42676" y="4697"/>
                    <a:pt x="38907" y="1"/>
                  </a:cubicBezTo>
                  <a:close/>
                  <a:moveTo>
                    <a:pt x="1885" y="22904"/>
                  </a:moveTo>
                  <a:cubicBezTo>
                    <a:pt x="1261" y="23092"/>
                    <a:pt x="624" y="23281"/>
                    <a:pt x="0" y="23455"/>
                  </a:cubicBezTo>
                  <a:lnTo>
                    <a:pt x="1914" y="23455"/>
                  </a:lnTo>
                  <a:cubicBezTo>
                    <a:pt x="1899" y="23266"/>
                    <a:pt x="1885" y="23092"/>
                    <a:pt x="1885" y="22904"/>
                  </a:cubicBezTo>
                  <a:close/>
                  <a:moveTo>
                    <a:pt x="30398" y="8133"/>
                  </a:moveTo>
                  <a:cubicBezTo>
                    <a:pt x="29847" y="8582"/>
                    <a:pt x="29296" y="9017"/>
                    <a:pt x="28731" y="9437"/>
                  </a:cubicBezTo>
                  <a:cubicBezTo>
                    <a:pt x="31963" y="19164"/>
                    <a:pt x="35732" y="42517"/>
                    <a:pt x="27890" y="42517"/>
                  </a:cubicBezTo>
                  <a:cubicBezTo>
                    <a:pt x="27716" y="42517"/>
                    <a:pt x="27542" y="42502"/>
                    <a:pt x="27354" y="42488"/>
                  </a:cubicBezTo>
                  <a:cubicBezTo>
                    <a:pt x="21903" y="41806"/>
                    <a:pt x="15337" y="39168"/>
                    <a:pt x="10249" y="35501"/>
                  </a:cubicBezTo>
                  <a:lnTo>
                    <a:pt x="6639" y="35501"/>
                  </a:lnTo>
                  <a:cubicBezTo>
                    <a:pt x="11771" y="40647"/>
                    <a:pt x="18990" y="45082"/>
                    <a:pt x="25484" y="46894"/>
                  </a:cubicBezTo>
                  <a:cubicBezTo>
                    <a:pt x="28658" y="45300"/>
                    <a:pt x="31688" y="43430"/>
                    <a:pt x="34529" y="41285"/>
                  </a:cubicBezTo>
                  <a:cubicBezTo>
                    <a:pt x="36109" y="32210"/>
                    <a:pt x="33021" y="15816"/>
                    <a:pt x="30398" y="8133"/>
                  </a:cubicBezTo>
                  <a:close/>
                </a:path>
              </a:pathLst>
            </a:custGeom>
            <a:solidFill>
              <a:srgbClr val="DDA54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7" name="Google Shape;157;p33"/>
            <p:cNvSpPr/>
            <p:nvPr/>
          </p:nvSpPr>
          <p:spPr>
            <a:xfrm>
              <a:off x="3787500" y="2712900"/>
              <a:ext cx="1000950" cy="1057475"/>
            </a:xfrm>
            <a:custGeom>
              <a:avLst/>
              <a:gdLst/>
              <a:ahLst/>
              <a:cxnLst/>
              <a:rect l="l" t="t" r="r" b="b"/>
              <a:pathLst>
                <a:path w="40038" h="42299" extrusionOk="0">
                  <a:moveTo>
                    <a:pt x="36834" y="0"/>
                  </a:moveTo>
                  <a:cubicBezTo>
                    <a:pt x="36167" y="739"/>
                    <a:pt x="35501" y="1450"/>
                    <a:pt x="34834" y="2146"/>
                  </a:cubicBezTo>
                  <a:cubicBezTo>
                    <a:pt x="36153" y="3378"/>
                    <a:pt x="37400" y="4204"/>
                    <a:pt x="38704" y="4363"/>
                  </a:cubicBezTo>
                  <a:cubicBezTo>
                    <a:pt x="38762" y="4363"/>
                    <a:pt x="38820" y="4378"/>
                    <a:pt x="38878" y="4378"/>
                  </a:cubicBezTo>
                  <a:cubicBezTo>
                    <a:pt x="40038" y="4378"/>
                    <a:pt x="38806" y="2580"/>
                    <a:pt x="36834" y="0"/>
                  </a:cubicBezTo>
                  <a:close/>
                  <a:moveTo>
                    <a:pt x="26847" y="9219"/>
                  </a:moveTo>
                  <a:cubicBezTo>
                    <a:pt x="18512" y="15598"/>
                    <a:pt x="9264" y="19874"/>
                    <a:pt x="1" y="22686"/>
                  </a:cubicBezTo>
                  <a:cubicBezTo>
                    <a:pt x="1" y="22874"/>
                    <a:pt x="15" y="23048"/>
                    <a:pt x="30" y="23237"/>
                  </a:cubicBezTo>
                  <a:lnTo>
                    <a:pt x="17874" y="23237"/>
                  </a:lnTo>
                  <a:cubicBezTo>
                    <a:pt x="19454" y="23237"/>
                    <a:pt x="20730" y="24527"/>
                    <a:pt x="20730" y="26107"/>
                  </a:cubicBezTo>
                  <a:lnTo>
                    <a:pt x="20730" y="26716"/>
                  </a:lnTo>
                  <a:cubicBezTo>
                    <a:pt x="20730" y="27615"/>
                    <a:pt x="20309" y="28412"/>
                    <a:pt x="19657" y="28934"/>
                  </a:cubicBezTo>
                  <a:lnTo>
                    <a:pt x="24165" y="28934"/>
                  </a:lnTo>
                  <a:cubicBezTo>
                    <a:pt x="25745" y="28934"/>
                    <a:pt x="27021" y="30224"/>
                    <a:pt x="27021" y="31804"/>
                  </a:cubicBezTo>
                  <a:lnTo>
                    <a:pt x="27021" y="32413"/>
                  </a:lnTo>
                  <a:cubicBezTo>
                    <a:pt x="27021" y="33993"/>
                    <a:pt x="25745" y="35283"/>
                    <a:pt x="24165" y="35283"/>
                  </a:cubicBezTo>
                  <a:lnTo>
                    <a:pt x="8365" y="35283"/>
                  </a:lnTo>
                  <a:cubicBezTo>
                    <a:pt x="13453" y="38950"/>
                    <a:pt x="20019" y="41588"/>
                    <a:pt x="25470" y="42270"/>
                  </a:cubicBezTo>
                  <a:cubicBezTo>
                    <a:pt x="25658" y="42284"/>
                    <a:pt x="25832" y="42299"/>
                    <a:pt x="26006" y="42299"/>
                  </a:cubicBezTo>
                  <a:cubicBezTo>
                    <a:pt x="33848" y="42299"/>
                    <a:pt x="30079" y="18946"/>
                    <a:pt x="26847" y="9219"/>
                  </a:cubicBezTo>
                  <a:close/>
                </a:path>
              </a:pathLst>
            </a:custGeom>
            <a:solidFill>
              <a:srgbClr val="DDA54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8" name="Google Shape;158;p33"/>
            <p:cNvSpPr/>
            <p:nvPr/>
          </p:nvSpPr>
          <p:spPr>
            <a:xfrm>
              <a:off x="3297925" y="3980900"/>
              <a:ext cx="1100" cy="25"/>
            </a:xfrm>
            <a:custGeom>
              <a:avLst/>
              <a:gdLst/>
              <a:ahLst/>
              <a:cxnLst/>
              <a:rect l="l" t="t" r="r" b="b"/>
              <a:pathLst>
                <a:path w="44" h="1" extrusionOk="0">
                  <a:moveTo>
                    <a:pt x="44" y="1"/>
                  </a:moveTo>
                  <a:cubicBezTo>
                    <a:pt x="29" y="1"/>
                    <a:pt x="29" y="1"/>
                    <a:pt x="29" y="1"/>
                  </a:cubicBezTo>
                  <a:cubicBezTo>
                    <a:pt x="29" y="1"/>
                    <a:pt x="29" y="1"/>
                    <a:pt x="44" y="1"/>
                  </a:cubicBezTo>
                  <a:close/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76A9C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9" name="Google Shape;159;p33"/>
            <p:cNvSpPr/>
            <p:nvPr/>
          </p:nvSpPr>
          <p:spPr>
            <a:xfrm>
              <a:off x="2477100" y="3380775"/>
              <a:ext cx="763950" cy="582400"/>
            </a:xfrm>
            <a:custGeom>
              <a:avLst/>
              <a:gdLst/>
              <a:ahLst/>
              <a:cxnLst/>
              <a:rect l="l" t="t" r="r" b="b"/>
              <a:pathLst>
                <a:path w="30558" h="23296" extrusionOk="0">
                  <a:moveTo>
                    <a:pt x="0" y="1"/>
                  </a:moveTo>
                  <a:lnTo>
                    <a:pt x="0" y="1"/>
                  </a:lnTo>
                  <a:cubicBezTo>
                    <a:pt x="7089" y="10612"/>
                    <a:pt x="17613" y="18990"/>
                    <a:pt x="30557" y="23295"/>
                  </a:cubicBezTo>
                  <a:cubicBezTo>
                    <a:pt x="17613" y="18990"/>
                    <a:pt x="7103" y="10612"/>
                    <a:pt x="0" y="1"/>
                  </a:cubicBezTo>
                  <a:close/>
                </a:path>
              </a:pathLst>
            </a:custGeom>
            <a:solidFill>
              <a:srgbClr val="76A9C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0" name="Google Shape;160;p33"/>
            <p:cNvSpPr/>
            <p:nvPr/>
          </p:nvSpPr>
          <p:spPr>
            <a:xfrm>
              <a:off x="2477100" y="3374975"/>
              <a:ext cx="1146275" cy="661400"/>
            </a:xfrm>
            <a:custGeom>
              <a:avLst/>
              <a:gdLst/>
              <a:ahLst/>
              <a:cxnLst/>
              <a:rect l="l" t="t" r="r" b="b"/>
              <a:pathLst>
                <a:path w="45851" h="26456" extrusionOk="0">
                  <a:moveTo>
                    <a:pt x="34689" y="1"/>
                  </a:moveTo>
                  <a:cubicBezTo>
                    <a:pt x="33819" y="117"/>
                    <a:pt x="32964" y="218"/>
                    <a:pt x="32108" y="320"/>
                  </a:cubicBezTo>
                  <a:cubicBezTo>
                    <a:pt x="32340" y="1132"/>
                    <a:pt x="32558" y="1900"/>
                    <a:pt x="32790" y="2567"/>
                  </a:cubicBezTo>
                  <a:cubicBezTo>
                    <a:pt x="34297" y="6973"/>
                    <a:pt x="40675" y="16135"/>
                    <a:pt x="41139" y="21904"/>
                  </a:cubicBezTo>
                  <a:cubicBezTo>
                    <a:pt x="37646" y="21701"/>
                    <a:pt x="34138" y="21121"/>
                    <a:pt x="30630" y="20092"/>
                  </a:cubicBezTo>
                  <a:cubicBezTo>
                    <a:pt x="19410" y="16816"/>
                    <a:pt x="10321" y="9728"/>
                    <a:pt x="4378" y="668"/>
                  </a:cubicBezTo>
                  <a:cubicBezTo>
                    <a:pt x="2784" y="537"/>
                    <a:pt x="1320" y="392"/>
                    <a:pt x="0" y="233"/>
                  </a:cubicBezTo>
                  <a:lnTo>
                    <a:pt x="0" y="233"/>
                  </a:lnTo>
                  <a:cubicBezTo>
                    <a:pt x="7103" y="10844"/>
                    <a:pt x="17613" y="19222"/>
                    <a:pt x="30557" y="23527"/>
                  </a:cubicBezTo>
                  <a:cubicBezTo>
                    <a:pt x="30572" y="23527"/>
                    <a:pt x="30586" y="23527"/>
                    <a:pt x="30586" y="23542"/>
                  </a:cubicBezTo>
                  <a:lnTo>
                    <a:pt x="30601" y="23542"/>
                  </a:lnTo>
                  <a:cubicBezTo>
                    <a:pt x="30615" y="23542"/>
                    <a:pt x="30615" y="23542"/>
                    <a:pt x="30630" y="23556"/>
                  </a:cubicBezTo>
                  <a:lnTo>
                    <a:pt x="30659" y="23556"/>
                  </a:lnTo>
                  <a:cubicBezTo>
                    <a:pt x="30673" y="23571"/>
                    <a:pt x="30673" y="23571"/>
                    <a:pt x="30688" y="23571"/>
                  </a:cubicBezTo>
                  <a:lnTo>
                    <a:pt x="30702" y="23571"/>
                  </a:lnTo>
                  <a:cubicBezTo>
                    <a:pt x="30702" y="23571"/>
                    <a:pt x="30717" y="23585"/>
                    <a:pt x="30731" y="23585"/>
                  </a:cubicBezTo>
                  <a:cubicBezTo>
                    <a:pt x="31369" y="23788"/>
                    <a:pt x="32021" y="23991"/>
                    <a:pt x="32674" y="24180"/>
                  </a:cubicBezTo>
                  <a:cubicBezTo>
                    <a:pt x="32717" y="24194"/>
                    <a:pt x="32775" y="24223"/>
                    <a:pt x="32833" y="24238"/>
                  </a:cubicBezTo>
                  <a:lnTo>
                    <a:pt x="32877" y="24238"/>
                  </a:lnTo>
                  <a:cubicBezTo>
                    <a:pt x="32877" y="24238"/>
                    <a:pt x="32877" y="24252"/>
                    <a:pt x="32877" y="24252"/>
                  </a:cubicBezTo>
                  <a:cubicBezTo>
                    <a:pt x="37196" y="25484"/>
                    <a:pt x="41545" y="26209"/>
                    <a:pt x="45850" y="26456"/>
                  </a:cubicBezTo>
                  <a:cubicBezTo>
                    <a:pt x="45270" y="19222"/>
                    <a:pt x="37269" y="7727"/>
                    <a:pt x="35370" y="2190"/>
                  </a:cubicBezTo>
                  <a:cubicBezTo>
                    <a:pt x="35138" y="1523"/>
                    <a:pt x="34921" y="784"/>
                    <a:pt x="34689" y="1"/>
                  </a:cubicBezTo>
                  <a:close/>
                </a:path>
              </a:pathLst>
            </a:custGeom>
            <a:solidFill>
              <a:srgbClr val="9A5C9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1" name="Google Shape;161;p33"/>
            <p:cNvSpPr/>
            <p:nvPr/>
          </p:nvSpPr>
          <p:spPr>
            <a:xfrm>
              <a:off x="2586550" y="3382950"/>
              <a:ext cx="919050" cy="539625"/>
            </a:xfrm>
            <a:custGeom>
              <a:avLst/>
              <a:gdLst/>
              <a:ahLst/>
              <a:cxnLst/>
              <a:rect l="l" t="t" r="r" b="b"/>
              <a:pathLst>
                <a:path w="36762" h="21585" extrusionOk="0">
                  <a:moveTo>
                    <a:pt x="27730" y="1"/>
                  </a:moveTo>
                  <a:cubicBezTo>
                    <a:pt x="22222" y="610"/>
                    <a:pt x="16960" y="842"/>
                    <a:pt x="12191" y="842"/>
                  </a:cubicBezTo>
                  <a:cubicBezTo>
                    <a:pt x="7625" y="842"/>
                    <a:pt x="3494" y="639"/>
                    <a:pt x="0" y="349"/>
                  </a:cubicBezTo>
                  <a:lnTo>
                    <a:pt x="0" y="349"/>
                  </a:lnTo>
                  <a:cubicBezTo>
                    <a:pt x="5943" y="9409"/>
                    <a:pt x="15032" y="16497"/>
                    <a:pt x="26252" y="19773"/>
                  </a:cubicBezTo>
                  <a:cubicBezTo>
                    <a:pt x="29760" y="20802"/>
                    <a:pt x="33268" y="21382"/>
                    <a:pt x="36761" y="21585"/>
                  </a:cubicBezTo>
                  <a:cubicBezTo>
                    <a:pt x="36297" y="15816"/>
                    <a:pt x="29919" y="6654"/>
                    <a:pt x="28412" y="2248"/>
                  </a:cubicBezTo>
                  <a:cubicBezTo>
                    <a:pt x="28180" y="1581"/>
                    <a:pt x="27962" y="813"/>
                    <a:pt x="27730" y="1"/>
                  </a:cubicBezTo>
                  <a:close/>
                </a:path>
              </a:pathLst>
            </a:custGeom>
            <a:solidFill>
              <a:srgbClr val="9A5C9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2" name="Google Shape;162;p33"/>
            <p:cNvSpPr/>
            <p:nvPr/>
          </p:nvSpPr>
          <p:spPr>
            <a:xfrm>
              <a:off x="2213650" y="1939550"/>
              <a:ext cx="145700" cy="158375"/>
            </a:xfrm>
            <a:custGeom>
              <a:avLst/>
              <a:gdLst/>
              <a:ahLst/>
              <a:cxnLst/>
              <a:rect l="l" t="t" r="r" b="b"/>
              <a:pathLst>
                <a:path w="5828" h="6335" extrusionOk="0">
                  <a:moveTo>
                    <a:pt x="2870" y="0"/>
                  </a:moveTo>
                  <a:cubicBezTo>
                    <a:pt x="1290" y="0"/>
                    <a:pt x="0" y="1276"/>
                    <a:pt x="0" y="2856"/>
                  </a:cubicBezTo>
                  <a:lnTo>
                    <a:pt x="0" y="3479"/>
                  </a:lnTo>
                  <a:cubicBezTo>
                    <a:pt x="0" y="5045"/>
                    <a:pt x="1290" y="6335"/>
                    <a:pt x="2870" y="6335"/>
                  </a:cubicBezTo>
                  <a:lnTo>
                    <a:pt x="3378" y="6335"/>
                  </a:lnTo>
                  <a:cubicBezTo>
                    <a:pt x="3378" y="6320"/>
                    <a:pt x="3378" y="6320"/>
                    <a:pt x="3378" y="6306"/>
                  </a:cubicBezTo>
                  <a:cubicBezTo>
                    <a:pt x="3392" y="6306"/>
                    <a:pt x="3392" y="6292"/>
                    <a:pt x="3392" y="6292"/>
                  </a:cubicBezTo>
                  <a:cubicBezTo>
                    <a:pt x="3392" y="6292"/>
                    <a:pt x="3392" y="6277"/>
                    <a:pt x="3392" y="6277"/>
                  </a:cubicBezTo>
                  <a:cubicBezTo>
                    <a:pt x="3392" y="6263"/>
                    <a:pt x="3392" y="6263"/>
                    <a:pt x="3407" y="6248"/>
                  </a:cubicBezTo>
                  <a:cubicBezTo>
                    <a:pt x="3407" y="6248"/>
                    <a:pt x="3407" y="6248"/>
                    <a:pt x="3407" y="6234"/>
                  </a:cubicBezTo>
                  <a:cubicBezTo>
                    <a:pt x="3407" y="6234"/>
                    <a:pt x="3407" y="6219"/>
                    <a:pt x="3407" y="6219"/>
                  </a:cubicBezTo>
                  <a:cubicBezTo>
                    <a:pt x="3407" y="6219"/>
                    <a:pt x="3421" y="6205"/>
                    <a:pt x="3421" y="6205"/>
                  </a:cubicBezTo>
                  <a:cubicBezTo>
                    <a:pt x="3421" y="6205"/>
                    <a:pt x="3421" y="6190"/>
                    <a:pt x="3421" y="6190"/>
                  </a:cubicBezTo>
                  <a:cubicBezTo>
                    <a:pt x="3421" y="6176"/>
                    <a:pt x="3421" y="6176"/>
                    <a:pt x="3421" y="6176"/>
                  </a:cubicBezTo>
                  <a:cubicBezTo>
                    <a:pt x="4117" y="4045"/>
                    <a:pt x="4929" y="1986"/>
                    <a:pt x="5827" y="0"/>
                  </a:cubicBez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3" name="Google Shape;163;p33"/>
            <p:cNvSpPr/>
            <p:nvPr/>
          </p:nvSpPr>
          <p:spPr>
            <a:xfrm>
              <a:off x="2876825" y="1939550"/>
              <a:ext cx="324000" cy="300800"/>
            </a:xfrm>
            <a:custGeom>
              <a:avLst/>
              <a:gdLst/>
              <a:ahLst/>
              <a:cxnLst/>
              <a:rect l="l" t="t" r="r" b="b"/>
              <a:pathLst>
                <a:path w="12960" h="12032" extrusionOk="0">
                  <a:moveTo>
                    <a:pt x="2102" y="0"/>
                  </a:moveTo>
                  <a:cubicBezTo>
                    <a:pt x="1537" y="1146"/>
                    <a:pt x="1145" y="2450"/>
                    <a:pt x="942" y="3929"/>
                  </a:cubicBezTo>
                  <a:cubicBezTo>
                    <a:pt x="667" y="6132"/>
                    <a:pt x="392" y="8930"/>
                    <a:pt x="0" y="12032"/>
                  </a:cubicBezTo>
                  <a:lnTo>
                    <a:pt x="10089" y="12032"/>
                  </a:lnTo>
                  <a:cubicBezTo>
                    <a:pt x="11669" y="12032"/>
                    <a:pt x="12959" y="10742"/>
                    <a:pt x="12959" y="9176"/>
                  </a:cubicBezTo>
                  <a:lnTo>
                    <a:pt x="12959" y="8553"/>
                  </a:lnTo>
                  <a:cubicBezTo>
                    <a:pt x="12959" y="6973"/>
                    <a:pt x="11669" y="5683"/>
                    <a:pt x="10089" y="5683"/>
                  </a:cubicBezTo>
                  <a:lnTo>
                    <a:pt x="5596" y="5683"/>
                  </a:lnTo>
                  <a:cubicBezTo>
                    <a:pt x="6233" y="5161"/>
                    <a:pt x="6668" y="4364"/>
                    <a:pt x="6668" y="3479"/>
                  </a:cubicBezTo>
                  <a:lnTo>
                    <a:pt x="6668" y="2856"/>
                  </a:lnTo>
                  <a:cubicBezTo>
                    <a:pt x="6668" y="1276"/>
                    <a:pt x="5378" y="0"/>
                    <a:pt x="3798" y="0"/>
                  </a:cubicBezTo>
                  <a:close/>
                </a:path>
              </a:pathLst>
            </a:custGeom>
            <a:solidFill>
              <a:srgbClr val="76A9C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4" name="Google Shape;164;p33"/>
            <p:cNvSpPr/>
            <p:nvPr/>
          </p:nvSpPr>
          <p:spPr>
            <a:xfrm>
              <a:off x="2298075" y="1939550"/>
              <a:ext cx="631325" cy="300800"/>
            </a:xfrm>
            <a:custGeom>
              <a:avLst/>
              <a:gdLst/>
              <a:ahLst/>
              <a:cxnLst/>
              <a:rect l="l" t="t" r="r" b="b"/>
              <a:pathLst>
                <a:path w="25253" h="12032" extrusionOk="0">
                  <a:moveTo>
                    <a:pt x="2450" y="0"/>
                  </a:moveTo>
                  <a:cubicBezTo>
                    <a:pt x="1552" y="1986"/>
                    <a:pt x="740" y="4045"/>
                    <a:pt x="44" y="6176"/>
                  </a:cubicBezTo>
                  <a:cubicBezTo>
                    <a:pt x="44" y="6176"/>
                    <a:pt x="44" y="6176"/>
                    <a:pt x="44" y="6190"/>
                  </a:cubicBezTo>
                  <a:cubicBezTo>
                    <a:pt x="44" y="6190"/>
                    <a:pt x="44" y="6190"/>
                    <a:pt x="44" y="6205"/>
                  </a:cubicBezTo>
                  <a:cubicBezTo>
                    <a:pt x="44" y="6205"/>
                    <a:pt x="30" y="6219"/>
                    <a:pt x="30" y="6219"/>
                  </a:cubicBezTo>
                  <a:cubicBezTo>
                    <a:pt x="30" y="6219"/>
                    <a:pt x="30" y="6234"/>
                    <a:pt x="30" y="6234"/>
                  </a:cubicBezTo>
                  <a:cubicBezTo>
                    <a:pt x="30" y="6248"/>
                    <a:pt x="30" y="6248"/>
                    <a:pt x="30" y="6248"/>
                  </a:cubicBezTo>
                  <a:cubicBezTo>
                    <a:pt x="15" y="6263"/>
                    <a:pt x="15" y="6263"/>
                    <a:pt x="15" y="6277"/>
                  </a:cubicBezTo>
                  <a:cubicBezTo>
                    <a:pt x="15" y="6277"/>
                    <a:pt x="15" y="6292"/>
                    <a:pt x="15" y="6292"/>
                  </a:cubicBezTo>
                  <a:cubicBezTo>
                    <a:pt x="15" y="6292"/>
                    <a:pt x="15" y="6306"/>
                    <a:pt x="1" y="6306"/>
                  </a:cubicBezTo>
                  <a:cubicBezTo>
                    <a:pt x="1" y="6320"/>
                    <a:pt x="1" y="6320"/>
                    <a:pt x="1" y="6335"/>
                  </a:cubicBezTo>
                  <a:lnTo>
                    <a:pt x="3132" y="6335"/>
                  </a:lnTo>
                  <a:cubicBezTo>
                    <a:pt x="3827" y="4161"/>
                    <a:pt x="4654" y="2044"/>
                    <a:pt x="5596" y="0"/>
                  </a:cubicBezTo>
                  <a:close/>
                  <a:moveTo>
                    <a:pt x="21469" y="0"/>
                  </a:moveTo>
                  <a:cubicBezTo>
                    <a:pt x="20700" y="1247"/>
                    <a:pt x="20179" y="2610"/>
                    <a:pt x="19976" y="4117"/>
                  </a:cubicBezTo>
                  <a:cubicBezTo>
                    <a:pt x="19700" y="6219"/>
                    <a:pt x="19628" y="8988"/>
                    <a:pt x="19497" y="12032"/>
                  </a:cubicBezTo>
                  <a:lnTo>
                    <a:pt x="23150" y="12032"/>
                  </a:lnTo>
                  <a:cubicBezTo>
                    <a:pt x="23542" y="8930"/>
                    <a:pt x="23817" y="6132"/>
                    <a:pt x="24092" y="3929"/>
                  </a:cubicBezTo>
                  <a:cubicBezTo>
                    <a:pt x="24295" y="2450"/>
                    <a:pt x="24687" y="1146"/>
                    <a:pt x="25252" y="0"/>
                  </a:cubicBezTo>
                  <a:close/>
                </a:path>
              </a:pathLst>
            </a:custGeom>
            <a:solidFill>
              <a:srgbClr val="6C816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5" name="Google Shape;165;p33"/>
            <p:cNvSpPr/>
            <p:nvPr/>
          </p:nvSpPr>
          <p:spPr>
            <a:xfrm>
              <a:off x="2371275" y="1939550"/>
              <a:ext cx="463525" cy="300800"/>
            </a:xfrm>
            <a:custGeom>
              <a:avLst/>
              <a:gdLst/>
              <a:ahLst/>
              <a:cxnLst/>
              <a:rect l="l" t="t" r="r" b="b"/>
              <a:pathLst>
                <a:path w="18541" h="12032" extrusionOk="0">
                  <a:moveTo>
                    <a:pt x="2668" y="0"/>
                  </a:moveTo>
                  <a:cubicBezTo>
                    <a:pt x="1726" y="2044"/>
                    <a:pt x="899" y="4161"/>
                    <a:pt x="204" y="6335"/>
                  </a:cubicBezTo>
                  <a:lnTo>
                    <a:pt x="1073" y="6335"/>
                  </a:lnTo>
                  <a:cubicBezTo>
                    <a:pt x="421" y="6871"/>
                    <a:pt x="1" y="7654"/>
                    <a:pt x="1" y="8553"/>
                  </a:cubicBezTo>
                  <a:lnTo>
                    <a:pt x="1" y="9176"/>
                  </a:lnTo>
                  <a:cubicBezTo>
                    <a:pt x="1" y="10742"/>
                    <a:pt x="1276" y="12032"/>
                    <a:pt x="2856" y="12032"/>
                  </a:cubicBezTo>
                  <a:lnTo>
                    <a:pt x="16569" y="12032"/>
                  </a:lnTo>
                  <a:cubicBezTo>
                    <a:pt x="16700" y="8988"/>
                    <a:pt x="16772" y="6219"/>
                    <a:pt x="17048" y="4117"/>
                  </a:cubicBezTo>
                  <a:cubicBezTo>
                    <a:pt x="17251" y="2610"/>
                    <a:pt x="17772" y="1247"/>
                    <a:pt x="18541" y="0"/>
                  </a:cubicBezTo>
                  <a:close/>
                </a:path>
              </a:pathLst>
            </a:custGeom>
            <a:solidFill>
              <a:srgbClr val="6C816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6" name="Google Shape;166;p33"/>
            <p:cNvSpPr/>
            <p:nvPr/>
          </p:nvSpPr>
          <p:spPr>
            <a:xfrm>
              <a:off x="3477300" y="3293800"/>
              <a:ext cx="258400" cy="60200"/>
            </a:xfrm>
            <a:custGeom>
              <a:avLst/>
              <a:gdLst/>
              <a:ahLst/>
              <a:cxnLst/>
              <a:rect l="l" t="t" r="r" b="b"/>
              <a:pathLst>
                <a:path w="10336" h="2408" extrusionOk="0">
                  <a:moveTo>
                    <a:pt x="2827" y="1"/>
                  </a:moveTo>
                  <a:cubicBezTo>
                    <a:pt x="1407" y="1"/>
                    <a:pt x="218" y="1045"/>
                    <a:pt x="0" y="2407"/>
                  </a:cubicBezTo>
                  <a:cubicBezTo>
                    <a:pt x="3407" y="1798"/>
                    <a:pt x="6857" y="1030"/>
                    <a:pt x="10336" y="59"/>
                  </a:cubicBezTo>
                  <a:cubicBezTo>
                    <a:pt x="10321" y="44"/>
                    <a:pt x="10321" y="15"/>
                    <a:pt x="10321" y="1"/>
                  </a:cubicBezTo>
                  <a:close/>
                </a:path>
              </a:pathLst>
            </a:custGeom>
            <a:solidFill>
              <a:srgbClr val="76A9C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7" name="Google Shape;167;p33"/>
            <p:cNvSpPr/>
            <p:nvPr/>
          </p:nvSpPr>
          <p:spPr>
            <a:xfrm>
              <a:off x="3735325" y="3293800"/>
              <a:ext cx="5100" cy="1475"/>
            </a:xfrm>
            <a:custGeom>
              <a:avLst/>
              <a:gdLst/>
              <a:ahLst/>
              <a:cxnLst/>
              <a:rect l="l" t="t" r="r" b="b"/>
              <a:pathLst>
                <a:path w="204" h="59" extrusionOk="0">
                  <a:moveTo>
                    <a:pt x="0" y="1"/>
                  </a:moveTo>
                  <a:cubicBezTo>
                    <a:pt x="0" y="15"/>
                    <a:pt x="0" y="44"/>
                    <a:pt x="15" y="59"/>
                  </a:cubicBezTo>
                  <a:cubicBezTo>
                    <a:pt x="73" y="44"/>
                    <a:pt x="145" y="15"/>
                    <a:pt x="203" y="1"/>
                  </a:cubicBezTo>
                  <a:close/>
                </a:path>
              </a:pathLst>
            </a:custGeom>
            <a:solidFill>
              <a:srgbClr val="DDA54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8" name="Google Shape;168;p33"/>
            <p:cNvSpPr/>
            <p:nvPr/>
          </p:nvSpPr>
          <p:spPr>
            <a:xfrm>
              <a:off x="3476225" y="3295250"/>
              <a:ext cx="430175" cy="299725"/>
            </a:xfrm>
            <a:custGeom>
              <a:avLst/>
              <a:gdLst/>
              <a:ahLst/>
              <a:cxnLst/>
              <a:rect l="l" t="t" r="r" b="b"/>
              <a:pathLst>
                <a:path w="17207" h="11989" extrusionOk="0">
                  <a:moveTo>
                    <a:pt x="10379" y="1"/>
                  </a:moveTo>
                  <a:cubicBezTo>
                    <a:pt x="6900" y="972"/>
                    <a:pt x="3450" y="1740"/>
                    <a:pt x="43" y="2349"/>
                  </a:cubicBezTo>
                  <a:cubicBezTo>
                    <a:pt x="15" y="2509"/>
                    <a:pt x="0" y="2654"/>
                    <a:pt x="0" y="2813"/>
                  </a:cubicBezTo>
                  <a:lnTo>
                    <a:pt x="0" y="3422"/>
                  </a:lnTo>
                  <a:cubicBezTo>
                    <a:pt x="0" y="5002"/>
                    <a:pt x="1290" y="6292"/>
                    <a:pt x="2870" y="6292"/>
                  </a:cubicBezTo>
                  <a:lnTo>
                    <a:pt x="7364" y="6292"/>
                  </a:lnTo>
                  <a:cubicBezTo>
                    <a:pt x="6726" y="6814"/>
                    <a:pt x="6291" y="7611"/>
                    <a:pt x="6291" y="8510"/>
                  </a:cubicBezTo>
                  <a:lnTo>
                    <a:pt x="6291" y="9119"/>
                  </a:lnTo>
                  <a:cubicBezTo>
                    <a:pt x="6291" y="10699"/>
                    <a:pt x="7581" y="11989"/>
                    <a:pt x="9161" y="11989"/>
                  </a:cubicBezTo>
                  <a:lnTo>
                    <a:pt x="17206" y="11989"/>
                  </a:lnTo>
                  <a:cubicBezTo>
                    <a:pt x="13901" y="8655"/>
                    <a:pt x="11452" y="5016"/>
                    <a:pt x="10654" y="1595"/>
                  </a:cubicBezTo>
                  <a:cubicBezTo>
                    <a:pt x="10538" y="1059"/>
                    <a:pt x="10437" y="537"/>
                    <a:pt x="10379" y="1"/>
                  </a:cubicBezTo>
                  <a:close/>
                </a:path>
              </a:pathLst>
            </a:custGeom>
            <a:solidFill>
              <a:srgbClr val="6A98A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9" name="Google Shape;169;p33"/>
            <p:cNvSpPr/>
            <p:nvPr/>
          </p:nvSpPr>
          <p:spPr>
            <a:xfrm>
              <a:off x="3735675" y="3293800"/>
              <a:ext cx="260950" cy="301175"/>
            </a:xfrm>
            <a:custGeom>
              <a:avLst/>
              <a:gdLst/>
              <a:ahLst/>
              <a:cxnLst/>
              <a:rect l="l" t="t" r="r" b="b"/>
              <a:pathLst>
                <a:path w="10438" h="12047" extrusionOk="0">
                  <a:moveTo>
                    <a:pt x="189" y="1"/>
                  </a:moveTo>
                  <a:cubicBezTo>
                    <a:pt x="131" y="15"/>
                    <a:pt x="59" y="44"/>
                    <a:pt x="1" y="59"/>
                  </a:cubicBezTo>
                  <a:cubicBezTo>
                    <a:pt x="59" y="595"/>
                    <a:pt x="160" y="1117"/>
                    <a:pt x="276" y="1653"/>
                  </a:cubicBezTo>
                  <a:cubicBezTo>
                    <a:pt x="1074" y="5074"/>
                    <a:pt x="3523" y="8713"/>
                    <a:pt x="6828" y="12047"/>
                  </a:cubicBezTo>
                  <a:lnTo>
                    <a:pt x="10438" y="12047"/>
                  </a:lnTo>
                  <a:cubicBezTo>
                    <a:pt x="6379" y="9119"/>
                    <a:pt x="3262" y="5553"/>
                    <a:pt x="2378" y="1827"/>
                  </a:cubicBezTo>
                  <a:cubicBezTo>
                    <a:pt x="2248" y="1233"/>
                    <a:pt x="2161" y="624"/>
                    <a:pt x="2103" y="1"/>
                  </a:cubicBezTo>
                  <a:close/>
                </a:path>
              </a:pathLst>
            </a:custGeom>
            <a:solidFill>
              <a:srgbClr val="C7944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0" name="Google Shape;170;p33"/>
            <p:cNvSpPr/>
            <p:nvPr/>
          </p:nvSpPr>
          <p:spPr>
            <a:xfrm>
              <a:off x="3788225" y="3293800"/>
              <a:ext cx="674800" cy="301175"/>
            </a:xfrm>
            <a:custGeom>
              <a:avLst/>
              <a:gdLst/>
              <a:ahLst/>
              <a:cxnLst/>
              <a:rect l="l" t="t" r="r" b="b"/>
              <a:pathLst>
                <a:path w="26992" h="12047" extrusionOk="0">
                  <a:moveTo>
                    <a:pt x="1" y="1"/>
                  </a:moveTo>
                  <a:cubicBezTo>
                    <a:pt x="59" y="624"/>
                    <a:pt x="146" y="1233"/>
                    <a:pt x="276" y="1827"/>
                  </a:cubicBezTo>
                  <a:cubicBezTo>
                    <a:pt x="1160" y="5553"/>
                    <a:pt x="4277" y="9119"/>
                    <a:pt x="8336" y="12047"/>
                  </a:cubicBezTo>
                  <a:lnTo>
                    <a:pt x="24136" y="12047"/>
                  </a:lnTo>
                  <a:cubicBezTo>
                    <a:pt x="25716" y="12047"/>
                    <a:pt x="26992" y="10757"/>
                    <a:pt x="26992" y="9177"/>
                  </a:cubicBezTo>
                  <a:lnTo>
                    <a:pt x="26992" y="8568"/>
                  </a:lnTo>
                  <a:cubicBezTo>
                    <a:pt x="26992" y="6988"/>
                    <a:pt x="25716" y="5698"/>
                    <a:pt x="24136" y="5698"/>
                  </a:cubicBezTo>
                  <a:lnTo>
                    <a:pt x="19628" y="5698"/>
                  </a:lnTo>
                  <a:cubicBezTo>
                    <a:pt x="20280" y="5176"/>
                    <a:pt x="20701" y="4379"/>
                    <a:pt x="20701" y="3480"/>
                  </a:cubicBezTo>
                  <a:lnTo>
                    <a:pt x="20701" y="2871"/>
                  </a:lnTo>
                  <a:cubicBezTo>
                    <a:pt x="20701" y="1291"/>
                    <a:pt x="19425" y="1"/>
                    <a:pt x="17845" y="1"/>
                  </a:cubicBezTo>
                  <a:close/>
                </a:path>
              </a:pathLst>
            </a:custGeom>
            <a:solidFill>
              <a:srgbClr val="C7944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1" name="Google Shape;171;p33"/>
            <p:cNvSpPr/>
            <p:nvPr/>
          </p:nvSpPr>
          <p:spPr>
            <a:xfrm>
              <a:off x="4319850" y="1788800"/>
              <a:ext cx="350475" cy="301175"/>
            </a:xfrm>
            <a:custGeom>
              <a:avLst/>
              <a:gdLst/>
              <a:ahLst/>
              <a:cxnLst/>
              <a:rect l="l" t="t" r="r" b="b"/>
              <a:pathLst>
                <a:path w="14019" h="12047" extrusionOk="0">
                  <a:moveTo>
                    <a:pt x="1" y="0"/>
                  </a:moveTo>
                  <a:cubicBezTo>
                    <a:pt x="5263" y="4262"/>
                    <a:pt x="7756" y="8335"/>
                    <a:pt x="8858" y="12046"/>
                  </a:cubicBezTo>
                  <a:lnTo>
                    <a:pt x="14018" y="12046"/>
                  </a:lnTo>
                  <a:cubicBezTo>
                    <a:pt x="12612" y="6059"/>
                    <a:pt x="10887" y="2914"/>
                    <a:pt x="7930" y="0"/>
                  </a:cubicBezTo>
                  <a:close/>
                </a:path>
              </a:pathLst>
            </a:custGeom>
            <a:solidFill>
              <a:srgbClr val="76A9C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2" name="Google Shape;172;p33"/>
            <p:cNvSpPr/>
            <p:nvPr/>
          </p:nvSpPr>
          <p:spPr>
            <a:xfrm>
              <a:off x="4518100" y="1788800"/>
              <a:ext cx="538525" cy="301175"/>
            </a:xfrm>
            <a:custGeom>
              <a:avLst/>
              <a:gdLst/>
              <a:ahLst/>
              <a:cxnLst/>
              <a:rect l="l" t="t" r="r" b="b"/>
              <a:pathLst>
                <a:path w="21541" h="12047" extrusionOk="0">
                  <a:moveTo>
                    <a:pt x="19395" y="5784"/>
                  </a:moveTo>
                  <a:cubicBezTo>
                    <a:pt x="20077" y="7335"/>
                    <a:pt x="20685" y="8915"/>
                    <a:pt x="21207" y="10524"/>
                  </a:cubicBezTo>
                  <a:cubicBezTo>
                    <a:pt x="21425" y="10118"/>
                    <a:pt x="21541" y="9669"/>
                    <a:pt x="21541" y="9176"/>
                  </a:cubicBezTo>
                  <a:lnTo>
                    <a:pt x="21541" y="8567"/>
                  </a:lnTo>
                  <a:cubicBezTo>
                    <a:pt x="21541" y="7234"/>
                    <a:pt x="20627" y="6103"/>
                    <a:pt x="19395" y="5784"/>
                  </a:cubicBezTo>
                  <a:close/>
                  <a:moveTo>
                    <a:pt x="0" y="0"/>
                  </a:moveTo>
                  <a:cubicBezTo>
                    <a:pt x="2957" y="2914"/>
                    <a:pt x="4682" y="6059"/>
                    <a:pt x="6088" y="12046"/>
                  </a:cubicBezTo>
                  <a:lnTo>
                    <a:pt x="10161" y="12046"/>
                  </a:lnTo>
                  <a:cubicBezTo>
                    <a:pt x="8944" y="6451"/>
                    <a:pt x="7248" y="3001"/>
                    <a:pt x="4653" y="0"/>
                  </a:cubicBezTo>
                  <a:close/>
                </a:path>
              </a:pathLst>
            </a:custGeom>
            <a:solidFill>
              <a:srgbClr val="748AB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3" name="Google Shape;173;p33"/>
            <p:cNvSpPr/>
            <p:nvPr/>
          </p:nvSpPr>
          <p:spPr>
            <a:xfrm>
              <a:off x="4634425" y="1788800"/>
              <a:ext cx="413875" cy="301175"/>
            </a:xfrm>
            <a:custGeom>
              <a:avLst/>
              <a:gdLst/>
              <a:ahLst/>
              <a:cxnLst/>
              <a:rect l="l" t="t" r="r" b="b"/>
              <a:pathLst>
                <a:path w="16555" h="12047" extrusionOk="0">
                  <a:moveTo>
                    <a:pt x="0" y="0"/>
                  </a:moveTo>
                  <a:cubicBezTo>
                    <a:pt x="2595" y="3001"/>
                    <a:pt x="4291" y="6451"/>
                    <a:pt x="5508" y="12046"/>
                  </a:cubicBezTo>
                  <a:lnTo>
                    <a:pt x="14032" y="12046"/>
                  </a:lnTo>
                  <a:cubicBezTo>
                    <a:pt x="15119" y="12046"/>
                    <a:pt x="16076" y="11423"/>
                    <a:pt x="16554" y="10524"/>
                  </a:cubicBezTo>
                  <a:cubicBezTo>
                    <a:pt x="16032" y="8915"/>
                    <a:pt x="15424" y="7335"/>
                    <a:pt x="14742" y="5784"/>
                  </a:cubicBezTo>
                  <a:cubicBezTo>
                    <a:pt x="14510" y="5726"/>
                    <a:pt x="14278" y="5697"/>
                    <a:pt x="14032" y="5697"/>
                  </a:cubicBezTo>
                  <a:lnTo>
                    <a:pt x="9524" y="5697"/>
                  </a:lnTo>
                  <a:cubicBezTo>
                    <a:pt x="10176" y="5175"/>
                    <a:pt x="10596" y="4378"/>
                    <a:pt x="10596" y="3479"/>
                  </a:cubicBezTo>
                  <a:lnTo>
                    <a:pt x="10596" y="2870"/>
                  </a:lnTo>
                  <a:cubicBezTo>
                    <a:pt x="10596" y="1290"/>
                    <a:pt x="9321" y="0"/>
                    <a:pt x="7741" y="0"/>
                  </a:cubicBezTo>
                  <a:close/>
                </a:path>
              </a:pathLst>
            </a:custGeom>
            <a:solidFill>
              <a:srgbClr val="748AB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4" name="Google Shape;174;p33"/>
            <p:cNvSpPr/>
            <p:nvPr/>
          </p:nvSpPr>
          <p:spPr>
            <a:xfrm>
              <a:off x="4273100" y="1788800"/>
              <a:ext cx="268200" cy="301175"/>
            </a:xfrm>
            <a:custGeom>
              <a:avLst/>
              <a:gdLst/>
              <a:ahLst/>
              <a:cxnLst/>
              <a:rect l="l" t="t" r="r" b="b"/>
              <a:pathLst>
                <a:path w="10728" h="12047" extrusionOk="0">
                  <a:moveTo>
                    <a:pt x="1" y="0"/>
                  </a:moveTo>
                  <a:cubicBezTo>
                    <a:pt x="6234" y="4363"/>
                    <a:pt x="8640" y="8422"/>
                    <a:pt x="9409" y="12046"/>
                  </a:cubicBezTo>
                  <a:lnTo>
                    <a:pt x="10728" y="12046"/>
                  </a:lnTo>
                  <a:cubicBezTo>
                    <a:pt x="9626" y="8335"/>
                    <a:pt x="7133" y="4262"/>
                    <a:pt x="1871" y="0"/>
                  </a:cubicBezTo>
                  <a:close/>
                </a:path>
              </a:pathLst>
            </a:custGeom>
            <a:solidFill>
              <a:srgbClr val="DDA54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5" name="Google Shape;175;p33"/>
            <p:cNvSpPr/>
            <p:nvPr/>
          </p:nvSpPr>
          <p:spPr>
            <a:xfrm>
              <a:off x="4069800" y="1788800"/>
              <a:ext cx="438525" cy="301175"/>
            </a:xfrm>
            <a:custGeom>
              <a:avLst/>
              <a:gdLst/>
              <a:ahLst/>
              <a:cxnLst/>
              <a:rect l="l" t="t" r="r" b="b"/>
              <a:pathLst>
                <a:path w="17541" h="12047" extrusionOk="0">
                  <a:moveTo>
                    <a:pt x="2871" y="0"/>
                  </a:moveTo>
                  <a:cubicBezTo>
                    <a:pt x="1291" y="0"/>
                    <a:pt x="1" y="1290"/>
                    <a:pt x="1" y="2870"/>
                  </a:cubicBezTo>
                  <a:lnTo>
                    <a:pt x="1" y="3479"/>
                  </a:lnTo>
                  <a:cubicBezTo>
                    <a:pt x="1" y="5059"/>
                    <a:pt x="1291" y="6349"/>
                    <a:pt x="2871" y="6349"/>
                  </a:cubicBezTo>
                  <a:lnTo>
                    <a:pt x="7365" y="6349"/>
                  </a:lnTo>
                  <a:cubicBezTo>
                    <a:pt x="6727" y="6871"/>
                    <a:pt x="6292" y="7668"/>
                    <a:pt x="6292" y="8567"/>
                  </a:cubicBezTo>
                  <a:lnTo>
                    <a:pt x="6292" y="9176"/>
                  </a:lnTo>
                  <a:cubicBezTo>
                    <a:pt x="6292" y="10756"/>
                    <a:pt x="7582" y="12046"/>
                    <a:pt x="9162" y="12046"/>
                  </a:cubicBezTo>
                  <a:lnTo>
                    <a:pt x="17541" y="12046"/>
                  </a:lnTo>
                  <a:cubicBezTo>
                    <a:pt x="16772" y="8422"/>
                    <a:pt x="14366" y="4363"/>
                    <a:pt x="8133" y="0"/>
                  </a:cubicBezTo>
                  <a:close/>
                </a:path>
              </a:pathLst>
            </a:custGeom>
            <a:solidFill>
              <a:srgbClr val="DDA54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6" name="Google Shape;176;p33"/>
            <p:cNvSpPr/>
            <p:nvPr/>
          </p:nvSpPr>
          <p:spPr>
            <a:xfrm>
              <a:off x="2142250" y="1867800"/>
              <a:ext cx="986825" cy="301175"/>
            </a:xfrm>
            <a:custGeom>
              <a:avLst/>
              <a:gdLst/>
              <a:ahLst/>
              <a:cxnLst/>
              <a:rect l="l" t="t" r="r" b="b"/>
              <a:pathLst>
                <a:path w="39473" h="12047" extrusionOk="0">
                  <a:moveTo>
                    <a:pt x="2856" y="0"/>
                  </a:moveTo>
                  <a:cubicBezTo>
                    <a:pt x="1291" y="0"/>
                    <a:pt x="0" y="1290"/>
                    <a:pt x="0" y="2870"/>
                  </a:cubicBezTo>
                  <a:lnTo>
                    <a:pt x="0" y="3479"/>
                  </a:lnTo>
                  <a:cubicBezTo>
                    <a:pt x="0" y="5059"/>
                    <a:pt x="1291" y="6349"/>
                    <a:pt x="2856" y="6349"/>
                  </a:cubicBezTo>
                  <a:lnTo>
                    <a:pt x="7364" y="6349"/>
                  </a:lnTo>
                  <a:cubicBezTo>
                    <a:pt x="6712" y="6871"/>
                    <a:pt x="6292" y="7668"/>
                    <a:pt x="6292" y="8567"/>
                  </a:cubicBezTo>
                  <a:lnTo>
                    <a:pt x="6292" y="9176"/>
                  </a:lnTo>
                  <a:cubicBezTo>
                    <a:pt x="6292" y="10756"/>
                    <a:pt x="7582" y="12046"/>
                    <a:pt x="9162" y="12046"/>
                  </a:cubicBezTo>
                  <a:lnTo>
                    <a:pt x="36617" y="12046"/>
                  </a:lnTo>
                  <a:cubicBezTo>
                    <a:pt x="38182" y="12046"/>
                    <a:pt x="39472" y="10756"/>
                    <a:pt x="39472" y="9176"/>
                  </a:cubicBezTo>
                  <a:lnTo>
                    <a:pt x="39472" y="8567"/>
                  </a:lnTo>
                  <a:cubicBezTo>
                    <a:pt x="39472" y="6987"/>
                    <a:pt x="38182" y="5697"/>
                    <a:pt x="36617" y="5697"/>
                  </a:cubicBezTo>
                  <a:lnTo>
                    <a:pt x="32108" y="5697"/>
                  </a:lnTo>
                  <a:cubicBezTo>
                    <a:pt x="32761" y="5175"/>
                    <a:pt x="33181" y="4378"/>
                    <a:pt x="33181" y="3479"/>
                  </a:cubicBezTo>
                  <a:lnTo>
                    <a:pt x="33181" y="2870"/>
                  </a:lnTo>
                  <a:cubicBezTo>
                    <a:pt x="33181" y="1290"/>
                    <a:pt x="31891" y="0"/>
                    <a:pt x="3031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7" name="Google Shape;177;p33"/>
            <p:cNvSpPr/>
            <p:nvPr/>
          </p:nvSpPr>
          <p:spPr>
            <a:xfrm>
              <a:off x="3404825" y="3222050"/>
              <a:ext cx="986825" cy="301175"/>
            </a:xfrm>
            <a:custGeom>
              <a:avLst/>
              <a:gdLst/>
              <a:ahLst/>
              <a:cxnLst/>
              <a:rect l="l" t="t" r="r" b="b"/>
              <a:pathLst>
                <a:path w="39473" h="12047" extrusionOk="0">
                  <a:moveTo>
                    <a:pt x="2856" y="1"/>
                  </a:moveTo>
                  <a:cubicBezTo>
                    <a:pt x="1276" y="1"/>
                    <a:pt x="0" y="1291"/>
                    <a:pt x="0" y="2871"/>
                  </a:cubicBezTo>
                  <a:lnTo>
                    <a:pt x="0" y="3494"/>
                  </a:lnTo>
                  <a:cubicBezTo>
                    <a:pt x="0" y="5060"/>
                    <a:pt x="1276" y="6350"/>
                    <a:pt x="2856" y="6350"/>
                  </a:cubicBezTo>
                  <a:lnTo>
                    <a:pt x="7364" y="6350"/>
                  </a:lnTo>
                  <a:cubicBezTo>
                    <a:pt x="6712" y="6886"/>
                    <a:pt x="6291" y="7669"/>
                    <a:pt x="6291" y="8568"/>
                  </a:cubicBezTo>
                  <a:lnTo>
                    <a:pt x="6291" y="9191"/>
                  </a:lnTo>
                  <a:cubicBezTo>
                    <a:pt x="6291" y="10757"/>
                    <a:pt x="7582" y="12047"/>
                    <a:pt x="9147" y="12047"/>
                  </a:cubicBezTo>
                  <a:lnTo>
                    <a:pt x="36602" y="12047"/>
                  </a:lnTo>
                  <a:cubicBezTo>
                    <a:pt x="38182" y="12047"/>
                    <a:pt x="39472" y="10757"/>
                    <a:pt x="39472" y="9191"/>
                  </a:cubicBezTo>
                  <a:lnTo>
                    <a:pt x="39472" y="8568"/>
                  </a:lnTo>
                  <a:cubicBezTo>
                    <a:pt x="39472" y="6988"/>
                    <a:pt x="38182" y="5698"/>
                    <a:pt x="36602" y="5698"/>
                  </a:cubicBezTo>
                  <a:lnTo>
                    <a:pt x="32108" y="5698"/>
                  </a:lnTo>
                  <a:cubicBezTo>
                    <a:pt x="32761" y="5176"/>
                    <a:pt x="33181" y="4378"/>
                    <a:pt x="33181" y="3494"/>
                  </a:cubicBezTo>
                  <a:lnTo>
                    <a:pt x="33181" y="2871"/>
                  </a:lnTo>
                  <a:cubicBezTo>
                    <a:pt x="33181" y="1291"/>
                    <a:pt x="31891" y="1"/>
                    <a:pt x="3031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8" name="Google Shape;178;p33"/>
            <p:cNvSpPr/>
            <p:nvPr/>
          </p:nvSpPr>
          <p:spPr>
            <a:xfrm>
              <a:off x="3998425" y="1717050"/>
              <a:ext cx="986800" cy="301150"/>
            </a:xfrm>
            <a:custGeom>
              <a:avLst/>
              <a:gdLst/>
              <a:ahLst/>
              <a:cxnLst/>
              <a:rect l="l" t="t" r="r" b="b"/>
              <a:pathLst>
                <a:path w="39472" h="12046" extrusionOk="0">
                  <a:moveTo>
                    <a:pt x="2856" y="0"/>
                  </a:moveTo>
                  <a:cubicBezTo>
                    <a:pt x="1276" y="0"/>
                    <a:pt x="0" y="1290"/>
                    <a:pt x="0" y="2870"/>
                  </a:cubicBezTo>
                  <a:lnTo>
                    <a:pt x="0" y="3493"/>
                  </a:lnTo>
                  <a:cubicBezTo>
                    <a:pt x="0" y="5059"/>
                    <a:pt x="1276" y="6349"/>
                    <a:pt x="2856" y="6349"/>
                  </a:cubicBezTo>
                  <a:lnTo>
                    <a:pt x="7364" y="6349"/>
                  </a:lnTo>
                  <a:cubicBezTo>
                    <a:pt x="6712" y="6885"/>
                    <a:pt x="6291" y="7668"/>
                    <a:pt x="6291" y="8567"/>
                  </a:cubicBezTo>
                  <a:lnTo>
                    <a:pt x="6291" y="9190"/>
                  </a:lnTo>
                  <a:cubicBezTo>
                    <a:pt x="6291" y="10756"/>
                    <a:pt x="7581" y="12046"/>
                    <a:pt x="9147" y="12046"/>
                  </a:cubicBezTo>
                  <a:lnTo>
                    <a:pt x="36602" y="12046"/>
                  </a:lnTo>
                  <a:cubicBezTo>
                    <a:pt x="38182" y="12046"/>
                    <a:pt x="39472" y="10756"/>
                    <a:pt x="39472" y="9190"/>
                  </a:cubicBezTo>
                  <a:lnTo>
                    <a:pt x="39472" y="8567"/>
                  </a:lnTo>
                  <a:cubicBezTo>
                    <a:pt x="39472" y="6987"/>
                    <a:pt x="38182" y="5697"/>
                    <a:pt x="36602" y="5697"/>
                  </a:cubicBezTo>
                  <a:lnTo>
                    <a:pt x="32108" y="5697"/>
                  </a:lnTo>
                  <a:cubicBezTo>
                    <a:pt x="32760" y="5175"/>
                    <a:pt x="33181" y="4378"/>
                    <a:pt x="33181" y="3493"/>
                  </a:cubicBezTo>
                  <a:lnTo>
                    <a:pt x="33181" y="2870"/>
                  </a:lnTo>
                  <a:cubicBezTo>
                    <a:pt x="33181" y="1290"/>
                    <a:pt x="31891" y="0"/>
                    <a:pt x="3031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59" name="Freeform 691"/>
          <p:cNvSpPr>
            <a:spLocks/>
          </p:cNvSpPr>
          <p:nvPr/>
        </p:nvSpPr>
        <p:spPr bwMode="auto">
          <a:xfrm>
            <a:off x="918697" y="2187088"/>
            <a:ext cx="975368" cy="482786"/>
          </a:xfrm>
          <a:custGeom>
            <a:avLst/>
            <a:gdLst>
              <a:gd name="T0" fmla="*/ 353 w 404"/>
              <a:gd name="T1" fmla="*/ 98 h 200"/>
              <a:gd name="T2" fmla="*/ 329 w 404"/>
              <a:gd name="T3" fmla="*/ 104 h 200"/>
              <a:gd name="T4" fmla="*/ 331 w 404"/>
              <a:gd name="T5" fmla="*/ 88 h 200"/>
              <a:gd name="T6" fmla="*/ 259 w 404"/>
              <a:gd name="T7" fmla="*/ 16 h 200"/>
              <a:gd name="T8" fmla="*/ 205 w 404"/>
              <a:gd name="T9" fmla="*/ 41 h 200"/>
              <a:gd name="T10" fmla="*/ 141 w 404"/>
              <a:gd name="T11" fmla="*/ 0 h 200"/>
              <a:gd name="T12" fmla="*/ 70 w 404"/>
              <a:gd name="T13" fmla="*/ 71 h 200"/>
              <a:gd name="T14" fmla="*/ 78 w 404"/>
              <a:gd name="T15" fmla="*/ 106 h 200"/>
              <a:gd name="T16" fmla="*/ 51 w 404"/>
              <a:gd name="T17" fmla="*/ 98 h 200"/>
              <a:gd name="T18" fmla="*/ 0 w 404"/>
              <a:gd name="T19" fmla="*/ 149 h 200"/>
              <a:gd name="T20" fmla="*/ 51 w 404"/>
              <a:gd name="T21" fmla="*/ 200 h 200"/>
              <a:gd name="T22" fmla="*/ 353 w 404"/>
              <a:gd name="T23" fmla="*/ 200 h 200"/>
              <a:gd name="T24" fmla="*/ 404 w 404"/>
              <a:gd name="T25" fmla="*/ 149 h 200"/>
              <a:gd name="T26" fmla="*/ 353 w 404"/>
              <a:gd name="T27" fmla="*/ 98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04" h="200">
                <a:moveTo>
                  <a:pt x="353" y="98"/>
                </a:moveTo>
                <a:cubicBezTo>
                  <a:pt x="344" y="98"/>
                  <a:pt x="336" y="100"/>
                  <a:pt x="329" y="104"/>
                </a:cubicBezTo>
                <a:cubicBezTo>
                  <a:pt x="330" y="99"/>
                  <a:pt x="331" y="93"/>
                  <a:pt x="331" y="88"/>
                </a:cubicBezTo>
                <a:cubicBezTo>
                  <a:pt x="331" y="48"/>
                  <a:pt x="299" y="16"/>
                  <a:pt x="259" y="16"/>
                </a:cubicBezTo>
                <a:cubicBezTo>
                  <a:pt x="238" y="16"/>
                  <a:pt x="219" y="26"/>
                  <a:pt x="205" y="41"/>
                </a:cubicBezTo>
                <a:cubicBezTo>
                  <a:pt x="194" y="17"/>
                  <a:pt x="169" y="0"/>
                  <a:pt x="141" y="0"/>
                </a:cubicBezTo>
                <a:cubicBezTo>
                  <a:pt x="102" y="0"/>
                  <a:pt x="70" y="32"/>
                  <a:pt x="70" y="71"/>
                </a:cubicBezTo>
                <a:cubicBezTo>
                  <a:pt x="70" y="84"/>
                  <a:pt x="73" y="96"/>
                  <a:pt x="78" y="106"/>
                </a:cubicBezTo>
                <a:cubicBezTo>
                  <a:pt x="71" y="101"/>
                  <a:pt x="61" y="98"/>
                  <a:pt x="51" y="98"/>
                </a:cubicBezTo>
                <a:cubicBezTo>
                  <a:pt x="23" y="98"/>
                  <a:pt x="0" y="121"/>
                  <a:pt x="0" y="149"/>
                </a:cubicBezTo>
                <a:cubicBezTo>
                  <a:pt x="0" y="177"/>
                  <a:pt x="23" y="200"/>
                  <a:pt x="51" y="200"/>
                </a:cubicBezTo>
                <a:cubicBezTo>
                  <a:pt x="79" y="200"/>
                  <a:pt x="325" y="200"/>
                  <a:pt x="353" y="200"/>
                </a:cubicBezTo>
                <a:cubicBezTo>
                  <a:pt x="381" y="200"/>
                  <a:pt x="404" y="177"/>
                  <a:pt x="404" y="149"/>
                </a:cubicBezTo>
                <a:cubicBezTo>
                  <a:pt x="404" y="121"/>
                  <a:pt x="381" y="98"/>
                  <a:pt x="353" y="9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Freeform 691"/>
          <p:cNvSpPr>
            <a:spLocks/>
          </p:cNvSpPr>
          <p:nvPr/>
        </p:nvSpPr>
        <p:spPr bwMode="auto">
          <a:xfrm>
            <a:off x="2363264" y="431496"/>
            <a:ext cx="975368" cy="482786"/>
          </a:xfrm>
          <a:custGeom>
            <a:avLst/>
            <a:gdLst>
              <a:gd name="T0" fmla="*/ 353 w 404"/>
              <a:gd name="T1" fmla="*/ 98 h 200"/>
              <a:gd name="T2" fmla="*/ 329 w 404"/>
              <a:gd name="T3" fmla="*/ 104 h 200"/>
              <a:gd name="T4" fmla="*/ 331 w 404"/>
              <a:gd name="T5" fmla="*/ 88 h 200"/>
              <a:gd name="T6" fmla="*/ 259 w 404"/>
              <a:gd name="T7" fmla="*/ 16 h 200"/>
              <a:gd name="T8" fmla="*/ 205 w 404"/>
              <a:gd name="T9" fmla="*/ 41 h 200"/>
              <a:gd name="T10" fmla="*/ 141 w 404"/>
              <a:gd name="T11" fmla="*/ 0 h 200"/>
              <a:gd name="T12" fmla="*/ 70 w 404"/>
              <a:gd name="T13" fmla="*/ 71 h 200"/>
              <a:gd name="T14" fmla="*/ 78 w 404"/>
              <a:gd name="T15" fmla="*/ 106 h 200"/>
              <a:gd name="T16" fmla="*/ 51 w 404"/>
              <a:gd name="T17" fmla="*/ 98 h 200"/>
              <a:gd name="T18" fmla="*/ 0 w 404"/>
              <a:gd name="T19" fmla="*/ 149 h 200"/>
              <a:gd name="T20" fmla="*/ 51 w 404"/>
              <a:gd name="T21" fmla="*/ 200 h 200"/>
              <a:gd name="T22" fmla="*/ 353 w 404"/>
              <a:gd name="T23" fmla="*/ 200 h 200"/>
              <a:gd name="T24" fmla="*/ 404 w 404"/>
              <a:gd name="T25" fmla="*/ 149 h 200"/>
              <a:gd name="T26" fmla="*/ 353 w 404"/>
              <a:gd name="T27" fmla="*/ 98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04" h="200">
                <a:moveTo>
                  <a:pt x="353" y="98"/>
                </a:moveTo>
                <a:cubicBezTo>
                  <a:pt x="344" y="98"/>
                  <a:pt x="336" y="100"/>
                  <a:pt x="329" y="104"/>
                </a:cubicBezTo>
                <a:cubicBezTo>
                  <a:pt x="330" y="99"/>
                  <a:pt x="331" y="93"/>
                  <a:pt x="331" y="88"/>
                </a:cubicBezTo>
                <a:cubicBezTo>
                  <a:pt x="331" y="48"/>
                  <a:pt x="299" y="16"/>
                  <a:pt x="259" y="16"/>
                </a:cubicBezTo>
                <a:cubicBezTo>
                  <a:pt x="238" y="16"/>
                  <a:pt x="219" y="26"/>
                  <a:pt x="205" y="41"/>
                </a:cubicBezTo>
                <a:cubicBezTo>
                  <a:pt x="194" y="17"/>
                  <a:pt x="169" y="0"/>
                  <a:pt x="141" y="0"/>
                </a:cubicBezTo>
                <a:cubicBezTo>
                  <a:pt x="102" y="0"/>
                  <a:pt x="70" y="32"/>
                  <a:pt x="70" y="71"/>
                </a:cubicBezTo>
                <a:cubicBezTo>
                  <a:pt x="70" y="84"/>
                  <a:pt x="73" y="96"/>
                  <a:pt x="78" y="106"/>
                </a:cubicBezTo>
                <a:cubicBezTo>
                  <a:pt x="71" y="101"/>
                  <a:pt x="61" y="98"/>
                  <a:pt x="51" y="98"/>
                </a:cubicBezTo>
                <a:cubicBezTo>
                  <a:pt x="23" y="98"/>
                  <a:pt x="0" y="121"/>
                  <a:pt x="0" y="149"/>
                </a:cubicBezTo>
                <a:cubicBezTo>
                  <a:pt x="0" y="177"/>
                  <a:pt x="23" y="200"/>
                  <a:pt x="51" y="200"/>
                </a:cubicBezTo>
                <a:cubicBezTo>
                  <a:pt x="79" y="200"/>
                  <a:pt x="325" y="200"/>
                  <a:pt x="353" y="200"/>
                </a:cubicBezTo>
                <a:cubicBezTo>
                  <a:pt x="381" y="200"/>
                  <a:pt x="404" y="177"/>
                  <a:pt x="404" y="149"/>
                </a:cubicBezTo>
                <a:cubicBezTo>
                  <a:pt x="404" y="121"/>
                  <a:pt x="381" y="98"/>
                  <a:pt x="353" y="9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Freeform 691"/>
          <p:cNvSpPr>
            <a:spLocks/>
          </p:cNvSpPr>
          <p:nvPr/>
        </p:nvSpPr>
        <p:spPr bwMode="auto">
          <a:xfrm>
            <a:off x="791038" y="5271534"/>
            <a:ext cx="975368" cy="482786"/>
          </a:xfrm>
          <a:custGeom>
            <a:avLst/>
            <a:gdLst>
              <a:gd name="T0" fmla="*/ 353 w 404"/>
              <a:gd name="T1" fmla="*/ 98 h 200"/>
              <a:gd name="T2" fmla="*/ 329 w 404"/>
              <a:gd name="T3" fmla="*/ 104 h 200"/>
              <a:gd name="T4" fmla="*/ 331 w 404"/>
              <a:gd name="T5" fmla="*/ 88 h 200"/>
              <a:gd name="T6" fmla="*/ 259 w 404"/>
              <a:gd name="T7" fmla="*/ 16 h 200"/>
              <a:gd name="T8" fmla="*/ 205 w 404"/>
              <a:gd name="T9" fmla="*/ 41 h 200"/>
              <a:gd name="T10" fmla="*/ 141 w 404"/>
              <a:gd name="T11" fmla="*/ 0 h 200"/>
              <a:gd name="T12" fmla="*/ 70 w 404"/>
              <a:gd name="T13" fmla="*/ 71 h 200"/>
              <a:gd name="T14" fmla="*/ 78 w 404"/>
              <a:gd name="T15" fmla="*/ 106 h 200"/>
              <a:gd name="T16" fmla="*/ 51 w 404"/>
              <a:gd name="T17" fmla="*/ 98 h 200"/>
              <a:gd name="T18" fmla="*/ 0 w 404"/>
              <a:gd name="T19" fmla="*/ 149 h 200"/>
              <a:gd name="T20" fmla="*/ 51 w 404"/>
              <a:gd name="T21" fmla="*/ 200 h 200"/>
              <a:gd name="T22" fmla="*/ 353 w 404"/>
              <a:gd name="T23" fmla="*/ 200 h 200"/>
              <a:gd name="T24" fmla="*/ 404 w 404"/>
              <a:gd name="T25" fmla="*/ 149 h 200"/>
              <a:gd name="T26" fmla="*/ 353 w 404"/>
              <a:gd name="T27" fmla="*/ 98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04" h="200">
                <a:moveTo>
                  <a:pt x="353" y="98"/>
                </a:moveTo>
                <a:cubicBezTo>
                  <a:pt x="344" y="98"/>
                  <a:pt x="336" y="100"/>
                  <a:pt x="329" y="104"/>
                </a:cubicBezTo>
                <a:cubicBezTo>
                  <a:pt x="330" y="99"/>
                  <a:pt x="331" y="93"/>
                  <a:pt x="331" y="88"/>
                </a:cubicBezTo>
                <a:cubicBezTo>
                  <a:pt x="331" y="48"/>
                  <a:pt x="299" y="16"/>
                  <a:pt x="259" y="16"/>
                </a:cubicBezTo>
                <a:cubicBezTo>
                  <a:pt x="238" y="16"/>
                  <a:pt x="219" y="26"/>
                  <a:pt x="205" y="41"/>
                </a:cubicBezTo>
                <a:cubicBezTo>
                  <a:pt x="194" y="17"/>
                  <a:pt x="169" y="0"/>
                  <a:pt x="141" y="0"/>
                </a:cubicBezTo>
                <a:cubicBezTo>
                  <a:pt x="102" y="0"/>
                  <a:pt x="70" y="32"/>
                  <a:pt x="70" y="71"/>
                </a:cubicBezTo>
                <a:cubicBezTo>
                  <a:pt x="70" y="84"/>
                  <a:pt x="73" y="96"/>
                  <a:pt x="78" y="106"/>
                </a:cubicBezTo>
                <a:cubicBezTo>
                  <a:pt x="71" y="101"/>
                  <a:pt x="61" y="98"/>
                  <a:pt x="51" y="98"/>
                </a:cubicBezTo>
                <a:cubicBezTo>
                  <a:pt x="23" y="98"/>
                  <a:pt x="0" y="121"/>
                  <a:pt x="0" y="149"/>
                </a:cubicBezTo>
                <a:cubicBezTo>
                  <a:pt x="0" y="177"/>
                  <a:pt x="23" y="200"/>
                  <a:pt x="51" y="200"/>
                </a:cubicBezTo>
                <a:cubicBezTo>
                  <a:pt x="79" y="200"/>
                  <a:pt x="325" y="200"/>
                  <a:pt x="353" y="200"/>
                </a:cubicBezTo>
                <a:cubicBezTo>
                  <a:pt x="381" y="200"/>
                  <a:pt x="404" y="177"/>
                  <a:pt x="404" y="149"/>
                </a:cubicBezTo>
                <a:cubicBezTo>
                  <a:pt x="404" y="121"/>
                  <a:pt x="381" y="98"/>
                  <a:pt x="353" y="9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539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71546" y="776416"/>
            <a:ext cx="1909549" cy="660546"/>
          </a:xfrm>
        </p:spPr>
        <p:txBody>
          <a:bodyPr>
            <a:normAutofit/>
          </a:bodyPr>
          <a:lstStyle/>
          <a:p>
            <a:pPr algn="r" rtl="1"/>
            <a:r>
              <a:rPr lang="ar-SA" sz="3200" b="1" dirty="0" smtClean="0">
                <a:solidFill>
                  <a:schemeClr val="tx2"/>
                </a:solidFill>
              </a:rPr>
              <a:t>التضاريس</a:t>
            </a:r>
            <a:r>
              <a:rPr lang="ar-SA" sz="4000" dirty="0">
                <a:solidFill>
                  <a:schemeClr val="tx2"/>
                </a:solidFill>
              </a:rPr>
              <a:t>: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6" name="Freeform 691"/>
          <p:cNvSpPr>
            <a:spLocks/>
          </p:cNvSpPr>
          <p:nvPr/>
        </p:nvSpPr>
        <p:spPr bwMode="auto">
          <a:xfrm>
            <a:off x="10893411" y="3485724"/>
            <a:ext cx="975368" cy="482786"/>
          </a:xfrm>
          <a:custGeom>
            <a:avLst/>
            <a:gdLst>
              <a:gd name="T0" fmla="*/ 353 w 404"/>
              <a:gd name="T1" fmla="*/ 98 h 200"/>
              <a:gd name="T2" fmla="*/ 329 w 404"/>
              <a:gd name="T3" fmla="*/ 104 h 200"/>
              <a:gd name="T4" fmla="*/ 331 w 404"/>
              <a:gd name="T5" fmla="*/ 88 h 200"/>
              <a:gd name="T6" fmla="*/ 259 w 404"/>
              <a:gd name="T7" fmla="*/ 16 h 200"/>
              <a:gd name="T8" fmla="*/ 205 w 404"/>
              <a:gd name="T9" fmla="*/ 41 h 200"/>
              <a:gd name="T10" fmla="*/ 141 w 404"/>
              <a:gd name="T11" fmla="*/ 0 h 200"/>
              <a:gd name="T12" fmla="*/ 70 w 404"/>
              <a:gd name="T13" fmla="*/ 71 h 200"/>
              <a:gd name="T14" fmla="*/ 78 w 404"/>
              <a:gd name="T15" fmla="*/ 106 h 200"/>
              <a:gd name="T16" fmla="*/ 51 w 404"/>
              <a:gd name="T17" fmla="*/ 98 h 200"/>
              <a:gd name="T18" fmla="*/ 0 w 404"/>
              <a:gd name="T19" fmla="*/ 149 h 200"/>
              <a:gd name="T20" fmla="*/ 51 w 404"/>
              <a:gd name="T21" fmla="*/ 200 h 200"/>
              <a:gd name="T22" fmla="*/ 353 w 404"/>
              <a:gd name="T23" fmla="*/ 200 h 200"/>
              <a:gd name="T24" fmla="*/ 404 w 404"/>
              <a:gd name="T25" fmla="*/ 149 h 200"/>
              <a:gd name="T26" fmla="*/ 353 w 404"/>
              <a:gd name="T27" fmla="*/ 98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04" h="200">
                <a:moveTo>
                  <a:pt x="353" y="98"/>
                </a:moveTo>
                <a:cubicBezTo>
                  <a:pt x="344" y="98"/>
                  <a:pt x="336" y="100"/>
                  <a:pt x="329" y="104"/>
                </a:cubicBezTo>
                <a:cubicBezTo>
                  <a:pt x="330" y="99"/>
                  <a:pt x="331" y="93"/>
                  <a:pt x="331" y="88"/>
                </a:cubicBezTo>
                <a:cubicBezTo>
                  <a:pt x="331" y="48"/>
                  <a:pt x="299" y="16"/>
                  <a:pt x="259" y="16"/>
                </a:cubicBezTo>
                <a:cubicBezTo>
                  <a:pt x="238" y="16"/>
                  <a:pt x="219" y="26"/>
                  <a:pt x="205" y="41"/>
                </a:cubicBezTo>
                <a:cubicBezTo>
                  <a:pt x="194" y="17"/>
                  <a:pt x="169" y="0"/>
                  <a:pt x="141" y="0"/>
                </a:cubicBezTo>
                <a:cubicBezTo>
                  <a:pt x="102" y="0"/>
                  <a:pt x="70" y="32"/>
                  <a:pt x="70" y="71"/>
                </a:cubicBezTo>
                <a:cubicBezTo>
                  <a:pt x="70" y="84"/>
                  <a:pt x="73" y="96"/>
                  <a:pt x="78" y="106"/>
                </a:cubicBezTo>
                <a:cubicBezTo>
                  <a:pt x="71" y="101"/>
                  <a:pt x="61" y="98"/>
                  <a:pt x="51" y="98"/>
                </a:cubicBezTo>
                <a:cubicBezTo>
                  <a:pt x="23" y="98"/>
                  <a:pt x="0" y="121"/>
                  <a:pt x="0" y="149"/>
                </a:cubicBezTo>
                <a:cubicBezTo>
                  <a:pt x="0" y="177"/>
                  <a:pt x="23" y="200"/>
                  <a:pt x="51" y="200"/>
                </a:cubicBezTo>
                <a:cubicBezTo>
                  <a:pt x="79" y="200"/>
                  <a:pt x="325" y="200"/>
                  <a:pt x="353" y="200"/>
                </a:cubicBezTo>
                <a:cubicBezTo>
                  <a:pt x="381" y="200"/>
                  <a:pt x="404" y="177"/>
                  <a:pt x="404" y="149"/>
                </a:cubicBezTo>
                <a:cubicBezTo>
                  <a:pt x="404" y="121"/>
                  <a:pt x="381" y="98"/>
                  <a:pt x="353" y="9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Freeform 691"/>
          <p:cNvSpPr>
            <a:spLocks/>
          </p:cNvSpPr>
          <p:nvPr/>
        </p:nvSpPr>
        <p:spPr bwMode="auto">
          <a:xfrm>
            <a:off x="8239673" y="5684491"/>
            <a:ext cx="975368" cy="482786"/>
          </a:xfrm>
          <a:custGeom>
            <a:avLst/>
            <a:gdLst>
              <a:gd name="T0" fmla="*/ 353 w 404"/>
              <a:gd name="T1" fmla="*/ 98 h 200"/>
              <a:gd name="T2" fmla="*/ 329 w 404"/>
              <a:gd name="T3" fmla="*/ 104 h 200"/>
              <a:gd name="T4" fmla="*/ 331 w 404"/>
              <a:gd name="T5" fmla="*/ 88 h 200"/>
              <a:gd name="T6" fmla="*/ 259 w 404"/>
              <a:gd name="T7" fmla="*/ 16 h 200"/>
              <a:gd name="T8" fmla="*/ 205 w 404"/>
              <a:gd name="T9" fmla="*/ 41 h 200"/>
              <a:gd name="T10" fmla="*/ 141 w 404"/>
              <a:gd name="T11" fmla="*/ 0 h 200"/>
              <a:gd name="T12" fmla="*/ 70 w 404"/>
              <a:gd name="T13" fmla="*/ 71 h 200"/>
              <a:gd name="T14" fmla="*/ 78 w 404"/>
              <a:gd name="T15" fmla="*/ 106 h 200"/>
              <a:gd name="T16" fmla="*/ 51 w 404"/>
              <a:gd name="T17" fmla="*/ 98 h 200"/>
              <a:gd name="T18" fmla="*/ 0 w 404"/>
              <a:gd name="T19" fmla="*/ 149 h 200"/>
              <a:gd name="T20" fmla="*/ 51 w 404"/>
              <a:gd name="T21" fmla="*/ 200 h 200"/>
              <a:gd name="T22" fmla="*/ 353 w 404"/>
              <a:gd name="T23" fmla="*/ 200 h 200"/>
              <a:gd name="T24" fmla="*/ 404 w 404"/>
              <a:gd name="T25" fmla="*/ 149 h 200"/>
              <a:gd name="T26" fmla="*/ 353 w 404"/>
              <a:gd name="T27" fmla="*/ 98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04" h="200">
                <a:moveTo>
                  <a:pt x="353" y="98"/>
                </a:moveTo>
                <a:cubicBezTo>
                  <a:pt x="344" y="98"/>
                  <a:pt x="336" y="100"/>
                  <a:pt x="329" y="104"/>
                </a:cubicBezTo>
                <a:cubicBezTo>
                  <a:pt x="330" y="99"/>
                  <a:pt x="331" y="93"/>
                  <a:pt x="331" y="88"/>
                </a:cubicBezTo>
                <a:cubicBezTo>
                  <a:pt x="331" y="48"/>
                  <a:pt x="299" y="16"/>
                  <a:pt x="259" y="16"/>
                </a:cubicBezTo>
                <a:cubicBezTo>
                  <a:pt x="238" y="16"/>
                  <a:pt x="219" y="26"/>
                  <a:pt x="205" y="41"/>
                </a:cubicBezTo>
                <a:cubicBezTo>
                  <a:pt x="194" y="17"/>
                  <a:pt x="169" y="0"/>
                  <a:pt x="141" y="0"/>
                </a:cubicBezTo>
                <a:cubicBezTo>
                  <a:pt x="102" y="0"/>
                  <a:pt x="70" y="32"/>
                  <a:pt x="70" y="71"/>
                </a:cubicBezTo>
                <a:cubicBezTo>
                  <a:pt x="70" y="84"/>
                  <a:pt x="73" y="96"/>
                  <a:pt x="78" y="106"/>
                </a:cubicBezTo>
                <a:cubicBezTo>
                  <a:pt x="71" y="101"/>
                  <a:pt x="61" y="98"/>
                  <a:pt x="51" y="98"/>
                </a:cubicBezTo>
                <a:cubicBezTo>
                  <a:pt x="23" y="98"/>
                  <a:pt x="0" y="121"/>
                  <a:pt x="0" y="149"/>
                </a:cubicBezTo>
                <a:cubicBezTo>
                  <a:pt x="0" y="177"/>
                  <a:pt x="23" y="200"/>
                  <a:pt x="51" y="200"/>
                </a:cubicBezTo>
                <a:cubicBezTo>
                  <a:pt x="79" y="200"/>
                  <a:pt x="325" y="200"/>
                  <a:pt x="353" y="200"/>
                </a:cubicBezTo>
                <a:cubicBezTo>
                  <a:pt x="381" y="200"/>
                  <a:pt x="404" y="177"/>
                  <a:pt x="404" y="149"/>
                </a:cubicBezTo>
                <a:cubicBezTo>
                  <a:pt x="404" y="121"/>
                  <a:pt x="381" y="98"/>
                  <a:pt x="353" y="9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691"/>
          <p:cNvSpPr>
            <a:spLocks/>
          </p:cNvSpPr>
          <p:nvPr/>
        </p:nvSpPr>
        <p:spPr bwMode="auto">
          <a:xfrm>
            <a:off x="6283605" y="2884289"/>
            <a:ext cx="975368" cy="482786"/>
          </a:xfrm>
          <a:custGeom>
            <a:avLst/>
            <a:gdLst>
              <a:gd name="T0" fmla="*/ 353 w 404"/>
              <a:gd name="T1" fmla="*/ 98 h 200"/>
              <a:gd name="T2" fmla="*/ 329 w 404"/>
              <a:gd name="T3" fmla="*/ 104 h 200"/>
              <a:gd name="T4" fmla="*/ 331 w 404"/>
              <a:gd name="T5" fmla="*/ 88 h 200"/>
              <a:gd name="T6" fmla="*/ 259 w 404"/>
              <a:gd name="T7" fmla="*/ 16 h 200"/>
              <a:gd name="T8" fmla="*/ 205 w 404"/>
              <a:gd name="T9" fmla="*/ 41 h 200"/>
              <a:gd name="T10" fmla="*/ 141 w 404"/>
              <a:gd name="T11" fmla="*/ 0 h 200"/>
              <a:gd name="T12" fmla="*/ 70 w 404"/>
              <a:gd name="T13" fmla="*/ 71 h 200"/>
              <a:gd name="T14" fmla="*/ 78 w 404"/>
              <a:gd name="T15" fmla="*/ 106 h 200"/>
              <a:gd name="T16" fmla="*/ 51 w 404"/>
              <a:gd name="T17" fmla="*/ 98 h 200"/>
              <a:gd name="T18" fmla="*/ 0 w 404"/>
              <a:gd name="T19" fmla="*/ 149 h 200"/>
              <a:gd name="T20" fmla="*/ 51 w 404"/>
              <a:gd name="T21" fmla="*/ 200 h 200"/>
              <a:gd name="T22" fmla="*/ 353 w 404"/>
              <a:gd name="T23" fmla="*/ 200 h 200"/>
              <a:gd name="T24" fmla="*/ 404 w 404"/>
              <a:gd name="T25" fmla="*/ 149 h 200"/>
              <a:gd name="T26" fmla="*/ 353 w 404"/>
              <a:gd name="T27" fmla="*/ 98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04" h="200">
                <a:moveTo>
                  <a:pt x="353" y="98"/>
                </a:moveTo>
                <a:cubicBezTo>
                  <a:pt x="344" y="98"/>
                  <a:pt x="336" y="100"/>
                  <a:pt x="329" y="104"/>
                </a:cubicBezTo>
                <a:cubicBezTo>
                  <a:pt x="330" y="99"/>
                  <a:pt x="331" y="93"/>
                  <a:pt x="331" y="88"/>
                </a:cubicBezTo>
                <a:cubicBezTo>
                  <a:pt x="331" y="48"/>
                  <a:pt x="299" y="16"/>
                  <a:pt x="259" y="16"/>
                </a:cubicBezTo>
                <a:cubicBezTo>
                  <a:pt x="238" y="16"/>
                  <a:pt x="219" y="26"/>
                  <a:pt x="205" y="41"/>
                </a:cubicBezTo>
                <a:cubicBezTo>
                  <a:pt x="194" y="17"/>
                  <a:pt x="169" y="0"/>
                  <a:pt x="141" y="0"/>
                </a:cubicBezTo>
                <a:cubicBezTo>
                  <a:pt x="102" y="0"/>
                  <a:pt x="70" y="32"/>
                  <a:pt x="70" y="71"/>
                </a:cubicBezTo>
                <a:cubicBezTo>
                  <a:pt x="70" y="84"/>
                  <a:pt x="73" y="96"/>
                  <a:pt x="78" y="106"/>
                </a:cubicBezTo>
                <a:cubicBezTo>
                  <a:pt x="71" y="101"/>
                  <a:pt x="61" y="98"/>
                  <a:pt x="51" y="98"/>
                </a:cubicBezTo>
                <a:cubicBezTo>
                  <a:pt x="23" y="98"/>
                  <a:pt x="0" y="121"/>
                  <a:pt x="0" y="149"/>
                </a:cubicBezTo>
                <a:cubicBezTo>
                  <a:pt x="0" y="177"/>
                  <a:pt x="23" y="200"/>
                  <a:pt x="51" y="200"/>
                </a:cubicBezTo>
                <a:cubicBezTo>
                  <a:pt x="79" y="200"/>
                  <a:pt x="325" y="200"/>
                  <a:pt x="353" y="200"/>
                </a:cubicBezTo>
                <a:cubicBezTo>
                  <a:pt x="381" y="200"/>
                  <a:pt x="404" y="177"/>
                  <a:pt x="404" y="149"/>
                </a:cubicBezTo>
                <a:cubicBezTo>
                  <a:pt x="404" y="121"/>
                  <a:pt x="381" y="98"/>
                  <a:pt x="353" y="9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691"/>
          <p:cNvSpPr>
            <a:spLocks/>
          </p:cNvSpPr>
          <p:nvPr/>
        </p:nvSpPr>
        <p:spPr bwMode="auto">
          <a:xfrm>
            <a:off x="1342477" y="5102809"/>
            <a:ext cx="975368" cy="482786"/>
          </a:xfrm>
          <a:custGeom>
            <a:avLst/>
            <a:gdLst>
              <a:gd name="T0" fmla="*/ 353 w 404"/>
              <a:gd name="T1" fmla="*/ 98 h 200"/>
              <a:gd name="T2" fmla="*/ 329 w 404"/>
              <a:gd name="T3" fmla="*/ 104 h 200"/>
              <a:gd name="T4" fmla="*/ 331 w 404"/>
              <a:gd name="T5" fmla="*/ 88 h 200"/>
              <a:gd name="T6" fmla="*/ 259 w 404"/>
              <a:gd name="T7" fmla="*/ 16 h 200"/>
              <a:gd name="T8" fmla="*/ 205 w 404"/>
              <a:gd name="T9" fmla="*/ 41 h 200"/>
              <a:gd name="T10" fmla="*/ 141 w 404"/>
              <a:gd name="T11" fmla="*/ 0 h 200"/>
              <a:gd name="T12" fmla="*/ 70 w 404"/>
              <a:gd name="T13" fmla="*/ 71 h 200"/>
              <a:gd name="T14" fmla="*/ 78 w 404"/>
              <a:gd name="T15" fmla="*/ 106 h 200"/>
              <a:gd name="T16" fmla="*/ 51 w 404"/>
              <a:gd name="T17" fmla="*/ 98 h 200"/>
              <a:gd name="T18" fmla="*/ 0 w 404"/>
              <a:gd name="T19" fmla="*/ 149 h 200"/>
              <a:gd name="T20" fmla="*/ 51 w 404"/>
              <a:gd name="T21" fmla="*/ 200 h 200"/>
              <a:gd name="T22" fmla="*/ 353 w 404"/>
              <a:gd name="T23" fmla="*/ 200 h 200"/>
              <a:gd name="T24" fmla="*/ 404 w 404"/>
              <a:gd name="T25" fmla="*/ 149 h 200"/>
              <a:gd name="T26" fmla="*/ 353 w 404"/>
              <a:gd name="T27" fmla="*/ 98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04" h="200">
                <a:moveTo>
                  <a:pt x="353" y="98"/>
                </a:moveTo>
                <a:cubicBezTo>
                  <a:pt x="344" y="98"/>
                  <a:pt x="336" y="100"/>
                  <a:pt x="329" y="104"/>
                </a:cubicBezTo>
                <a:cubicBezTo>
                  <a:pt x="330" y="99"/>
                  <a:pt x="331" y="93"/>
                  <a:pt x="331" y="88"/>
                </a:cubicBezTo>
                <a:cubicBezTo>
                  <a:pt x="331" y="48"/>
                  <a:pt x="299" y="16"/>
                  <a:pt x="259" y="16"/>
                </a:cubicBezTo>
                <a:cubicBezTo>
                  <a:pt x="238" y="16"/>
                  <a:pt x="219" y="26"/>
                  <a:pt x="205" y="41"/>
                </a:cubicBezTo>
                <a:cubicBezTo>
                  <a:pt x="194" y="17"/>
                  <a:pt x="169" y="0"/>
                  <a:pt x="141" y="0"/>
                </a:cubicBezTo>
                <a:cubicBezTo>
                  <a:pt x="102" y="0"/>
                  <a:pt x="70" y="32"/>
                  <a:pt x="70" y="71"/>
                </a:cubicBezTo>
                <a:cubicBezTo>
                  <a:pt x="70" y="84"/>
                  <a:pt x="73" y="96"/>
                  <a:pt x="78" y="106"/>
                </a:cubicBezTo>
                <a:cubicBezTo>
                  <a:pt x="71" y="101"/>
                  <a:pt x="61" y="98"/>
                  <a:pt x="51" y="98"/>
                </a:cubicBezTo>
                <a:cubicBezTo>
                  <a:pt x="23" y="98"/>
                  <a:pt x="0" y="121"/>
                  <a:pt x="0" y="149"/>
                </a:cubicBezTo>
                <a:cubicBezTo>
                  <a:pt x="0" y="177"/>
                  <a:pt x="23" y="200"/>
                  <a:pt x="51" y="200"/>
                </a:cubicBezTo>
                <a:cubicBezTo>
                  <a:pt x="79" y="200"/>
                  <a:pt x="325" y="200"/>
                  <a:pt x="353" y="200"/>
                </a:cubicBezTo>
                <a:cubicBezTo>
                  <a:pt x="381" y="200"/>
                  <a:pt x="404" y="177"/>
                  <a:pt x="404" y="149"/>
                </a:cubicBezTo>
                <a:cubicBezTo>
                  <a:pt x="404" y="121"/>
                  <a:pt x="381" y="98"/>
                  <a:pt x="353" y="9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18364" y="1475157"/>
            <a:ext cx="114945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800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يقصد بها الملامح الرئيسية لشكل سطح الأرض من مرتفعات ومنخفضات وأودية </a:t>
            </a:r>
            <a:r>
              <a:rPr lang="ar-SA" sz="2800" dirty="0" smtClean="0">
                <a:solidFill>
                  <a:schemeClr val="accent1">
                    <a:lumMod val="50000"/>
                  </a:schemeClr>
                </a:solidFill>
                <a:cs typeface="+mj-cs"/>
              </a:rPr>
              <a:t>وسهول، تختلف </a:t>
            </a:r>
            <a:r>
              <a:rPr lang="ar-SA" sz="2800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القارات بمساحتها كما تختلف بمظاهرها التضاريسية، وأنها تتنوع كلما اتسعت مساحة الأرض.</a:t>
            </a:r>
          </a:p>
        </p:txBody>
      </p:sp>
      <p:sp>
        <p:nvSpPr>
          <p:cNvPr id="51" name="Freeform 691"/>
          <p:cNvSpPr>
            <a:spLocks/>
          </p:cNvSpPr>
          <p:nvPr/>
        </p:nvSpPr>
        <p:spPr bwMode="auto">
          <a:xfrm>
            <a:off x="1830161" y="682971"/>
            <a:ext cx="975368" cy="482786"/>
          </a:xfrm>
          <a:custGeom>
            <a:avLst/>
            <a:gdLst>
              <a:gd name="T0" fmla="*/ 353 w 404"/>
              <a:gd name="T1" fmla="*/ 98 h 200"/>
              <a:gd name="T2" fmla="*/ 329 w 404"/>
              <a:gd name="T3" fmla="*/ 104 h 200"/>
              <a:gd name="T4" fmla="*/ 331 w 404"/>
              <a:gd name="T5" fmla="*/ 88 h 200"/>
              <a:gd name="T6" fmla="*/ 259 w 404"/>
              <a:gd name="T7" fmla="*/ 16 h 200"/>
              <a:gd name="T8" fmla="*/ 205 w 404"/>
              <a:gd name="T9" fmla="*/ 41 h 200"/>
              <a:gd name="T10" fmla="*/ 141 w 404"/>
              <a:gd name="T11" fmla="*/ 0 h 200"/>
              <a:gd name="T12" fmla="*/ 70 w 404"/>
              <a:gd name="T13" fmla="*/ 71 h 200"/>
              <a:gd name="T14" fmla="*/ 78 w 404"/>
              <a:gd name="T15" fmla="*/ 106 h 200"/>
              <a:gd name="T16" fmla="*/ 51 w 404"/>
              <a:gd name="T17" fmla="*/ 98 h 200"/>
              <a:gd name="T18" fmla="*/ 0 w 404"/>
              <a:gd name="T19" fmla="*/ 149 h 200"/>
              <a:gd name="T20" fmla="*/ 51 w 404"/>
              <a:gd name="T21" fmla="*/ 200 h 200"/>
              <a:gd name="T22" fmla="*/ 353 w 404"/>
              <a:gd name="T23" fmla="*/ 200 h 200"/>
              <a:gd name="T24" fmla="*/ 404 w 404"/>
              <a:gd name="T25" fmla="*/ 149 h 200"/>
              <a:gd name="T26" fmla="*/ 353 w 404"/>
              <a:gd name="T27" fmla="*/ 98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04" h="200">
                <a:moveTo>
                  <a:pt x="353" y="98"/>
                </a:moveTo>
                <a:cubicBezTo>
                  <a:pt x="344" y="98"/>
                  <a:pt x="336" y="100"/>
                  <a:pt x="329" y="104"/>
                </a:cubicBezTo>
                <a:cubicBezTo>
                  <a:pt x="330" y="99"/>
                  <a:pt x="331" y="93"/>
                  <a:pt x="331" y="88"/>
                </a:cubicBezTo>
                <a:cubicBezTo>
                  <a:pt x="331" y="48"/>
                  <a:pt x="299" y="16"/>
                  <a:pt x="259" y="16"/>
                </a:cubicBezTo>
                <a:cubicBezTo>
                  <a:pt x="238" y="16"/>
                  <a:pt x="219" y="26"/>
                  <a:pt x="205" y="41"/>
                </a:cubicBezTo>
                <a:cubicBezTo>
                  <a:pt x="194" y="17"/>
                  <a:pt x="169" y="0"/>
                  <a:pt x="141" y="0"/>
                </a:cubicBezTo>
                <a:cubicBezTo>
                  <a:pt x="102" y="0"/>
                  <a:pt x="70" y="32"/>
                  <a:pt x="70" y="71"/>
                </a:cubicBezTo>
                <a:cubicBezTo>
                  <a:pt x="70" y="84"/>
                  <a:pt x="73" y="96"/>
                  <a:pt x="78" y="106"/>
                </a:cubicBezTo>
                <a:cubicBezTo>
                  <a:pt x="71" y="101"/>
                  <a:pt x="61" y="98"/>
                  <a:pt x="51" y="98"/>
                </a:cubicBezTo>
                <a:cubicBezTo>
                  <a:pt x="23" y="98"/>
                  <a:pt x="0" y="121"/>
                  <a:pt x="0" y="149"/>
                </a:cubicBezTo>
                <a:cubicBezTo>
                  <a:pt x="0" y="177"/>
                  <a:pt x="23" y="200"/>
                  <a:pt x="51" y="200"/>
                </a:cubicBezTo>
                <a:cubicBezTo>
                  <a:pt x="79" y="200"/>
                  <a:pt x="325" y="200"/>
                  <a:pt x="353" y="200"/>
                </a:cubicBezTo>
                <a:cubicBezTo>
                  <a:pt x="381" y="200"/>
                  <a:pt x="404" y="177"/>
                  <a:pt x="404" y="149"/>
                </a:cubicBezTo>
                <a:cubicBezTo>
                  <a:pt x="404" y="121"/>
                  <a:pt x="381" y="98"/>
                  <a:pt x="353" y="9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" name="Straight Connector 71"/>
          <p:cNvSpPr/>
          <p:nvPr/>
        </p:nvSpPr>
        <p:spPr>
          <a:xfrm flipH="1">
            <a:off x="7879678" y="6630670"/>
            <a:ext cx="3106474" cy="0"/>
          </a:xfrm>
          <a:prstGeom prst="lin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ar-SA"/>
          </a:p>
        </p:txBody>
      </p:sp>
      <p:sp>
        <p:nvSpPr>
          <p:cNvPr id="73" name="Straight Connector 72"/>
          <p:cNvSpPr/>
          <p:nvPr/>
        </p:nvSpPr>
        <p:spPr>
          <a:xfrm flipH="1">
            <a:off x="8032078" y="6783070"/>
            <a:ext cx="3106474" cy="0"/>
          </a:xfrm>
          <a:prstGeom prst="lin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ar-SA"/>
          </a:p>
        </p:txBody>
      </p:sp>
      <p:grpSp>
        <p:nvGrpSpPr>
          <p:cNvPr id="27" name="Group 26"/>
          <p:cNvGrpSpPr/>
          <p:nvPr/>
        </p:nvGrpSpPr>
        <p:grpSpPr>
          <a:xfrm>
            <a:off x="3978499" y="2983161"/>
            <a:ext cx="5146713" cy="3366168"/>
            <a:chOff x="6845021" y="3123832"/>
            <a:chExt cx="5146713" cy="3366168"/>
          </a:xfrm>
        </p:grpSpPr>
        <p:grpSp>
          <p:nvGrpSpPr>
            <p:cNvPr id="79" name="Group 78"/>
            <p:cNvGrpSpPr/>
            <p:nvPr/>
          </p:nvGrpSpPr>
          <p:grpSpPr>
            <a:xfrm flipH="1">
              <a:off x="6874096" y="3123832"/>
              <a:ext cx="5117638" cy="3366168"/>
              <a:chOff x="2664764" y="1377901"/>
              <a:chExt cx="6721856" cy="4083098"/>
            </a:xfrm>
            <a:solidFill>
              <a:schemeClr val="accent3">
                <a:lumMod val="20000"/>
                <a:lumOff val="80000"/>
              </a:schemeClr>
            </a:solidFill>
          </p:grpSpPr>
          <p:sp>
            <p:nvSpPr>
              <p:cNvPr id="80" name="Straight Connector 79"/>
              <p:cNvSpPr/>
              <p:nvPr/>
            </p:nvSpPr>
            <p:spPr>
              <a:xfrm>
                <a:off x="4696764" y="4851399"/>
                <a:ext cx="4080256" cy="0"/>
              </a:xfrm>
              <a:prstGeom prst="line">
                <a:avLst/>
              </a:prstGeom>
              <a:grpFill/>
            </p:spPr>
            <p:style>
              <a:lnRef idx="2">
                <a:schemeClr val="accent1">
                  <a:shade val="6000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81" name="Straight Connector 80"/>
              <p:cNvSpPr/>
              <p:nvPr/>
            </p:nvSpPr>
            <p:spPr>
              <a:xfrm>
                <a:off x="4696764" y="3428999"/>
                <a:ext cx="3495039" cy="0"/>
              </a:xfrm>
              <a:prstGeom prst="line">
                <a:avLst/>
              </a:prstGeom>
              <a:grpFill/>
            </p:spPr>
            <p:style>
              <a:lnRef idx="2">
                <a:schemeClr val="accent1">
                  <a:shade val="6000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82" name="Straight Connector 81"/>
              <p:cNvSpPr/>
              <p:nvPr/>
            </p:nvSpPr>
            <p:spPr>
              <a:xfrm>
                <a:off x="4696764" y="2006599"/>
                <a:ext cx="4080256" cy="0"/>
              </a:xfrm>
              <a:prstGeom prst="line">
                <a:avLst/>
              </a:prstGeom>
              <a:grpFill/>
            </p:spPr>
            <p:style>
              <a:lnRef idx="2">
                <a:schemeClr val="accent1">
                  <a:shade val="6000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83" name="Oval 82"/>
              <p:cNvSpPr/>
              <p:nvPr/>
            </p:nvSpPr>
            <p:spPr>
              <a:xfrm>
                <a:off x="2664764" y="1396999"/>
                <a:ext cx="4064000" cy="40640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84" name="Oval 83"/>
              <p:cNvSpPr/>
              <p:nvPr/>
            </p:nvSpPr>
            <p:spPr>
              <a:xfrm>
                <a:off x="8095420" y="1377901"/>
                <a:ext cx="1219200" cy="1219200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85" name="Oval 84"/>
              <p:cNvSpPr/>
              <p:nvPr/>
            </p:nvSpPr>
            <p:spPr>
              <a:xfrm>
                <a:off x="7582204" y="2819399"/>
                <a:ext cx="1219200" cy="1219200"/>
              </a:xfrm>
              <a:prstGeom prst="ellipse">
                <a:avLst/>
              </a:prstGeom>
              <a:solidFill>
                <a:schemeClr val="accent2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86" name="Oval 85"/>
              <p:cNvSpPr/>
              <p:nvPr/>
            </p:nvSpPr>
            <p:spPr>
              <a:xfrm>
                <a:off x="8167420" y="4241799"/>
                <a:ext cx="1219200" cy="1219200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</p:sp>
        </p:grpSp>
        <p:sp>
          <p:nvSpPr>
            <p:cNvPr id="93" name="TextBox 92"/>
            <p:cNvSpPr txBox="1"/>
            <p:nvPr/>
          </p:nvSpPr>
          <p:spPr>
            <a:xfrm>
              <a:off x="6845021" y="3302679"/>
              <a:ext cx="105030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ar-SA" sz="2800" dirty="0" smtClean="0"/>
                <a:t>الجبال </a:t>
              </a:r>
              <a:endParaRPr lang="en-US" sz="2800" dirty="0"/>
            </a:p>
          </p:txBody>
        </p:sp>
        <p:sp>
          <p:nvSpPr>
            <p:cNvPr id="97" name="Content Placeholder 16"/>
            <p:cNvSpPr txBox="1">
              <a:spLocks/>
            </p:cNvSpPr>
            <p:nvPr/>
          </p:nvSpPr>
          <p:spPr>
            <a:xfrm>
              <a:off x="7327239" y="4573839"/>
              <a:ext cx="1027434" cy="49741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ar-SA" smtClean="0"/>
                <a:t>السهول</a:t>
              </a:r>
              <a:endParaRPr lang="en-US" dirty="0"/>
            </a:p>
          </p:txBody>
        </p:sp>
        <p:sp>
          <p:nvSpPr>
            <p:cNvPr id="98" name="Content Placeholder 16"/>
            <p:cNvSpPr txBox="1">
              <a:spLocks/>
            </p:cNvSpPr>
            <p:nvPr/>
          </p:nvSpPr>
          <p:spPr>
            <a:xfrm>
              <a:off x="6876306" y="5810535"/>
              <a:ext cx="1027434" cy="49741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85000" lnSpcReduction="10000"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ar-SA" dirty="0" smtClean="0"/>
                <a:t>الهضاب</a:t>
              </a:r>
              <a:endParaRPr lang="en-US" dirty="0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9463406" y="4085862"/>
              <a:ext cx="2130473" cy="14465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rtl="1"/>
              <a:r>
                <a:rPr lang="ar-SA" sz="4400" dirty="0">
                  <a:solidFill>
                    <a:srgbClr val="002060"/>
                  </a:solidFill>
                </a:rPr>
                <a:t>أنواع </a:t>
              </a:r>
            </a:p>
            <a:p>
              <a:pPr algn="ctr" rtl="1"/>
              <a:r>
                <a:rPr lang="ar-SA" sz="4400" dirty="0">
                  <a:solidFill>
                    <a:srgbClr val="002060"/>
                  </a:solidFill>
                </a:rPr>
                <a:t>التضاريس</a:t>
              </a:r>
              <a:endParaRPr lang="en-US" sz="4400" dirty="0">
                <a:solidFill>
                  <a:srgbClr val="00206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23375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traight Connector 12"/>
          <p:cNvSpPr/>
          <p:nvPr/>
        </p:nvSpPr>
        <p:spPr>
          <a:xfrm flipH="1">
            <a:off x="5536343" y="2821691"/>
            <a:ext cx="3106474" cy="0"/>
          </a:xfrm>
          <a:prstGeom prst="lin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endParaRPr lang="ar-SA" sz="3800" dirty="0">
              <a:cs typeface="+mj-cs"/>
            </a:endParaRPr>
          </a:p>
          <a:p>
            <a:pPr marL="0" indent="0" algn="r" rtl="1">
              <a:buNone/>
            </a:pPr>
            <a:endParaRPr lang="ar-SA" b="1" dirty="0" smtClean="0">
              <a:cs typeface="+mj-cs"/>
            </a:endParaRPr>
          </a:p>
          <a:p>
            <a:pPr marL="0" indent="0" algn="r" rtl="1">
              <a:buNone/>
            </a:pPr>
            <a:r>
              <a:rPr lang="ar-SA" dirty="0" smtClean="0">
                <a:cs typeface="+mj-cs"/>
              </a:rPr>
              <a:t/>
            </a:r>
            <a:br>
              <a:rPr lang="ar-SA" dirty="0" smtClean="0">
                <a:cs typeface="+mj-cs"/>
              </a:rPr>
            </a:br>
            <a:endParaRPr lang="en-US" dirty="0">
              <a:cs typeface="+mj-cs"/>
            </a:endParaRPr>
          </a:p>
        </p:txBody>
      </p:sp>
      <p:sp>
        <p:nvSpPr>
          <p:cNvPr id="14" name="Straight Connector 13"/>
          <p:cNvSpPr/>
          <p:nvPr/>
        </p:nvSpPr>
        <p:spPr>
          <a:xfrm flipH="1">
            <a:off x="5629634" y="4078100"/>
            <a:ext cx="3106474" cy="0"/>
          </a:xfrm>
          <a:prstGeom prst="lin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5" name="Group 4"/>
          <p:cNvGrpSpPr/>
          <p:nvPr/>
        </p:nvGrpSpPr>
        <p:grpSpPr>
          <a:xfrm flipH="1">
            <a:off x="2059043" y="1825625"/>
            <a:ext cx="5158967" cy="3425123"/>
            <a:chOff x="2610482" y="1306390"/>
            <a:chExt cx="6776140" cy="4154609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6" name="Straight Connector 5"/>
            <p:cNvSpPr/>
            <p:nvPr/>
          </p:nvSpPr>
          <p:spPr>
            <a:xfrm>
              <a:off x="4696764" y="4851399"/>
              <a:ext cx="4080256" cy="0"/>
            </a:xfrm>
            <a:prstGeom prst="line">
              <a:avLst/>
            </a:prstGeom>
            <a:grp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Straight Connector 6"/>
            <p:cNvSpPr/>
            <p:nvPr/>
          </p:nvSpPr>
          <p:spPr>
            <a:xfrm>
              <a:off x="4696764" y="3428999"/>
              <a:ext cx="3495039" cy="0"/>
            </a:xfrm>
            <a:prstGeom prst="line">
              <a:avLst/>
            </a:prstGeom>
            <a:grp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Straight Connector 7"/>
            <p:cNvSpPr/>
            <p:nvPr/>
          </p:nvSpPr>
          <p:spPr>
            <a:xfrm>
              <a:off x="4696764" y="2006599"/>
              <a:ext cx="4080256" cy="0"/>
            </a:xfrm>
            <a:prstGeom prst="line">
              <a:avLst/>
            </a:prstGeom>
            <a:grp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Oval 8"/>
            <p:cNvSpPr/>
            <p:nvPr/>
          </p:nvSpPr>
          <p:spPr>
            <a:xfrm>
              <a:off x="2610482" y="1306390"/>
              <a:ext cx="4064000" cy="4064000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/>
              <a:r>
                <a:rPr lang="ar-SA" sz="4000" dirty="0" smtClean="0">
                  <a:cs typeface="+mj-cs"/>
                </a:rPr>
                <a:t>العوامل المؤثرة في التضاريس</a:t>
              </a:r>
              <a:endParaRPr lang="ar-SA" sz="4000" dirty="0">
                <a:cs typeface="+mj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8095420" y="1377901"/>
              <a:ext cx="1219200" cy="12192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r>
                <a:rPr lang="ar-SA" dirty="0" smtClean="0"/>
                <a:t>الرياح</a:t>
              </a:r>
              <a:endParaRPr lang="ar-SA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7638893" y="2715748"/>
              <a:ext cx="1388956" cy="1253843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 rtl="1"/>
              <a:r>
                <a:rPr lang="ar-SA" dirty="0" smtClean="0"/>
                <a:t>الأمطار</a:t>
              </a:r>
              <a:endParaRPr lang="ar-SA"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7896451" y="4241799"/>
              <a:ext cx="1490171" cy="12192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 rtl="1"/>
              <a:r>
                <a:rPr lang="ar-SA" dirty="0" smtClean="0"/>
                <a:t>الحرارة</a:t>
              </a:r>
              <a:endParaRPr lang="ar-SA" dirty="0"/>
            </a:p>
          </p:txBody>
        </p:sp>
      </p:grpSp>
      <p:sp>
        <p:nvSpPr>
          <p:cNvPr id="15" name="Oval 14"/>
          <p:cNvSpPr/>
          <p:nvPr/>
        </p:nvSpPr>
        <p:spPr>
          <a:xfrm flipH="1">
            <a:off x="8686503" y="2319128"/>
            <a:ext cx="1030702" cy="1005127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ar-SA" dirty="0" smtClean="0"/>
              <a:t>النباتات</a:t>
            </a:r>
            <a:endParaRPr lang="ar-SA" dirty="0"/>
          </a:p>
        </p:txBody>
      </p:sp>
      <p:sp>
        <p:nvSpPr>
          <p:cNvPr id="16" name="Oval 15"/>
          <p:cNvSpPr/>
          <p:nvPr/>
        </p:nvSpPr>
        <p:spPr>
          <a:xfrm flipH="1">
            <a:off x="8642816" y="3500837"/>
            <a:ext cx="1074388" cy="1005127"/>
          </a:xfrm>
          <a:prstGeom prst="ellipse">
            <a:avLst/>
          </a:prstGeom>
          <a:solidFill>
            <a:srgbClr val="01C8A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ar-SA" dirty="0" smtClean="0"/>
              <a:t>الإنسان</a:t>
            </a:r>
            <a:endParaRPr lang="ar-SA" dirty="0"/>
          </a:p>
        </p:txBody>
      </p:sp>
      <p:sp>
        <p:nvSpPr>
          <p:cNvPr id="17" name="Freeform 691"/>
          <p:cNvSpPr>
            <a:spLocks/>
          </p:cNvSpPr>
          <p:nvPr/>
        </p:nvSpPr>
        <p:spPr bwMode="auto">
          <a:xfrm>
            <a:off x="4518490" y="1655847"/>
            <a:ext cx="975368" cy="482786"/>
          </a:xfrm>
          <a:custGeom>
            <a:avLst/>
            <a:gdLst>
              <a:gd name="T0" fmla="*/ 353 w 404"/>
              <a:gd name="T1" fmla="*/ 98 h 200"/>
              <a:gd name="T2" fmla="*/ 329 w 404"/>
              <a:gd name="T3" fmla="*/ 104 h 200"/>
              <a:gd name="T4" fmla="*/ 331 w 404"/>
              <a:gd name="T5" fmla="*/ 88 h 200"/>
              <a:gd name="T6" fmla="*/ 259 w 404"/>
              <a:gd name="T7" fmla="*/ 16 h 200"/>
              <a:gd name="T8" fmla="*/ 205 w 404"/>
              <a:gd name="T9" fmla="*/ 41 h 200"/>
              <a:gd name="T10" fmla="*/ 141 w 404"/>
              <a:gd name="T11" fmla="*/ 0 h 200"/>
              <a:gd name="T12" fmla="*/ 70 w 404"/>
              <a:gd name="T13" fmla="*/ 71 h 200"/>
              <a:gd name="T14" fmla="*/ 78 w 404"/>
              <a:gd name="T15" fmla="*/ 106 h 200"/>
              <a:gd name="T16" fmla="*/ 51 w 404"/>
              <a:gd name="T17" fmla="*/ 98 h 200"/>
              <a:gd name="T18" fmla="*/ 0 w 404"/>
              <a:gd name="T19" fmla="*/ 149 h 200"/>
              <a:gd name="T20" fmla="*/ 51 w 404"/>
              <a:gd name="T21" fmla="*/ 200 h 200"/>
              <a:gd name="T22" fmla="*/ 353 w 404"/>
              <a:gd name="T23" fmla="*/ 200 h 200"/>
              <a:gd name="T24" fmla="*/ 404 w 404"/>
              <a:gd name="T25" fmla="*/ 149 h 200"/>
              <a:gd name="T26" fmla="*/ 353 w 404"/>
              <a:gd name="T27" fmla="*/ 98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04" h="200">
                <a:moveTo>
                  <a:pt x="353" y="98"/>
                </a:moveTo>
                <a:cubicBezTo>
                  <a:pt x="344" y="98"/>
                  <a:pt x="336" y="100"/>
                  <a:pt x="329" y="104"/>
                </a:cubicBezTo>
                <a:cubicBezTo>
                  <a:pt x="330" y="99"/>
                  <a:pt x="331" y="93"/>
                  <a:pt x="331" y="88"/>
                </a:cubicBezTo>
                <a:cubicBezTo>
                  <a:pt x="331" y="48"/>
                  <a:pt x="299" y="16"/>
                  <a:pt x="259" y="16"/>
                </a:cubicBezTo>
                <a:cubicBezTo>
                  <a:pt x="238" y="16"/>
                  <a:pt x="219" y="26"/>
                  <a:pt x="205" y="41"/>
                </a:cubicBezTo>
                <a:cubicBezTo>
                  <a:pt x="194" y="17"/>
                  <a:pt x="169" y="0"/>
                  <a:pt x="141" y="0"/>
                </a:cubicBezTo>
                <a:cubicBezTo>
                  <a:pt x="102" y="0"/>
                  <a:pt x="70" y="32"/>
                  <a:pt x="70" y="71"/>
                </a:cubicBezTo>
                <a:cubicBezTo>
                  <a:pt x="70" y="84"/>
                  <a:pt x="73" y="96"/>
                  <a:pt x="78" y="106"/>
                </a:cubicBezTo>
                <a:cubicBezTo>
                  <a:pt x="71" y="101"/>
                  <a:pt x="61" y="98"/>
                  <a:pt x="51" y="98"/>
                </a:cubicBezTo>
                <a:cubicBezTo>
                  <a:pt x="23" y="98"/>
                  <a:pt x="0" y="121"/>
                  <a:pt x="0" y="149"/>
                </a:cubicBezTo>
                <a:cubicBezTo>
                  <a:pt x="0" y="177"/>
                  <a:pt x="23" y="200"/>
                  <a:pt x="51" y="200"/>
                </a:cubicBezTo>
                <a:cubicBezTo>
                  <a:pt x="79" y="200"/>
                  <a:pt x="325" y="200"/>
                  <a:pt x="353" y="200"/>
                </a:cubicBezTo>
                <a:cubicBezTo>
                  <a:pt x="381" y="200"/>
                  <a:pt x="404" y="177"/>
                  <a:pt x="404" y="149"/>
                </a:cubicBezTo>
                <a:cubicBezTo>
                  <a:pt x="404" y="121"/>
                  <a:pt x="381" y="98"/>
                  <a:pt x="353" y="9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691"/>
          <p:cNvSpPr>
            <a:spLocks/>
          </p:cNvSpPr>
          <p:nvPr/>
        </p:nvSpPr>
        <p:spPr bwMode="auto">
          <a:xfrm>
            <a:off x="6114212" y="4506791"/>
            <a:ext cx="975368" cy="482786"/>
          </a:xfrm>
          <a:custGeom>
            <a:avLst/>
            <a:gdLst>
              <a:gd name="T0" fmla="*/ 353 w 404"/>
              <a:gd name="T1" fmla="*/ 98 h 200"/>
              <a:gd name="T2" fmla="*/ 329 w 404"/>
              <a:gd name="T3" fmla="*/ 104 h 200"/>
              <a:gd name="T4" fmla="*/ 331 w 404"/>
              <a:gd name="T5" fmla="*/ 88 h 200"/>
              <a:gd name="T6" fmla="*/ 259 w 404"/>
              <a:gd name="T7" fmla="*/ 16 h 200"/>
              <a:gd name="T8" fmla="*/ 205 w 404"/>
              <a:gd name="T9" fmla="*/ 41 h 200"/>
              <a:gd name="T10" fmla="*/ 141 w 404"/>
              <a:gd name="T11" fmla="*/ 0 h 200"/>
              <a:gd name="T12" fmla="*/ 70 w 404"/>
              <a:gd name="T13" fmla="*/ 71 h 200"/>
              <a:gd name="T14" fmla="*/ 78 w 404"/>
              <a:gd name="T15" fmla="*/ 106 h 200"/>
              <a:gd name="T16" fmla="*/ 51 w 404"/>
              <a:gd name="T17" fmla="*/ 98 h 200"/>
              <a:gd name="T18" fmla="*/ 0 w 404"/>
              <a:gd name="T19" fmla="*/ 149 h 200"/>
              <a:gd name="T20" fmla="*/ 51 w 404"/>
              <a:gd name="T21" fmla="*/ 200 h 200"/>
              <a:gd name="T22" fmla="*/ 353 w 404"/>
              <a:gd name="T23" fmla="*/ 200 h 200"/>
              <a:gd name="T24" fmla="*/ 404 w 404"/>
              <a:gd name="T25" fmla="*/ 149 h 200"/>
              <a:gd name="T26" fmla="*/ 353 w 404"/>
              <a:gd name="T27" fmla="*/ 98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04" h="200">
                <a:moveTo>
                  <a:pt x="353" y="98"/>
                </a:moveTo>
                <a:cubicBezTo>
                  <a:pt x="344" y="98"/>
                  <a:pt x="336" y="100"/>
                  <a:pt x="329" y="104"/>
                </a:cubicBezTo>
                <a:cubicBezTo>
                  <a:pt x="330" y="99"/>
                  <a:pt x="331" y="93"/>
                  <a:pt x="331" y="88"/>
                </a:cubicBezTo>
                <a:cubicBezTo>
                  <a:pt x="331" y="48"/>
                  <a:pt x="299" y="16"/>
                  <a:pt x="259" y="16"/>
                </a:cubicBezTo>
                <a:cubicBezTo>
                  <a:pt x="238" y="16"/>
                  <a:pt x="219" y="26"/>
                  <a:pt x="205" y="41"/>
                </a:cubicBezTo>
                <a:cubicBezTo>
                  <a:pt x="194" y="17"/>
                  <a:pt x="169" y="0"/>
                  <a:pt x="141" y="0"/>
                </a:cubicBezTo>
                <a:cubicBezTo>
                  <a:pt x="102" y="0"/>
                  <a:pt x="70" y="32"/>
                  <a:pt x="70" y="71"/>
                </a:cubicBezTo>
                <a:cubicBezTo>
                  <a:pt x="70" y="84"/>
                  <a:pt x="73" y="96"/>
                  <a:pt x="78" y="106"/>
                </a:cubicBezTo>
                <a:cubicBezTo>
                  <a:pt x="71" y="101"/>
                  <a:pt x="61" y="98"/>
                  <a:pt x="51" y="98"/>
                </a:cubicBezTo>
                <a:cubicBezTo>
                  <a:pt x="23" y="98"/>
                  <a:pt x="0" y="121"/>
                  <a:pt x="0" y="149"/>
                </a:cubicBezTo>
                <a:cubicBezTo>
                  <a:pt x="0" y="177"/>
                  <a:pt x="23" y="200"/>
                  <a:pt x="51" y="200"/>
                </a:cubicBezTo>
                <a:cubicBezTo>
                  <a:pt x="79" y="200"/>
                  <a:pt x="325" y="200"/>
                  <a:pt x="353" y="200"/>
                </a:cubicBezTo>
                <a:cubicBezTo>
                  <a:pt x="381" y="200"/>
                  <a:pt x="404" y="177"/>
                  <a:pt x="404" y="149"/>
                </a:cubicBezTo>
                <a:cubicBezTo>
                  <a:pt x="404" y="121"/>
                  <a:pt x="381" y="98"/>
                  <a:pt x="353" y="9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691"/>
          <p:cNvSpPr>
            <a:spLocks/>
          </p:cNvSpPr>
          <p:nvPr/>
        </p:nvSpPr>
        <p:spPr bwMode="auto">
          <a:xfrm>
            <a:off x="10709046" y="4001294"/>
            <a:ext cx="975368" cy="482786"/>
          </a:xfrm>
          <a:custGeom>
            <a:avLst/>
            <a:gdLst>
              <a:gd name="T0" fmla="*/ 353 w 404"/>
              <a:gd name="T1" fmla="*/ 98 h 200"/>
              <a:gd name="T2" fmla="*/ 329 w 404"/>
              <a:gd name="T3" fmla="*/ 104 h 200"/>
              <a:gd name="T4" fmla="*/ 331 w 404"/>
              <a:gd name="T5" fmla="*/ 88 h 200"/>
              <a:gd name="T6" fmla="*/ 259 w 404"/>
              <a:gd name="T7" fmla="*/ 16 h 200"/>
              <a:gd name="T8" fmla="*/ 205 w 404"/>
              <a:gd name="T9" fmla="*/ 41 h 200"/>
              <a:gd name="T10" fmla="*/ 141 w 404"/>
              <a:gd name="T11" fmla="*/ 0 h 200"/>
              <a:gd name="T12" fmla="*/ 70 w 404"/>
              <a:gd name="T13" fmla="*/ 71 h 200"/>
              <a:gd name="T14" fmla="*/ 78 w 404"/>
              <a:gd name="T15" fmla="*/ 106 h 200"/>
              <a:gd name="T16" fmla="*/ 51 w 404"/>
              <a:gd name="T17" fmla="*/ 98 h 200"/>
              <a:gd name="T18" fmla="*/ 0 w 404"/>
              <a:gd name="T19" fmla="*/ 149 h 200"/>
              <a:gd name="T20" fmla="*/ 51 w 404"/>
              <a:gd name="T21" fmla="*/ 200 h 200"/>
              <a:gd name="T22" fmla="*/ 353 w 404"/>
              <a:gd name="T23" fmla="*/ 200 h 200"/>
              <a:gd name="T24" fmla="*/ 404 w 404"/>
              <a:gd name="T25" fmla="*/ 149 h 200"/>
              <a:gd name="T26" fmla="*/ 353 w 404"/>
              <a:gd name="T27" fmla="*/ 98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04" h="200">
                <a:moveTo>
                  <a:pt x="353" y="98"/>
                </a:moveTo>
                <a:cubicBezTo>
                  <a:pt x="344" y="98"/>
                  <a:pt x="336" y="100"/>
                  <a:pt x="329" y="104"/>
                </a:cubicBezTo>
                <a:cubicBezTo>
                  <a:pt x="330" y="99"/>
                  <a:pt x="331" y="93"/>
                  <a:pt x="331" y="88"/>
                </a:cubicBezTo>
                <a:cubicBezTo>
                  <a:pt x="331" y="48"/>
                  <a:pt x="299" y="16"/>
                  <a:pt x="259" y="16"/>
                </a:cubicBezTo>
                <a:cubicBezTo>
                  <a:pt x="238" y="16"/>
                  <a:pt x="219" y="26"/>
                  <a:pt x="205" y="41"/>
                </a:cubicBezTo>
                <a:cubicBezTo>
                  <a:pt x="194" y="17"/>
                  <a:pt x="169" y="0"/>
                  <a:pt x="141" y="0"/>
                </a:cubicBezTo>
                <a:cubicBezTo>
                  <a:pt x="102" y="0"/>
                  <a:pt x="70" y="32"/>
                  <a:pt x="70" y="71"/>
                </a:cubicBezTo>
                <a:cubicBezTo>
                  <a:pt x="70" y="84"/>
                  <a:pt x="73" y="96"/>
                  <a:pt x="78" y="106"/>
                </a:cubicBezTo>
                <a:cubicBezTo>
                  <a:pt x="71" y="101"/>
                  <a:pt x="61" y="98"/>
                  <a:pt x="51" y="98"/>
                </a:cubicBezTo>
                <a:cubicBezTo>
                  <a:pt x="23" y="98"/>
                  <a:pt x="0" y="121"/>
                  <a:pt x="0" y="149"/>
                </a:cubicBezTo>
                <a:cubicBezTo>
                  <a:pt x="0" y="177"/>
                  <a:pt x="23" y="200"/>
                  <a:pt x="51" y="200"/>
                </a:cubicBezTo>
                <a:cubicBezTo>
                  <a:pt x="79" y="200"/>
                  <a:pt x="325" y="200"/>
                  <a:pt x="353" y="200"/>
                </a:cubicBezTo>
                <a:cubicBezTo>
                  <a:pt x="381" y="200"/>
                  <a:pt x="404" y="177"/>
                  <a:pt x="404" y="149"/>
                </a:cubicBezTo>
                <a:cubicBezTo>
                  <a:pt x="404" y="121"/>
                  <a:pt x="381" y="98"/>
                  <a:pt x="353" y="9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691"/>
          <p:cNvSpPr>
            <a:spLocks/>
          </p:cNvSpPr>
          <p:nvPr/>
        </p:nvSpPr>
        <p:spPr bwMode="auto">
          <a:xfrm>
            <a:off x="2481026" y="5791991"/>
            <a:ext cx="975368" cy="482786"/>
          </a:xfrm>
          <a:custGeom>
            <a:avLst/>
            <a:gdLst>
              <a:gd name="T0" fmla="*/ 353 w 404"/>
              <a:gd name="T1" fmla="*/ 98 h 200"/>
              <a:gd name="T2" fmla="*/ 329 w 404"/>
              <a:gd name="T3" fmla="*/ 104 h 200"/>
              <a:gd name="T4" fmla="*/ 331 w 404"/>
              <a:gd name="T5" fmla="*/ 88 h 200"/>
              <a:gd name="T6" fmla="*/ 259 w 404"/>
              <a:gd name="T7" fmla="*/ 16 h 200"/>
              <a:gd name="T8" fmla="*/ 205 w 404"/>
              <a:gd name="T9" fmla="*/ 41 h 200"/>
              <a:gd name="T10" fmla="*/ 141 w 404"/>
              <a:gd name="T11" fmla="*/ 0 h 200"/>
              <a:gd name="T12" fmla="*/ 70 w 404"/>
              <a:gd name="T13" fmla="*/ 71 h 200"/>
              <a:gd name="T14" fmla="*/ 78 w 404"/>
              <a:gd name="T15" fmla="*/ 106 h 200"/>
              <a:gd name="T16" fmla="*/ 51 w 404"/>
              <a:gd name="T17" fmla="*/ 98 h 200"/>
              <a:gd name="T18" fmla="*/ 0 w 404"/>
              <a:gd name="T19" fmla="*/ 149 h 200"/>
              <a:gd name="T20" fmla="*/ 51 w 404"/>
              <a:gd name="T21" fmla="*/ 200 h 200"/>
              <a:gd name="T22" fmla="*/ 353 w 404"/>
              <a:gd name="T23" fmla="*/ 200 h 200"/>
              <a:gd name="T24" fmla="*/ 404 w 404"/>
              <a:gd name="T25" fmla="*/ 149 h 200"/>
              <a:gd name="T26" fmla="*/ 353 w 404"/>
              <a:gd name="T27" fmla="*/ 98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04" h="200">
                <a:moveTo>
                  <a:pt x="353" y="98"/>
                </a:moveTo>
                <a:cubicBezTo>
                  <a:pt x="344" y="98"/>
                  <a:pt x="336" y="100"/>
                  <a:pt x="329" y="104"/>
                </a:cubicBezTo>
                <a:cubicBezTo>
                  <a:pt x="330" y="99"/>
                  <a:pt x="331" y="93"/>
                  <a:pt x="331" y="88"/>
                </a:cubicBezTo>
                <a:cubicBezTo>
                  <a:pt x="331" y="48"/>
                  <a:pt x="299" y="16"/>
                  <a:pt x="259" y="16"/>
                </a:cubicBezTo>
                <a:cubicBezTo>
                  <a:pt x="238" y="16"/>
                  <a:pt x="219" y="26"/>
                  <a:pt x="205" y="41"/>
                </a:cubicBezTo>
                <a:cubicBezTo>
                  <a:pt x="194" y="17"/>
                  <a:pt x="169" y="0"/>
                  <a:pt x="141" y="0"/>
                </a:cubicBezTo>
                <a:cubicBezTo>
                  <a:pt x="102" y="0"/>
                  <a:pt x="70" y="32"/>
                  <a:pt x="70" y="71"/>
                </a:cubicBezTo>
                <a:cubicBezTo>
                  <a:pt x="70" y="84"/>
                  <a:pt x="73" y="96"/>
                  <a:pt x="78" y="106"/>
                </a:cubicBezTo>
                <a:cubicBezTo>
                  <a:pt x="71" y="101"/>
                  <a:pt x="61" y="98"/>
                  <a:pt x="51" y="98"/>
                </a:cubicBezTo>
                <a:cubicBezTo>
                  <a:pt x="23" y="98"/>
                  <a:pt x="0" y="121"/>
                  <a:pt x="0" y="149"/>
                </a:cubicBezTo>
                <a:cubicBezTo>
                  <a:pt x="0" y="177"/>
                  <a:pt x="23" y="200"/>
                  <a:pt x="51" y="200"/>
                </a:cubicBezTo>
                <a:cubicBezTo>
                  <a:pt x="79" y="200"/>
                  <a:pt x="325" y="200"/>
                  <a:pt x="353" y="200"/>
                </a:cubicBezTo>
                <a:cubicBezTo>
                  <a:pt x="381" y="200"/>
                  <a:pt x="404" y="177"/>
                  <a:pt x="404" y="149"/>
                </a:cubicBezTo>
                <a:cubicBezTo>
                  <a:pt x="404" y="121"/>
                  <a:pt x="381" y="98"/>
                  <a:pt x="353" y="9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691"/>
          <p:cNvSpPr>
            <a:spLocks/>
          </p:cNvSpPr>
          <p:nvPr/>
        </p:nvSpPr>
        <p:spPr bwMode="auto">
          <a:xfrm>
            <a:off x="8155132" y="1053162"/>
            <a:ext cx="975368" cy="482786"/>
          </a:xfrm>
          <a:custGeom>
            <a:avLst/>
            <a:gdLst>
              <a:gd name="T0" fmla="*/ 353 w 404"/>
              <a:gd name="T1" fmla="*/ 98 h 200"/>
              <a:gd name="T2" fmla="*/ 329 w 404"/>
              <a:gd name="T3" fmla="*/ 104 h 200"/>
              <a:gd name="T4" fmla="*/ 331 w 404"/>
              <a:gd name="T5" fmla="*/ 88 h 200"/>
              <a:gd name="T6" fmla="*/ 259 w 404"/>
              <a:gd name="T7" fmla="*/ 16 h 200"/>
              <a:gd name="T8" fmla="*/ 205 w 404"/>
              <a:gd name="T9" fmla="*/ 41 h 200"/>
              <a:gd name="T10" fmla="*/ 141 w 404"/>
              <a:gd name="T11" fmla="*/ 0 h 200"/>
              <a:gd name="T12" fmla="*/ 70 w 404"/>
              <a:gd name="T13" fmla="*/ 71 h 200"/>
              <a:gd name="T14" fmla="*/ 78 w 404"/>
              <a:gd name="T15" fmla="*/ 106 h 200"/>
              <a:gd name="T16" fmla="*/ 51 w 404"/>
              <a:gd name="T17" fmla="*/ 98 h 200"/>
              <a:gd name="T18" fmla="*/ 0 w 404"/>
              <a:gd name="T19" fmla="*/ 149 h 200"/>
              <a:gd name="T20" fmla="*/ 51 w 404"/>
              <a:gd name="T21" fmla="*/ 200 h 200"/>
              <a:gd name="T22" fmla="*/ 353 w 404"/>
              <a:gd name="T23" fmla="*/ 200 h 200"/>
              <a:gd name="T24" fmla="*/ 404 w 404"/>
              <a:gd name="T25" fmla="*/ 149 h 200"/>
              <a:gd name="T26" fmla="*/ 353 w 404"/>
              <a:gd name="T27" fmla="*/ 98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04" h="200">
                <a:moveTo>
                  <a:pt x="353" y="98"/>
                </a:moveTo>
                <a:cubicBezTo>
                  <a:pt x="344" y="98"/>
                  <a:pt x="336" y="100"/>
                  <a:pt x="329" y="104"/>
                </a:cubicBezTo>
                <a:cubicBezTo>
                  <a:pt x="330" y="99"/>
                  <a:pt x="331" y="93"/>
                  <a:pt x="331" y="88"/>
                </a:cubicBezTo>
                <a:cubicBezTo>
                  <a:pt x="331" y="48"/>
                  <a:pt x="299" y="16"/>
                  <a:pt x="259" y="16"/>
                </a:cubicBezTo>
                <a:cubicBezTo>
                  <a:pt x="238" y="16"/>
                  <a:pt x="219" y="26"/>
                  <a:pt x="205" y="41"/>
                </a:cubicBezTo>
                <a:cubicBezTo>
                  <a:pt x="194" y="17"/>
                  <a:pt x="169" y="0"/>
                  <a:pt x="141" y="0"/>
                </a:cubicBezTo>
                <a:cubicBezTo>
                  <a:pt x="102" y="0"/>
                  <a:pt x="70" y="32"/>
                  <a:pt x="70" y="71"/>
                </a:cubicBezTo>
                <a:cubicBezTo>
                  <a:pt x="70" y="84"/>
                  <a:pt x="73" y="96"/>
                  <a:pt x="78" y="106"/>
                </a:cubicBezTo>
                <a:cubicBezTo>
                  <a:pt x="71" y="101"/>
                  <a:pt x="61" y="98"/>
                  <a:pt x="51" y="98"/>
                </a:cubicBezTo>
                <a:cubicBezTo>
                  <a:pt x="23" y="98"/>
                  <a:pt x="0" y="121"/>
                  <a:pt x="0" y="149"/>
                </a:cubicBezTo>
                <a:cubicBezTo>
                  <a:pt x="0" y="177"/>
                  <a:pt x="23" y="200"/>
                  <a:pt x="51" y="200"/>
                </a:cubicBezTo>
                <a:cubicBezTo>
                  <a:pt x="79" y="200"/>
                  <a:pt x="325" y="200"/>
                  <a:pt x="353" y="200"/>
                </a:cubicBezTo>
                <a:cubicBezTo>
                  <a:pt x="381" y="200"/>
                  <a:pt x="404" y="177"/>
                  <a:pt x="404" y="149"/>
                </a:cubicBezTo>
                <a:cubicBezTo>
                  <a:pt x="404" y="121"/>
                  <a:pt x="381" y="98"/>
                  <a:pt x="353" y="9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299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91"/>
          <p:cNvSpPr>
            <a:spLocks/>
          </p:cNvSpPr>
          <p:nvPr/>
        </p:nvSpPr>
        <p:spPr bwMode="auto">
          <a:xfrm>
            <a:off x="9314764" y="564916"/>
            <a:ext cx="975368" cy="482786"/>
          </a:xfrm>
          <a:custGeom>
            <a:avLst/>
            <a:gdLst>
              <a:gd name="T0" fmla="*/ 353 w 404"/>
              <a:gd name="T1" fmla="*/ 98 h 200"/>
              <a:gd name="T2" fmla="*/ 329 w 404"/>
              <a:gd name="T3" fmla="*/ 104 h 200"/>
              <a:gd name="T4" fmla="*/ 331 w 404"/>
              <a:gd name="T5" fmla="*/ 88 h 200"/>
              <a:gd name="T6" fmla="*/ 259 w 404"/>
              <a:gd name="T7" fmla="*/ 16 h 200"/>
              <a:gd name="T8" fmla="*/ 205 w 404"/>
              <a:gd name="T9" fmla="*/ 41 h 200"/>
              <a:gd name="T10" fmla="*/ 141 w 404"/>
              <a:gd name="T11" fmla="*/ 0 h 200"/>
              <a:gd name="T12" fmla="*/ 70 w 404"/>
              <a:gd name="T13" fmla="*/ 71 h 200"/>
              <a:gd name="T14" fmla="*/ 78 w 404"/>
              <a:gd name="T15" fmla="*/ 106 h 200"/>
              <a:gd name="T16" fmla="*/ 51 w 404"/>
              <a:gd name="T17" fmla="*/ 98 h 200"/>
              <a:gd name="T18" fmla="*/ 0 w 404"/>
              <a:gd name="T19" fmla="*/ 149 h 200"/>
              <a:gd name="T20" fmla="*/ 51 w 404"/>
              <a:gd name="T21" fmla="*/ 200 h 200"/>
              <a:gd name="T22" fmla="*/ 353 w 404"/>
              <a:gd name="T23" fmla="*/ 200 h 200"/>
              <a:gd name="T24" fmla="*/ 404 w 404"/>
              <a:gd name="T25" fmla="*/ 149 h 200"/>
              <a:gd name="T26" fmla="*/ 353 w 404"/>
              <a:gd name="T27" fmla="*/ 98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04" h="200">
                <a:moveTo>
                  <a:pt x="353" y="98"/>
                </a:moveTo>
                <a:cubicBezTo>
                  <a:pt x="344" y="98"/>
                  <a:pt x="336" y="100"/>
                  <a:pt x="329" y="104"/>
                </a:cubicBezTo>
                <a:cubicBezTo>
                  <a:pt x="330" y="99"/>
                  <a:pt x="331" y="93"/>
                  <a:pt x="331" y="88"/>
                </a:cubicBezTo>
                <a:cubicBezTo>
                  <a:pt x="331" y="48"/>
                  <a:pt x="299" y="16"/>
                  <a:pt x="259" y="16"/>
                </a:cubicBezTo>
                <a:cubicBezTo>
                  <a:pt x="238" y="16"/>
                  <a:pt x="219" y="26"/>
                  <a:pt x="205" y="41"/>
                </a:cubicBezTo>
                <a:cubicBezTo>
                  <a:pt x="194" y="17"/>
                  <a:pt x="169" y="0"/>
                  <a:pt x="141" y="0"/>
                </a:cubicBezTo>
                <a:cubicBezTo>
                  <a:pt x="102" y="0"/>
                  <a:pt x="70" y="32"/>
                  <a:pt x="70" y="71"/>
                </a:cubicBezTo>
                <a:cubicBezTo>
                  <a:pt x="70" y="84"/>
                  <a:pt x="73" y="96"/>
                  <a:pt x="78" y="106"/>
                </a:cubicBezTo>
                <a:cubicBezTo>
                  <a:pt x="71" y="101"/>
                  <a:pt x="61" y="98"/>
                  <a:pt x="51" y="98"/>
                </a:cubicBezTo>
                <a:cubicBezTo>
                  <a:pt x="23" y="98"/>
                  <a:pt x="0" y="121"/>
                  <a:pt x="0" y="149"/>
                </a:cubicBezTo>
                <a:cubicBezTo>
                  <a:pt x="0" y="177"/>
                  <a:pt x="23" y="200"/>
                  <a:pt x="51" y="200"/>
                </a:cubicBezTo>
                <a:cubicBezTo>
                  <a:pt x="79" y="200"/>
                  <a:pt x="325" y="200"/>
                  <a:pt x="353" y="200"/>
                </a:cubicBezTo>
                <a:cubicBezTo>
                  <a:pt x="381" y="200"/>
                  <a:pt x="404" y="177"/>
                  <a:pt x="404" y="149"/>
                </a:cubicBezTo>
                <a:cubicBezTo>
                  <a:pt x="404" y="121"/>
                  <a:pt x="381" y="98"/>
                  <a:pt x="353" y="9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Freeform 691"/>
          <p:cNvSpPr>
            <a:spLocks/>
          </p:cNvSpPr>
          <p:nvPr/>
        </p:nvSpPr>
        <p:spPr bwMode="auto">
          <a:xfrm>
            <a:off x="9720281" y="5372103"/>
            <a:ext cx="975368" cy="482786"/>
          </a:xfrm>
          <a:custGeom>
            <a:avLst/>
            <a:gdLst>
              <a:gd name="T0" fmla="*/ 353 w 404"/>
              <a:gd name="T1" fmla="*/ 98 h 200"/>
              <a:gd name="T2" fmla="*/ 329 w 404"/>
              <a:gd name="T3" fmla="*/ 104 h 200"/>
              <a:gd name="T4" fmla="*/ 331 w 404"/>
              <a:gd name="T5" fmla="*/ 88 h 200"/>
              <a:gd name="T6" fmla="*/ 259 w 404"/>
              <a:gd name="T7" fmla="*/ 16 h 200"/>
              <a:gd name="T8" fmla="*/ 205 w 404"/>
              <a:gd name="T9" fmla="*/ 41 h 200"/>
              <a:gd name="T10" fmla="*/ 141 w 404"/>
              <a:gd name="T11" fmla="*/ 0 h 200"/>
              <a:gd name="T12" fmla="*/ 70 w 404"/>
              <a:gd name="T13" fmla="*/ 71 h 200"/>
              <a:gd name="T14" fmla="*/ 78 w 404"/>
              <a:gd name="T15" fmla="*/ 106 h 200"/>
              <a:gd name="T16" fmla="*/ 51 w 404"/>
              <a:gd name="T17" fmla="*/ 98 h 200"/>
              <a:gd name="T18" fmla="*/ 0 w 404"/>
              <a:gd name="T19" fmla="*/ 149 h 200"/>
              <a:gd name="T20" fmla="*/ 51 w 404"/>
              <a:gd name="T21" fmla="*/ 200 h 200"/>
              <a:gd name="T22" fmla="*/ 353 w 404"/>
              <a:gd name="T23" fmla="*/ 200 h 200"/>
              <a:gd name="T24" fmla="*/ 404 w 404"/>
              <a:gd name="T25" fmla="*/ 149 h 200"/>
              <a:gd name="T26" fmla="*/ 353 w 404"/>
              <a:gd name="T27" fmla="*/ 98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04" h="200">
                <a:moveTo>
                  <a:pt x="353" y="98"/>
                </a:moveTo>
                <a:cubicBezTo>
                  <a:pt x="344" y="98"/>
                  <a:pt x="336" y="100"/>
                  <a:pt x="329" y="104"/>
                </a:cubicBezTo>
                <a:cubicBezTo>
                  <a:pt x="330" y="99"/>
                  <a:pt x="331" y="93"/>
                  <a:pt x="331" y="88"/>
                </a:cubicBezTo>
                <a:cubicBezTo>
                  <a:pt x="331" y="48"/>
                  <a:pt x="299" y="16"/>
                  <a:pt x="259" y="16"/>
                </a:cubicBezTo>
                <a:cubicBezTo>
                  <a:pt x="238" y="16"/>
                  <a:pt x="219" y="26"/>
                  <a:pt x="205" y="41"/>
                </a:cubicBezTo>
                <a:cubicBezTo>
                  <a:pt x="194" y="17"/>
                  <a:pt x="169" y="0"/>
                  <a:pt x="141" y="0"/>
                </a:cubicBezTo>
                <a:cubicBezTo>
                  <a:pt x="102" y="0"/>
                  <a:pt x="70" y="32"/>
                  <a:pt x="70" y="71"/>
                </a:cubicBezTo>
                <a:cubicBezTo>
                  <a:pt x="70" y="84"/>
                  <a:pt x="73" y="96"/>
                  <a:pt x="78" y="106"/>
                </a:cubicBezTo>
                <a:cubicBezTo>
                  <a:pt x="71" y="101"/>
                  <a:pt x="61" y="98"/>
                  <a:pt x="51" y="98"/>
                </a:cubicBezTo>
                <a:cubicBezTo>
                  <a:pt x="23" y="98"/>
                  <a:pt x="0" y="121"/>
                  <a:pt x="0" y="149"/>
                </a:cubicBezTo>
                <a:cubicBezTo>
                  <a:pt x="0" y="177"/>
                  <a:pt x="23" y="200"/>
                  <a:pt x="51" y="200"/>
                </a:cubicBezTo>
                <a:cubicBezTo>
                  <a:pt x="79" y="200"/>
                  <a:pt x="325" y="200"/>
                  <a:pt x="353" y="200"/>
                </a:cubicBezTo>
                <a:cubicBezTo>
                  <a:pt x="381" y="200"/>
                  <a:pt x="404" y="177"/>
                  <a:pt x="404" y="149"/>
                </a:cubicBezTo>
                <a:cubicBezTo>
                  <a:pt x="404" y="121"/>
                  <a:pt x="381" y="98"/>
                  <a:pt x="353" y="9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Freeform 691"/>
          <p:cNvSpPr>
            <a:spLocks/>
          </p:cNvSpPr>
          <p:nvPr/>
        </p:nvSpPr>
        <p:spPr bwMode="auto">
          <a:xfrm>
            <a:off x="2393973" y="5189593"/>
            <a:ext cx="975368" cy="482786"/>
          </a:xfrm>
          <a:custGeom>
            <a:avLst/>
            <a:gdLst>
              <a:gd name="T0" fmla="*/ 353 w 404"/>
              <a:gd name="T1" fmla="*/ 98 h 200"/>
              <a:gd name="T2" fmla="*/ 329 w 404"/>
              <a:gd name="T3" fmla="*/ 104 h 200"/>
              <a:gd name="T4" fmla="*/ 331 w 404"/>
              <a:gd name="T5" fmla="*/ 88 h 200"/>
              <a:gd name="T6" fmla="*/ 259 w 404"/>
              <a:gd name="T7" fmla="*/ 16 h 200"/>
              <a:gd name="T8" fmla="*/ 205 w 404"/>
              <a:gd name="T9" fmla="*/ 41 h 200"/>
              <a:gd name="T10" fmla="*/ 141 w 404"/>
              <a:gd name="T11" fmla="*/ 0 h 200"/>
              <a:gd name="T12" fmla="*/ 70 w 404"/>
              <a:gd name="T13" fmla="*/ 71 h 200"/>
              <a:gd name="T14" fmla="*/ 78 w 404"/>
              <a:gd name="T15" fmla="*/ 106 h 200"/>
              <a:gd name="T16" fmla="*/ 51 w 404"/>
              <a:gd name="T17" fmla="*/ 98 h 200"/>
              <a:gd name="T18" fmla="*/ 0 w 404"/>
              <a:gd name="T19" fmla="*/ 149 h 200"/>
              <a:gd name="T20" fmla="*/ 51 w 404"/>
              <a:gd name="T21" fmla="*/ 200 h 200"/>
              <a:gd name="T22" fmla="*/ 353 w 404"/>
              <a:gd name="T23" fmla="*/ 200 h 200"/>
              <a:gd name="T24" fmla="*/ 404 w 404"/>
              <a:gd name="T25" fmla="*/ 149 h 200"/>
              <a:gd name="T26" fmla="*/ 353 w 404"/>
              <a:gd name="T27" fmla="*/ 98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04" h="200">
                <a:moveTo>
                  <a:pt x="353" y="98"/>
                </a:moveTo>
                <a:cubicBezTo>
                  <a:pt x="344" y="98"/>
                  <a:pt x="336" y="100"/>
                  <a:pt x="329" y="104"/>
                </a:cubicBezTo>
                <a:cubicBezTo>
                  <a:pt x="330" y="99"/>
                  <a:pt x="331" y="93"/>
                  <a:pt x="331" y="88"/>
                </a:cubicBezTo>
                <a:cubicBezTo>
                  <a:pt x="331" y="48"/>
                  <a:pt x="299" y="16"/>
                  <a:pt x="259" y="16"/>
                </a:cubicBezTo>
                <a:cubicBezTo>
                  <a:pt x="238" y="16"/>
                  <a:pt x="219" y="26"/>
                  <a:pt x="205" y="41"/>
                </a:cubicBezTo>
                <a:cubicBezTo>
                  <a:pt x="194" y="17"/>
                  <a:pt x="169" y="0"/>
                  <a:pt x="141" y="0"/>
                </a:cubicBezTo>
                <a:cubicBezTo>
                  <a:pt x="102" y="0"/>
                  <a:pt x="70" y="32"/>
                  <a:pt x="70" y="71"/>
                </a:cubicBezTo>
                <a:cubicBezTo>
                  <a:pt x="70" y="84"/>
                  <a:pt x="73" y="96"/>
                  <a:pt x="78" y="106"/>
                </a:cubicBezTo>
                <a:cubicBezTo>
                  <a:pt x="71" y="101"/>
                  <a:pt x="61" y="98"/>
                  <a:pt x="51" y="98"/>
                </a:cubicBezTo>
                <a:cubicBezTo>
                  <a:pt x="23" y="98"/>
                  <a:pt x="0" y="121"/>
                  <a:pt x="0" y="149"/>
                </a:cubicBezTo>
                <a:cubicBezTo>
                  <a:pt x="0" y="177"/>
                  <a:pt x="23" y="200"/>
                  <a:pt x="51" y="200"/>
                </a:cubicBezTo>
                <a:cubicBezTo>
                  <a:pt x="79" y="200"/>
                  <a:pt x="325" y="200"/>
                  <a:pt x="353" y="200"/>
                </a:cubicBezTo>
                <a:cubicBezTo>
                  <a:pt x="381" y="200"/>
                  <a:pt x="404" y="177"/>
                  <a:pt x="404" y="149"/>
                </a:cubicBezTo>
                <a:cubicBezTo>
                  <a:pt x="404" y="121"/>
                  <a:pt x="381" y="98"/>
                  <a:pt x="353" y="9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Freeform 691"/>
          <p:cNvSpPr>
            <a:spLocks/>
          </p:cNvSpPr>
          <p:nvPr/>
        </p:nvSpPr>
        <p:spPr bwMode="auto">
          <a:xfrm>
            <a:off x="1058148" y="2968509"/>
            <a:ext cx="975368" cy="482786"/>
          </a:xfrm>
          <a:custGeom>
            <a:avLst/>
            <a:gdLst>
              <a:gd name="T0" fmla="*/ 353 w 404"/>
              <a:gd name="T1" fmla="*/ 98 h 200"/>
              <a:gd name="T2" fmla="*/ 329 w 404"/>
              <a:gd name="T3" fmla="*/ 104 h 200"/>
              <a:gd name="T4" fmla="*/ 331 w 404"/>
              <a:gd name="T5" fmla="*/ 88 h 200"/>
              <a:gd name="T6" fmla="*/ 259 w 404"/>
              <a:gd name="T7" fmla="*/ 16 h 200"/>
              <a:gd name="T8" fmla="*/ 205 w 404"/>
              <a:gd name="T9" fmla="*/ 41 h 200"/>
              <a:gd name="T10" fmla="*/ 141 w 404"/>
              <a:gd name="T11" fmla="*/ 0 h 200"/>
              <a:gd name="T12" fmla="*/ 70 w 404"/>
              <a:gd name="T13" fmla="*/ 71 h 200"/>
              <a:gd name="T14" fmla="*/ 78 w 404"/>
              <a:gd name="T15" fmla="*/ 106 h 200"/>
              <a:gd name="T16" fmla="*/ 51 w 404"/>
              <a:gd name="T17" fmla="*/ 98 h 200"/>
              <a:gd name="T18" fmla="*/ 0 w 404"/>
              <a:gd name="T19" fmla="*/ 149 h 200"/>
              <a:gd name="T20" fmla="*/ 51 w 404"/>
              <a:gd name="T21" fmla="*/ 200 h 200"/>
              <a:gd name="T22" fmla="*/ 353 w 404"/>
              <a:gd name="T23" fmla="*/ 200 h 200"/>
              <a:gd name="T24" fmla="*/ 404 w 404"/>
              <a:gd name="T25" fmla="*/ 149 h 200"/>
              <a:gd name="T26" fmla="*/ 353 w 404"/>
              <a:gd name="T27" fmla="*/ 98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04" h="200">
                <a:moveTo>
                  <a:pt x="353" y="98"/>
                </a:moveTo>
                <a:cubicBezTo>
                  <a:pt x="344" y="98"/>
                  <a:pt x="336" y="100"/>
                  <a:pt x="329" y="104"/>
                </a:cubicBezTo>
                <a:cubicBezTo>
                  <a:pt x="330" y="99"/>
                  <a:pt x="331" y="93"/>
                  <a:pt x="331" y="88"/>
                </a:cubicBezTo>
                <a:cubicBezTo>
                  <a:pt x="331" y="48"/>
                  <a:pt x="299" y="16"/>
                  <a:pt x="259" y="16"/>
                </a:cubicBezTo>
                <a:cubicBezTo>
                  <a:pt x="238" y="16"/>
                  <a:pt x="219" y="26"/>
                  <a:pt x="205" y="41"/>
                </a:cubicBezTo>
                <a:cubicBezTo>
                  <a:pt x="194" y="17"/>
                  <a:pt x="169" y="0"/>
                  <a:pt x="141" y="0"/>
                </a:cubicBezTo>
                <a:cubicBezTo>
                  <a:pt x="102" y="0"/>
                  <a:pt x="70" y="32"/>
                  <a:pt x="70" y="71"/>
                </a:cubicBezTo>
                <a:cubicBezTo>
                  <a:pt x="70" y="84"/>
                  <a:pt x="73" y="96"/>
                  <a:pt x="78" y="106"/>
                </a:cubicBezTo>
                <a:cubicBezTo>
                  <a:pt x="71" y="101"/>
                  <a:pt x="61" y="98"/>
                  <a:pt x="51" y="98"/>
                </a:cubicBezTo>
                <a:cubicBezTo>
                  <a:pt x="23" y="98"/>
                  <a:pt x="0" y="121"/>
                  <a:pt x="0" y="149"/>
                </a:cubicBezTo>
                <a:cubicBezTo>
                  <a:pt x="0" y="177"/>
                  <a:pt x="23" y="200"/>
                  <a:pt x="51" y="200"/>
                </a:cubicBezTo>
                <a:cubicBezTo>
                  <a:pt x="79" y="200"/>
                  <a:pt x="325" y="200"/>
                  <a:pt x="353" y="200"/>
                </a:cubicBezTo>
                <a:cubicBezTo>
                  <a:pt x="381" y="200"/>
                  <a:pt x="404" y="177"/>
                  <a:pt x="404" y="149"/>
                </a:cubicBezTo>
                <a:cubicBezTo>
                  <a:pt x="404" y="121"/>
                  <a:pt x="381" y="98"/>
                  <a:pt x="353" y="9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691"/>
          <p:cNvSpPr>
            <a:spLocks/>
          </p:cNvSpPr>
          <p:nvPr/>
        </p:nvSpPr>
        <p:spPr bwMode="auto">
          <a:xfrm>
            <a:off x="2887491" y="1117032"/>
            <a:ext cx="975368" cy="482786"/>
          </a:xfrm>
          <a:custGeom>
            <a:avLst/>
            <a:gdLst>
              <a:gd name="T0" fmla="*/ 353 w 404"/>
              <a:gd name="T1" fmla="*/ 98 h 200"/>
              <a:gd name="T2" fmla="*/ 329 w 404"/>
              <a:gd name="T3" fmla="*/ 104 h 200"/>
              <a:gd name="T4" fmla="*/ 331 w 404"/>
              <a:gd name="T5" fmla="*/ 88 h 200"/>
              <a:gd name="T6" fmla="*/ 259 w 404"/>
              <a:gd name="T7" fmla="*/ 16 h 200"/>
              <a:gd name="T8" fmla="*/ 205 w 404"/>
              <a:gd name="T9" fmla="*/ 41 h 200"/>
              <a:gd name="T10" fmla="*/ 141 w 404"/>
              <a:gd name="T11" fmla="*/ 0 h 200"/>
              <a:gd name="T12" fmla="*/ 70 w 404"/>
              <a:gd name="T13" fmla="*/ 71 h 200"/>
              <a:gd name="T14" fmla="*/ 78 w 404"/>
              <a:gd name="T15" fmla="*/ 106 h 200"/>
              <a:gd name="T16" fmla="*/ 51 w 404"/>
              <a:gd name="T17" fmla="*/ 98 h 200"/>
              <a:gd name="T18" fmla="*/ 0 w 404"/>
              <a:gd name="T19" fmla="*/ 149 h 200"/>
              <a:gd name="T20" fmla="*/ 51 w 404"/>
              <a:gd name="T21" fmla="*/ 200 h 200"/>
              <a:gd name="T22" fmla="*/ 353 w 404"/>
              <a:gd name="T23" fmla="*/ 200 h 200"/>
              <a:gd name="T24" fmla="*/ 404 w 404"/>
              <a:gd name="T25" fmla="*/ 149 h 200"/>
              <a:gd name="T26" fmla="*/ 353 w 404"/>
              <a:gd name="T27" fmla="*/ 98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04" h="200">
                <a:moveTo>
                  <a:pt x="353" y="98"/>
                </a:moveTo>
                <a:cubicBezTo>
                  <a:pt x="344" y="98"/>
                  <a:pt x="336" y="100"/>
                  <a:pt x="329" y="104"/>
                </a:cubicBezTo>
                <a:cubicBezTo>
                  <a:pt x="330" y="99"/>
                  <a:pt x="331" y="93"/>
                  <a:pt x="331" y="88"/>
                </a:cubicBezTo>
                <a:cubicBezTo>
                  <a:pt x="331" y="48"/>
                  <a:pt x="299" y="16"/>
                  <a:pt x="259" y="16"/>
                </a:cubicBezTo>
                <a:cubicBezTo>
                  <a:pt x="238" y="16"/>
                  <a:pt x="219" y="26"/>
                  <a:pt x="205" y="41"/>
                </a:cubicBezTo>
                <a:cubicBezTo>
                  <a:pt x="194" y="17"/>
                  <a:pt x="169" y="0"/>
                  <a:pt x="141" y="0"/>
                </a:cubicBezTo>
                <a:cubicBezTo>
                  <a:pt x="102" y="0"/>
                  <a:pt x="70" y="32"/>
                  <a:pt x="70" y="71"/>
                </a:cubicBezTo>
                <a:cubicBezTo>
                  <a:pt x="70" y="84"/>
                  <a:pt x="73" y="96"/>
                  <a:pt x="78" y="106"/>
                </a:cubicBezTo>
                <a:cubicBezTo>
                  <a:pt x="71" y="101"/>
                  <a:pt x="61" y="98"/>
                  <a:pt x="51" y="98"/>
                </a:cubicBezTo>
                <a:cubicBezTo>
                  <a:pt x="23" y="98"/>
                  <a:pt x="0" y="121"/>
                  <a:pt x="0" y="149"/>
                </a:cubicBezTo>
                <a:cubicBezTo>
                  <a:pt x="0" y="177"/>
                  <a:pt x="23" y="200"/>
                  <a:pt x="51" y="200"/>
                </a:cubicBezTo>
                <a:cubicBezTo>
                  <a:pt x="79" y="200"/>
                  <a:pt x="325" y="200"/>
                  <a:pt x="353" y="200"/>
                </a:cubicBezTo>
                <a:cubicBezTo>
                  <a:pt x="381" y="200"/>
                  <a:pt x="404" y="177"/>
                  <a:pt x="404" y="149"/>
                </a:cubicBezTo>
                <a:cubicBezTo>
                  <a:pt x="404" y="121"/>
                  <a:pt x="381" y="98"/>
                  <a:pt x="353" y="9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Freeform 691"/>
          <p:cNvSpPr>
            <a:spLocks/>
          </p:cNvSpPr>
          <p:nvPr/>
        </p:nvSpPr>
        <p:spPr bwMode="auto">
          <a:xfrm>
            <a:off x="5841120" y="3209902"/>
            <a:ext cx="975368" cy="482786"/>
          </a:xfrm>
          <a:custGeom>
            <a:avLst/>
            <a:gdLst>
              <a:gd name="T0" fmla="*/ 353 w 404"/>
              <a:gd name="T1" fmla="*/ 98 h 200"/>
              <a:gd name="T2" fmla="*/ 329 w 404"/>
              <a:gd name="T3" fmla="*/ 104 h 200"/>
              <a:gd name="T4" fmla="*/ 331 w 404"/>
              <a:gd name="T5" fmla="*/ 88 h 200"/>
              <a:gd name="T6" fmla="*/ 259 w 404"/>
              <a:gd name="T7" fmla="*/ 16 h 200"/>
              <a:gd name="T8" fmla="*/ 205 w 404"/>
              <a:gd name="T9" fmla="*/ 41 h 200"/>
              <a:gd name="T10" fmla="*/ 141 w 404"/>
              <a:gd name="T11" fmla="*/ 0 h 200"/>
              <a:gd name="T12" fmla="*/ 70 w 404"/>
              <a:gd name="T13" fmla="*/ 71 h 200"/>
              <a:gd name="T14" fmla="*/ 78 w 404"/>
              <a:gd name="T15" fmla="*/ 106 h 200"/>
              <a:gd name="T16" fmla="*/ 51 w 404"/>
              <a:gd name="T17" fmla="*/ 98 h 200"/>
              <a:gd name="T18" fmla="*/ 0 w 404"/>
              <a:gd name="T19" fmla="*/ 149 h 200"/>
              <a:gd name="T20" fmla="*/ 51 w 404"/>
              <a:gd name="T21" fmla="*/ 200 h 200"/>
              <a:gd name="T22" fmla="*/ 353 w 404"/>
              <a:gd name="T23" fmla="*/ 200 h 200"/>
              <a:gd name="T24" fmla="*/ 404 w 404"/>
              <a:gd name="T25" fmla="*/ 149 h 200"/>
              <a:gd name="T26" fmla="*/ 353 w 404"/>
              <a:gd name="T27" fmla="*/ 98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04" h="200">
                <a:moveTo>
                  <a:pt x="353" y="98"/>
                </a:moveTo>
                <a:cubicBezTo>
                  <a:pt x="344" y="98"/>
                  <a:pt x="336" y="100"/>
                  <a:pt x="329" y="104"/>
                </a:cubicBezTo>
                <a:cubicBezTo>
                  <a:pt x="330" y="99"/>
                  <a:pt x="331" y="93"/>
                  <a:pt x="331" y="88"/>
                </a:cubicBezTo>
                <a:cubicBezTo>
                  <a:pt x="331" y="48"/>
                  <a:pt x="299" y="16"/>
                  <a:pt x="259" y="16"/>
                </a:cubicBezTo>
                <a:cubicBezTo>
                  <a:pt x="238" y="16"/>
                  <a:pt x="219" y="26"/>
                  <a:pt x="205" y="41"/>
                </a:cubicBezTo>
                <a:cubicBezTo>
                  <a:pt x="194" y="17"/>
                  <a:pt x="169" y="0"/>
                  <a:pt x="141" y="0"/>
                </a:cubicBezTo>
                <a:cubicBezTo>
                  <a:pt x="102" y="0"/>
                  <a:pt x="70" y="32"/>
                  <a:pt x="70" y="71"/>
                </a:cubicBezTo>
                <a:cubicBezTo>
                  <a:pt x="70" y="84"/>
                  <a:pt x="73" y="96"/>
                  <a:pt x="78" y="106"/>
                </a:cubicBezTo>
                <a:cubicBezTo>
                  <a:pt x="71" y="101"/>
                  <a:pt x="61" y="98"/>
                  <a:pt x="51" y="98"/>
                </a:cubicBezTo>
                <a:cubicBezTo>
                  <a:pt x="23" y="98"/>
                  <a:pt x="0" y="121"/>
                  <a:pt x="0" y="149"/>
                </a:cubicBezTo>
                <a:cubicBezTo>
                  <a:pt x="0" y="177"/>
                  <a:pt x="23" y="200"/>
                  <a:pt x="51" y="200"/>
                </a:cubicBezTo>
                <a:cubicBezTo>
                  <a:pt x="79" y="200"/>
                  <a:pt x="325" y="200"/>
                  <a:pt x="353" y="200"/>
                </a:cubicBezTo>
                <a:cubicBezTo>
                  <a:pt x="381" y="200"/>
                  <a:pt x="404" y="177"/>
                  <a:pt x="404" y="149"/>
                </a:cubicBezTo>
                <a:cubicBezTo>
                  <a:pt x="404" y="121"/>
                  <a:pt x="381" y="98"/>
                  <a:pt x="353" y="9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5477" y="1130061"/>
            <a:ext cx="7656394" cy="5810298"/>
          </a:xfrm>
        </p:spPr>
        <p:txBody>
          <a:bodyPr>
            <a:normAutofit fontScale="92500" lnSpcReduction="20000"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ar-SA" b="1" dirty="0" smtClean="0">
                <a:solidFill>
                  <a:schemeClr val="accent4">
                    <a:lumMod val="50000"/>
                  </a:schemeClr>
                </a:solidFill>
                <a:cs typeface="+mj-cs"/>
              </a:rPr>
              <a:t>الجبال </a:t>
            </a:r>
            <a:r>
              <a:rPr lang="ar-SA" b="1" dirty="0" smtClean="0">
                <a:solidFill>
                  <a:schemeClr val="accent4">
                    <a:lumMod val="75000"/>
                  </a:schemeClr>
                </a:solidFill>
                <a:cs typeface="+mj-cs"/>
              </a:rPr>
              <a:t>: </a:t>
            </a:r>
          </a:p>
          <a:p>
            <a:pPr algn="r" rt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ar-SA" dirty="0" smtClean="0">
                <a:solidFill>
                  <a:schemeClr val="accent4">
                    <a:lumMod val="75000"/>
                  </a:schemeClr>
                </a:solidFill>
                <a:cs typeface="+mj-cs"/>
              </a:rPr>
              <a:t>هي </a:t>
            </a:r>
            <a:r>
              <a:rPr lang="ar-SA" dirty="0">
                <a:solidFill>
                  <a:schemeClr val="accent4">
                    <a:lumMod val="75000"/>
                  </a:schemeClr>
                </a:solidFill>
                <a:cs typeface="+mj-cs"/>
              </a:rPr>
              <a:t>كل مرتفع من الأرض وله </a:t>
            </a:r>
            <a:r>
              <a:rPr lang="ar-SA" dirty="0" smtClean="0">
                <a:solidFill>
                  <a:schemeClr val="accent4">
                    <a:lumMod val="75000"/>
                  </a:schemeClr>
                </a:solidFill>
                <a:cs typeface="+mj-cs"/>
              </a:rPr>
              <a:t>قمة </a:t>
            </a:r>
            <a:r>
              <a:rPr lang="ar-SA" dirty="0">
                <a:solidFill>
                  <a:schemeClr val="accent4">
                    <a:lumMod val="75000"/>
                  </a:schemeClr>
                </a:solidFill>
                <a:cs typeface="+mj-cs"/>
              </a:rPr>
              <a:t>لا يقل </a:t>
            </a:r>
            <a:r>
              <a:rPr lang="ar-SA" dirty="0" smtClean="0">
                <a:solidFill>
                  <a:schemeClr val="accent4">
                    <a:lumMod val="75000"/>
                  </a:schemeClr>
                </a:solidFill>
                <a:cs typeface="+mj-cs"/>
              </a:rPr>
              <a:t>ارتفاعها عن 1000متر</a:t>
            </a:r>
            <a:r>
              <a:rPr lang="ar-SA" dirty="0">
                <a:solidFill>
                  <a:schemeClr val="accent4">
                    <a:lumMod val="75000"/>
                  </a:schemeClr>
                </a:solidFill>
                <a:cs typeface="+mj-cs"/>
              </a:rPr>
              <a:t>، أما إذا قل الارتفاع عن ذلك </a:t>
            </a:r>
            <a:r>
              <a:rPr lang="ar-SA" dirty="0" smtClean="0">
                <a:solidFill>
                  <a:schemeClr val="accent4">
                    <a:lumMod val="75000"/>
                  </a:schemeClr>
                </a:solidFill>
                <a:cs typeface="+mj-cs"/>
              </a:rPr>
              <a:t>فيسمى تلاً.</a:t>
            </a:r>
          </a:p>
          <a:p>
            <a:pPr algn="r" rt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ar-SA" dirty="0" smtClean="0">
                <a:solidFill>
                  <a:schemeClr val="accent4">
                    <a:lumMod val="75000"/>
                  </a:schemeClr>
                </a:solidFill>
                <a:cs typeface="+mj-cs"/>
              </a:rPr>
              <a:t>اتخذت </a:t>
            </a:r>
            <a:r>
              <a:rPr lang="ar-SA" dirty="0">
                <a:solidFill>
                  <a:schemeClr val="accent4">
                    <a:lumMod val="75000"/>
                  </a:schemeClr>
                </a:solidFill>
                <a:cs typeface="+mj-cs"/>
              </a:rPr>
              <a:t>الجبال شكلها المسنن نتيجة لعوامل </a:t>
            </a:r>
            <a:r>
              <a:rPr lang="ar-SA" dirty="0" smtClean="0">
                <a:solidFill>
                  <a:schemeClr val="accent4">
                    <a:lumMod val="75000"/>
                  </a:schemeClr>
                </a:solidFill>
                <a:cs typeface="+mj-cs"/>
              </a:rPr>
              <a:t>التعرية الشديدة.</a:t>
            </a:r>
            <a:endParaRPr lang="ar-SA" dirty="0">
              <a:solidFill>
                <a:schemeClr val="accent4">
                  <a:lumMod val="75000"/>
                </a:schemeClr>
              </a:solidFill>
              <a:cs typeface="+mj-cs"/>
            </a:endParaRPr>
          </a:p>
          <a:p>
            <a:pPr algn="r" rt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ar-SA" dirty="0" smtClean="0">
                <a:solidFill>
                  <a:schemeClr val="accent4">
                    <a:lumMod val="75000"/>
                  </a:schemeClr>
                </a:solidFill>
                <a:cs typeface="+mj-cs"/>
              </a:rPr>
              <a:t>تمثل </a:t>
            </a:r>
            <a:r>
              <a:rPr lang="ar-SA" dirty="0">
                <a:solidFill>
                  <a:schemeClr val="accent4">
                    <a:lumMod val="75000"/>
                  </a:schemeClr>
                </a:solidFill>
                <a:cs typeface="+mj-cs"/>
              </a:rPr>
              <a:t>الجبال ٪12من </a:t>
            </a:r>
            <a:r>
              <a:rPr lang="ar-SA" dirty="0" smtClean="0">
                <a:solidFill>
                  <a:schemeClr val="accent4">
                    <a:lumMod val="75000"/>
                  </a:schemeClr>
                </a:solidFill>
                <a:cs typeface="+mj-cs"/>
              </a:rPr>
              <a:t>مساحة القارات </a:t>
            </a:r>
            <a:r>
              <a:rPr lang="ar-SA" dirty="0">
                <a:solidFill>
                  <a:schemeClr val="accent4">
                    <a:lumMod val="75000"/>
                  </a:schemeClr>
                </a:solidFill>
                <a:cs typeface="+mj-cs"/>
              </a:rPr>
              <a:t>وهي </a:t>
            </a:r>
            <a:r>
              <a:rPr lang="ar-SA" dirty="0" smtClean="0">
                <a:solidFill>
                  <a:schemeClr val="accent4">
                    <a:lumMod val="75000"/>
                  </a:schemeClr>
                </a:solidFill>
                <a:cs typeface="+mj-cs"/>
              </a:rPr>
              <a:t>أكثر </a:t>
            </a:r>
            <a:r>
              <a:rPr lang="ar-SA" dirty="0">
                <a:solidFill>
                  <a:schemeClr val="accent4">
                    <a:lumMod val="75000"/>
                  </a:schemeClr>
                </a:solidFill>
                <a:cs typeface="+mj-cs"/>
              </a:rPr>
              <a:t>ارتفاعا من الهضبة، والجبال أقل مظاهر </a:t>
            </a:r>
            <a:r>
              <a:rPr lang="ar-SA" dirty="0" smtClean="0">
                <a:solidFill>
                  <a:schemeClr val="accent4">
                    <a:lumMod val="75000"/>
                  </a:schemeClr>
                </a:solidFill>
                <a:cs typeface="+mj-cs"/>
              </a:rPr>
              <a:t>التضاريس صلاحية للاستقرار </a:t>
            </a:r>
            <a:r>
              <a:rPr lang="ar-SA" dirty="0">
                <a:solidFill>
                  <a:schemeClr val="accent4">
                    <a:lumMod val="75000"/>
                  </a:schemeClr>
                </a:solidFill>
                <a:cs typeface="+mj-cs"/>
              </a:rPr>
              <a:t>البشري </a:t>
            </a:r>
            <a:r>
              <a:rPr lang="ar-SA" dirty="0" smtClean="0">
                <a:solidFill>
                  <a:schemeClr val="accent4">
                    <a:lumMod val="75000"/>
                  </a:schemeClr>
                </a:solidFill>
                <a:cs typeface="+mj-cs"/>
              </a:rPr>
              <a:t>والتوسع الزراعي، لكن </a:t>
            </a:r>
            <a:r>
              <a:rPr lang="ar-SA" dirty="0">
                <a:solidFill>
                  <a:schemeClr val="accent4">
                    <a:lumMod val="75000"/>
                  </a:schemeClr>
                </a:solidFill>
                <a:cs typeface="+mj-cs"/>
              </a:rPr>
              <a:t>الكثير من الناس يستفيدون من الجبال في مزاولة أنشطة ترفيهية كالتسلق والتزلج.</a:t>
            </a:r>
            <a:br>
              <a:rPr lang="ar-SA" dirty="0">
                <a:solidFill>
                  <a:schemeClr val="accent4">
                    <a:lumMod val="75000"/>
                  </a:schemeClr>
                </a:solidFill>
                <a:cs typeface="+mj-cs"/>
              </a:rPr>
            </a:br>
            <a:r>
              <a:rPr lang="ar-SA" dirty="0">
                <a:cs typeface="+mj-cs"/>
              </a:rPr>
              <a:t/>
            </a:r>
            <a:br>
              <a:rPr lang="ar-SA" dirty="0">
                <a:cs typeface="+mj-cs"/>
              </a:rPr>
            </a:br>
            <a:endParaRPr lang="ar-SA" dirty="0">
              <a:cs typeface="+mj-cs"/>
            </a:endParaRPr>
          </a:p>
        </p:txBody>
      </p:sp>
      <p:sp>
        <p:nvSpPr>
          <p:cNvPr id="10" name="Oval 9"/>
          <p:cNvSpPr/>
          <p:nvPr/>
        </p:nvSpPr>
        <p:spPr>
          <a:xfrm>
            <a:off x="9825828" y="1204033"/>
            <a:ext cx="382137" cy="395785"/>
          </a:xfrm>
          <a:prstGeom prst="ellips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1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644394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27798" y="482937"/>
            <a:ext cx="944425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800" b="1" dirty="0">
                <a:solidFill>
                  <a:schemeClr val="accent4">
                    <a:lumMod val="50000"/>
                  </a:schemeClr>
                </a:solidFill>
                <a:cs typeface="+mj-cs"/>
              </a:rPr>
              <a:t>الهضاب:</a:t>
            </a:r>
            <a:r>
              <a:rPr lang="ar-SA" sz="2800" b="1" dirty="0">
                <a:cs typeface="+mj-cs"/>
              </a:rPr>
              <a:t/>
            </a:r>
            <a:br>
              <a:rPr lang="ar-SA" sz="2800" b="1" dirty="0">
                <a:cs typeface="+mj-cs"/>
              </a:rPr>
            </a:br>
            <a:r>
              <a:rPr lang="ar-SA" sz="2800" dirty="0">
                <a:solidFill>
                  <a:schemeClr val="accent4">
                    <a:lumMod val="75000"/>
                  </a:schemeClr>
                </a:solidFill>
                <a:cs typeface="+mj-cs"/>
              </a:rPr>
              <a:t>هي أرض مرتفعة و سطحها مستو، وتمتد على مساحة كبيرة، و تمثل</a:t>
            </a:r>
            <a:r>
              <a:rPr lang="en-US" sz="2800" dirty="0">
                <a:solidFill>
                  <a:schemeClr val="accent4">
                    <a:lumMod val="75000"/>
                  </a:schemeClr>
                </a:solidFill>
                <a:cs typeface="+mj-cs"/>
              </a:rPr>
              <a:t>33%</a:t>
            </a:r>
            <a:r>
              <a:rPr lang="ar-SA" sz="2800" dirty="0">
                <a:solidFill>
                  <a:schemeClr val="accent4">
                    <a:lumMod val="75000"/>
                  </a:schemeClr>
                </a:solidFill>
                <a:cs typeface="+mj-cs"/>
              </a:rPr>
              <a:t> من مساحة القارات.</a:t>
            </a:r>
            <a:br>
              <a:rPr lang="ar-SA" sz="2800" dirty="0">
                <a:solidFill>
                  <a:schemeClr val="accent4">
                    <a:lumMod val="75000"/>
                  </a:schemeClr>
                </a:solidFill>
                <a:cs typeface="+mj-cs"/>
              </a:rPr>
            </a:br>
            <a:r>
              <a:rPr lang="ar-SA" sz="2800" dirty="0">
                <a:solidFill>
                  <a:schemeClr val="accent4">
                    <a:lumMod val="50000"/>
                  </a:schemeClr>
                </a:solidFill>
                <a:cs typeface="+mj-cs"/>
              </a:rPr>
              <a:t>مثال : </a:t>
            </a:r>
            <a:r>
              <a:rPr lang="ar-SA" sz="2800" dirty="0">
                <a:solidFill>
                  <a:schemeClr val="accent4">
                    <a:lumMod val="75000"/>
                  </a:schemeClr>
                </a:solidFill>
                <a:cs typeface="+mj-cs"/>
              </a:rPr>
              <a:t>هضبة نجد، هضبة الصحراء الكبرى، هضبة </a:t>
            </a:r>
            <a:r>
              <a:rPr lang="ar-SA" sz="2800" dirty="0" smtClean="0">
                <a:solidFill>
                  <a:schemeClr val="accent4">
                    <a:lumMod val="75000"/>
                  </a:schemeClr>
                </a:solidFill>
                <a:cs typeface="+mj-cs"/>
              </a:rPr>
              <a:t>التبت.</a:t>
            </a:r>
          </a:p>
          <a:p>
            <a:pPr algn="r" rtl="1"/>
            <a:r>
              <a:rPr lang="ar-SA" sz="2800" dirty="0">
                <a:cs typeface="+mj-cs"/>
              </a:rPr>
              <a:t/>
            </a:r>
            <a:br>
              <a:rPr lang="ar-SA" sz="2800" dirty="0">
                <a:cs typeface="+mj-cs"/>
              </a:rPr>
            </a:br>
            <a:r>
              <a:rPr lang="ar-SA" sz="2800" b="1" dirty="0" smtClean="0">
                <a:solidFill>
                  <a:schemeClr val="accent4">
                    <a:lumMod val="50000"/>
                  </a:schemeClr>
                </a:solidFill>
                <a:cs typeface="+mj-cs"/>
              </a:rPr>
              <a:t>السهول</a:t>
            </a:r>
            <a:r>
              <a:rPr lang="ar-SA" sz="2800" b="1" dirty="0">
                <a:solidFill>
                  <a:schemeClr val="accent4">
                    <a:lumMod val="50000"/>
                  </a:schemeClr>
                </a:solidFill>
                <a:cs typeface="+mj-cs"/>
              </a:rPr>
              <a:t>:</a:t>
            </a:r>
            <a:r>
              <a:rPr lang="ar-SA" sz="2800" b="1" dirty="0">
                <a:cs typeface="+mj-cs"/>
              </a:rPr>
              <a:t/>
            </a:r>
            <a:br>
              <a:rPr lang="ar-SA" sz="2800" b="1" dirty="0">
                <a:cs typeface="+mj-cs"/>
              </a:rPr>
            </a:br>
            <a:r>
              <a:rPr lang="ar-SA" sz="2800" dirty="0">
                <a:solidFill>
                  <a:schemeClr val="accent4">
                    <a:lumMod val="75000"/>
                  </a:schemeClr>
                </a:solidFill>
                <a:cs typeface="+mj-cs"/>
              </a:rPr>
              <a:t>مساحة كبيرة من سطح الأرض تتميز باستوائها، وقلة ارتفاعها.</a:t>
            </a:r>
            <a:br>
              <a:rPr lang="ar-SA" sz="2800" dirty="0">
                <a:solidFill>
                  <a:schemeClr val="accent4">
                    <a:lumMod val="75000"/>
                  </a:schemeClr>
                </a:solidFill>
                <a:cs typeface="+mj-cs"/>
              </a:rPr>
            </a:br>
            <a:r>
              <a:rPr lang="ar-SA" sz="2800" dirty="0" smtClean="0">
                <a:solidFill>
                  <a:schemeClr val="accent4">
                    <a:lumMod val="75000"/>
                  </a:schemeClr>
                </a:solidFill>
                <a:cs typeface="+mj-cs"/>
              </a:rPr>
              <a:t>تمثل ٪41 من </a:t>
            </a:r>
            <a:r>
              <a:rPr lang="ar-SA" sz="2800" dirty="0">
                <a:solidFill>
                  <a:schemeClr val="accent4">
                    <a:lumMod val="75000"/>
                  </a:schemeClr>
                </a:solidFill>
                <a:cs typeface="+mj-cs"/>
              </a:rPr>
              <a:t>مساحة القارات، وتعد من أفضل مناطق الاستقرار البشري.</a:t>
            </a:r>
            <a:r>
              <a:rPr lang="ar-SA" sz="2800" dirty="0">
                <a:cs typeface="+mj-cs"/>
              </a:rPr>
              <a:t/>
            </a:r>
            <a:br>
              <a:rPr lang="ar-SA" sz="2800" dirty="0">
                <a:cs typeface="+mj-cs"/>
              </a:rPr>
            </a:br>
            <a:r>
              <a:rPr lang="ar-SA" sz="2800" b="1" dirty="0">
                <a:solidFill>
                  <a:schemeClr val="accent4">
                    <a:lumMod val="50000"/>
                  </a:schemeClr>
                </a:solidFill>
                <a:cs typeface="+mj-cs"/>
              </a:rPr>
              <a:t>أنواع من السهول:</a:t>
            </a:r>
            <a:r>
              <a:rPr lang="ar-SA" sz="2800" b="1" dirty="0">
                <a:cs typeface="+mj-cs"/>
              </a:rPr>
              <a:t/>
            </a:r>
            <a:br>
              <a:rPr lang="ar-SA" sz="2800" b="1" dirty="0">
                <a:cs typeface="+mj-cs"/>
              </a:rPr>
            </a:br>
            <a:r>
              <a:rPr lang="ar-SA" sz="2800" dirty="0">
                <a:solidFill>
                  <a:schemeClr val="accent4">
                    <a:lumMod val="75000"/>
                  </a:schemeClr>
                </a:solidFill>
                <a:cs typeface="+mj-cs"/>
              </a:rPr>
              <a:t>أ - الساحلية. ب - الفيضية ( النهرية )</a:t>
            </a:r>
            <a:r>
              <a:rPr lang="ar-SA" sz="2800" dirty="0">
                <a:cs typeface="+mj-cs"/>
              </a:rPr>
              <a:t/>
            </a:r>
            <a:br>
              <a:rPr lang="ar-SA" sz="2800" dirty="0">
                <a:cs typeface="+mj-cs"/>
              </a:rPr>
            </a:br>
            <a:r>
              <a:rPr lang="ar-SA" sz="2800" b="1" dirty="0" smtClean="0">
                <a:solidFill>
                  <a:schemeClr val="accent4">
                    <a:lumMod val="50000"/>
                  </a:schemeClr>
                </a:solidFill>
                <a:cs typeface="+mj-cs"/>
              </a:rPr>
              <a:t>أهميتها </a:t>
            </a:r>
            <a:r>
              <a:rPr lang="ar-SA" sz="2800" b="1" dirty="0">
                <a:solidFill>
                  <a:schemeClr val="accent4">
                    <a:lumMod val="50000"/>
                  </a:schemeClr>
                </a:solidFill>
                <a:cs typeface="+mj-cs"/>
              </a:rPr>
              <a:t>:</a:t>
            </a:r>
            <a:r>
              <a:rPr lang="ar-SA" sz="2800" b="1" dirty="0">
                <a:cs typeface="+mj-cs"/>
              </a:rPr>
              <a:t/>
            </a:r>
            <a:br>
              <a:rPr lang="ar-SA" sz="2800" b="1" dirty="0">
                <a:cs typeface="+mj-cs"/>
              </a:rPr>
            </a:br>
            <a:r>
              <a:rPr lang="ar-SA" sz="2800" dirty="0" smtClean="0">
                <a:solidFill>
                  <a:schemeClr val="accent4">
                    <a:lumMod val="75000"/>
                  </a:schemeClr>
                </a:solidFill>
                <a:cs typeface="+mj-cs"/>
              </a:rPr>
              <a:t>تعتبر </a:t>
            </a:r>
            <a:r>
              <a:rPr lang="ar-SA" sz="2800" dirty="0">
                <a:solidFill>
                  <a:schemeClr val="accent4">
                    <a:lumMod val="75000"/>
                  </a:schemeClr>
                </a:solidFill>
                <a:cs typeface="+mj-cs"/>
              </a:rPr>
              <a:t>موانئ طبيعية.</a:t>
            </a:r>
            <a:br>
              <a:rPr lang="ar-SA" sz="2800" dirty="0">
                <a:solidFill>
                  <a:schemeClr val="accent4">
                    <a:lumMod val="75000"/>
                  </a:schemeClr>
                </a:solidFill>
                <a:cs typeface="+mj-cs"/>
              </a:rPr>
            </a:br>
            <a:r>
              <a:rPr lang="ar-SA" sz="2800" dirty="0" smtClean="0">
                <a:solidFill>
                  <a:schemeClr val="accent4">
                    <a:lumMod val="75000"/>
                  </a:schemeClr>
                </a:solidFill>
                <a:cs typeface="+mj-cs"/>
              </a:rPr>
              <a:t>سهولة </a:t>
            </a:r>
            <a:r>
              <a:rPr lang="ar-SA" sz="2800" dirty="0">
                <a:solidFill>
                  <a:schemeClr val="accent4">
                    <a:lumMod val="75000"/>
                  </a:schemeClr>
                </a:solidFill>
                <a:cs typeface="+mj-cs"/>
              </a:rPr>
              <a:t>بناء المساكن عليها.</a:t>
            </a:r>
            <a:br>
              <a:rPr lang="ar-SA" sz="2800" dirty="0">
                <a:solidFill>
                  <a:schemeClr val="accent4">
                    <a:lumMod val="75000"/>
                  </a:schemeClr>
                </a:solidFill>
                <a:cs typeface="+mj-cs"/>
              </a:rPr>
            </a:br>
            <a:r>
              <a:rPr lang="ar-SA" sz="2800" dirty="0" smtClean="0">
                <a:solidFill>
                  <a:schemeClr val="accent4">
                    <a:lumMod val="75000"/>
                  </a:schemeClr>
                </a:solidFill>
                <a:cs typeface="+mj-cs"/>
              </a:rPr>
              <a:t>تركز </a:t>
            </a:r>
            <a:r>
              <a:rPr lang="ar-SA" sz="2800" dirty="0">
                <a:solidFill>
                  <a:schemeClr val="accent4">
                    <a:lumMod val="75000"/>
                  </a:schemeClr>
                </a:solidFill>
                <a:cs typeface="+mj-cs"/>
              </a:rPr>
              <a:t>السكان فيها لسهولة </a:t>
            </a:r>
            <a:r>
              <a:rPr lang="ar-SA" sz="2800" dirty="0" smtClean="0">
                <a:solidFill>
                  <a:schemeClr val="accent4">
                    <a:lumMod val="75000"/>
                  </a:schemeClr>
                </a:solidFill>
                <a:cs typeface="+mj-cs"/>
              </a:rPr>
              <a:t>التنقل. </a:t>
            </a:r>
            <a:endParaRPr lang="ar-SA" sz="2800" dirty="0">
              <a:solidFill>
                <a:schemeClr val="accent4">
                  <a:lumMod val="75000"/>
                </a:schemeClr>
              </a:solidFill>
              <a:cs typeface="+mj-cs"/>
            </a:endParaRPr>
          </a:p>
        </p:txBody>
      </p:sp>
      <p:sp>
        <p:nvSpPr>
          <p:cNvPr id="5" name="Oval 4"/>
          <p:cNvSpPr/>
          <p:nvPr/>
        </p:nvSpPr>
        <p:spPr>
          <a:xfrm>
            <a:off x="10085701" y="578471"/>
            <a:ext cx="382137" cy="395785"/>
          </a:xfrm>
          <a:prstGeom prst="ellips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2</a:t>
            </a:r>
            <a:endParaRPr lang="ar-SA" dirty="0"/>
          </a:p>
        </p:txBody>
      </p:sp>
      <p:sp>
        <p:nvSpPr>
          <p:cNvPr id="6" name="Oval 5"/>
          <p:cNvSpPr/>
          <p:nvPr/>
        </p:nvSpPr>
        <p:spPr>
          <a:xfrm>
            <a:off x="10085701" y="2718934"/>
            <a:ext cx="382137" cy="395785"/>
          </a:xfrm>
          <a:prstGeom prst="ellips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3</a:t>
            </a:r>
            <a:endParaRPr lang="ar-SA" dirty="0"/>
          </a:p>
        </p:txBody>
      </p:sp>
      <p:sp>
        <p:nvSpPr>
          <p:cNvPr id="8" name="Freeform 691"/>
          <p:cNvSpPr>
            <a:spLocks/>
          </p:cNvSpPr>
          <p:nvPr/>
        </p:nvSpPr>
        <p:spPr bwMode="auto">
          <a:xfrm>
            <a:off x="828411" y="1590367"/>
            <a:ext cx="975368" cy="482786"/>
          </a:xfrm>
          <a:custGeom>
            <a:avLst/>
            <a:gdLst>
              <a:gd name="T0" fmla="*/ 353 w 404"/>
              <a:gd name="T1" fmla="*/ 98 h 200"/>
              <a:gd name="T2" fmla="*/ 329 w 404"/>
              <a:gd name="T3" fmla="*/ 104 h 200"/>
              <a:gd name="T4" fmla="*/ 331 w 404"/>
              <a:gd name="T5" fmla="*/ 88 h 200"/>
              <a:gd name="T6" fmla="*/ 259 w 404"/>
              <a:gd name="T7" fmla="*/ 16 h 200"/>
              <a:gd name="T8" fmla="*/ 205 w 404"/>
              <a:gd name="T9" fmla="*/ 41 h 200"/>
              <a:gd name="T10" fmla="*/ 141 w 404"/>
              <a:gd name="T11" fmla="*/ 0 h 200"/>
              <a:gd name="T12" fmla="*/ 70 w 404"/>
              <a:gd name="T13" fmla="*/ 71 h 200"/>
              <a:gd name="T14" fmla="*/ 78 w 404"/>
              <a:gd name="T15" fmla="*/ 106 h 200"/>
              <a:gd name="T16" fmla="*/ 51 w 404"/>
              <a:gd name="T17" fmla="*/ 98 h 200"/>
              <a:gd name="T18" fmla="*/ 0 w 404"/>
              <a:gd name="T19" fmla="*/ 149 h 200"/>
              <a:gd name="T20" fmla="*/ 51 w 404"/>
              <a:gd name="T21" fmla="*/ 200 h 200"/>
              <a:gd name="T22" fmla="*/ 353 w 404"/>
              <a:gd name="T23" fmla="*/ 200 h 200"/>
              <a:gd name="T24" fmla="*/ 404 w 404"/>
              <a:gd name="T25" fmla="*/ 149 h 200"/>
              <a:gd name="T26" fmla="*/ 353 w 404"/>
              <a:gd name="T27" fmla="*/ 98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04" h="200">
                <a:moveTo>
                  <a:pt x="353" y="98"/>
                </a:moveTo>
                <a:cubicBezTo>
                  <a:pt x="344" y="98"/>
                  <a:pt x="336" y="100"/>
                  <a:pt x="329" y="104"/>
                </a:cubicBezTo>
                <a:cubicBezTo>
                  <a:pt x="330" y="99"/>
                  <a:pt x="331" y="93"/>
                  <a:pt x="331" y="88"/>
                </a:cubicBezTo>
                <a:cubicBezTo>
                  <a:pt x="331" y="48"/>
                  <a:pt x="299" y="16"/>
                  <a:pt x="259" y="16"/>
                </a:cubicBezTo>
                <a:cubicBezTo>
                  <a:pt x="238" y="16"/>
                  <a:pt x="219" y="26"/>
                  <a:pt x="205" y="41"/>
                </a:cubicBezTo>
                <a:cubicBezTo>
                  <a:pt x="194" y="17"/>
                  <a:pt x="169" y="0"/>
                  <a:pt x="141" y="0"/>
                </a:cubicBezTo>
                <a:cubicBezTo>
                  <a:pt x="102" y="0"/>
                  <a:pt x="70" y="32"/>
                  <a:pt x="70" y="71"/>
                </a:cubicBezTo>
                <a:cubicBezTo>
                  <a:pt x="70" y="84"/>
                  <a:pt x="73" y="96"/>
                  <a:pt x="78" y="106"/>
                </a:cubicBezTo>
                <a:cubicBezTo>
                  <a:pt x="71" y="101"/>
                  <a:pt x="61" y="98"/>
                  <a:pt x="51" y="98"/>
                </a:cubicBezTo>
                <a:cubicBezTo>
                  <a:pt x="23" y="98"/>
                  <a:pt x="0" y="121"/>
                  <a:pt x="0" y="149"/>
                </a:cubicBezTo>
                <a:cubicBezTo>
                  <a:pt x="0" y="177"/>
                  <a:pt x="23" y="200"/>
                  <a:pt x="51" y="200"/>
                </a:cubicBezTo>
                <a:cubicBezTo>
                  <a:pt x="79" y="200"/>
                  <a:pt x="325" y="200"/>
                  <a:pt x="353" y="200"/>
                </a:cubicBezTo>
                <a:cubicBezTo>
                  <a:pt x="381" y="200"/>
                  <a:pt x="404" y="177"/>
                  <a:pt x="404" y="149"/>
                </a:cubicBezTo>
                <a:cubicBezTo>
                  <a:pt x="404" y="121"/>
                  <a:pt x="381" y="98"/>
                  <a:pt x="353" y="9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691"/>
          <p:cNvSpPr>
            <a:spLocks/>
          </p:cNvSpPr>
          <p:nvPr/>
        </p:nvSpPr>
        <p:spPr bwMode="auto">
          <a:xfrm>
            <a:off x="10536076" y="1348974"/>
            <a:ext cx="975368" cy="482786"/>
          </a:xfrm>
          <a:custGeom>
            <a:avLst/>
            <a:gdLst>
              <a:gd name="T0" fmla="*/ 353 w 404"/>
              <a:gd name="T1" fmla="*/ 98 h 200"/>
              <a:gd name="T2" fmla="*/ 329 w 404"/>
              <a:gd name="T3" fmla="*/ 104 h 200"/>
              <a:gd name="T4" fmla="*/ 331 w 404"/>
              <a:gd name="T5" fmla="*/ 88 h 200"/>
              <a:gd name="T6" fmla="*/ 259 w 404"/>
              <a:gd name="T7" fmla="*/ 16 h 200"/>
              <a:gd name="T8" fmla="*/ 205 w 404"/>
              <a:gd name="T9" fmla="*/ 41 h 200"/>
              <a:gd name="T10" fmla="*/ 141 w 404"/>
              <a:gd name="T11" fmla="*/ 0 h 200"/>
              <a:gd name="T12" fmla="*/ 70 w 404"/>
              <a:gd name="T13" fmla="*/ 71 h 200"/>
              <a:gd name="T14" fmla="*/ 78 w 404"/>
              <a:gd name="T15" fmla="*/ 106 h 200"/>
              <a:gd name="T16" fmla="*/ 51 w 404"/>
              <a:gd name="T17" fmla="*/ 98 h 200"/>
              <a:gd name="T18" fmla="*/ 0 w 404"/>
              <a:gd name="T19" fmla="*/ 149 h 200"/>
              <a:gd name="T20" fmla="*/ 51 w 404"/>
              <a:gd name="T21" fmla="*/ 200 h 200"/>
              <a:gd name="T22" fmla="*/ 353 w 404"/>
              <a:gd name="T23" fmla="*/ 200 h 200"/>
              <a:gd name="T24" fmla="*/ 404 w 404"/>
              <a:gd name="T25" fmla="*/ 149 h 200"/>
              <a:gd name="T26" fmla="*/ 353 w 404"/>
              <a:gd name="T27" fmla="*/ 98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04" h="200">
                <a:moveTo>
                  <a:pt x="353" y="98"/>
                </a:moveTo>
                <a:cubicBezTo>
                  <a:pt x="344" y="98"/>
                  <a:pt x="336" y="100"/>
                  <a:pt x="329" y="104"/>
                </a:cubicBezTo>
                <a:cubicBezTo>
                  <a:pt x="330" y="99"/>
                  <a:pt x="331" y="93"/>
                  <a:pt x="331" y="88"/>
                </a:cubicBezTo>
                <a:cubicBezTo>
                  <a:pt x="331" y="48"/>
                  <a:pt x="299" y="16"/>
                  <a:pt x="259" y="16"/>
                </a:cubicBezTo>
                <a:cubicBezTo>
                  <a:pt x="238" y="16"/>
                  <a:pt x="219" y="26"/>
                  <a:pt x="205" y="41"/>
                </a:cubicBezTo>
                <a:cubicBezTo>
                  <a:pt x="194" y="17"/>
                  <a:pt x="169" y="0"/>
                  <a:pt x="141" y="0"/>
                </a:cubicBezTo>
                <a:cubicBezTo>
                  <a:pt x="102" y="0"/>
                  <a:pt x="70" y="32"/>
                  <a:pt x="70" y="71"/>
                </a:cubicBezTo>
                <a:cubicBezTo>
                  <a:pt x="70" y="84"/>
                  <a:pt x="73" y="96"/>
                  <a:pt x="78" y="106"/>
                </a:cubicBezTo>
                <a:cubicBezTo>
                  <a:pt x="71" y="101"/>
                  <a:pt x="61" y="98"/>
                  <a:pt x="51" y="98"/>
                </a:cubicBezTo>
                <a:cubicBezTo>
                  <a:pt x="23" y="98"/>
                  <a:pt x="0" y="121"/>
                  <a:pt x="0" y="149"/>
                </a:cubicBezTo>
                <a:cubicBezTo>
                  <a:pt x="0" y="177"/>
                  <a:pt x="23" y="200"/>
                  <a:pt x="51" y="200"/>
                </a:cubicBezTo>
                <a:cubicBezTo>
                  <a:pt x="79" y="200"/>
                  <a:pt x="325" y="200"/>
                  <a:pt x="353" y="200"/>
                </a:cubicBezTo>
                <a:cubicBezTo>
                  <a:pt x="381" y="200"/>
                  <a:pt x="404" y="177"/>
                  <a:pt x="404" y="149"/>
                </a:cubicBezTo>
                <a:cubicBezTo>
                  <a:pt x="404" y="121"/>
                  <a:pt x="381" y="98"/>
                  <a:pt x="353" y="9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691"/>
          <p:cNvSpPr>
            <a:spLocks/>
          </p:cNvSpPr>
          <p:nvPr/>
        </p:nvSpPr>
        <p:spPr bwMode="auto">
          <a:xfrm>
            <a:off x="5145652" y="2434040"/>
            <a:ext cx="975368" cy="482786"/>
          </a:xfrm>
          <a:custGeom>
            <a:avLst/>
            <a:gdLst>
              <a:gd name="T0" fmla="*/ 353 w 404"/>
              <a:gd name="T1" fmla="*/ 98 h 200"/>
              <a:gd name="T2" fmla="*/ 329 w 404"/>
              <a:gd name="T3" fmla="*/ 104 h 200"/>
              <a:gd name="T4" fmla="*/ 331 w 404"/>
              <a:gd name="T5" fmla="*/ 88 h 200"/>
              <a:gd name="T6" fmla="*/ 259 w 404"/>
              <a:gd name="T7" fmla="*/ 16 h 200"/>
              <a:gd name="T8" fmla="*/ 205 w 404"/>
              <a:gd name="T9" fmla="*/ 41 h 200"/>
              <a:gd name="T10" fmla="*/ 141 w 404"/>
              <a:gd name="T11" fmla="*/ 0 h 200"/>
              <a:gd name="T12" fmla="*/ 70 w 404"/>
              <a:gd name="T13" fmla="*/ 71 h 200"/>
              <a:gd name="T14" fmla="*/ 78 w 404"/>
              <a:gd name="T15" fmla="*/ 106 h 200"/>
              <a:gd name="T16" fmla="*/ 51 w 404"/>
              <a:gd name="T17" fmla="*/ 98 h 200"/>
              <a:gd name="T18" fmla="*/ 0 w 404"/>
              <a:gd name="T19" fmla="*/ 149 h 200"/>
              <a:gd name="T20" fmla="*/ 51 w 404"/>
              <a:gd name="T21" fmla="*/ 200 h 200"/>
              <a:gd name="T22" fmla="*/ 353 w 404"/>
              <a:gd name="T23" fmla="*/ 200 h 200"/>
              <a:gd name="T24" fmla="*/ 404 w 404"/>
              <a:gd name="T25" fmla="*/ 149 h 200"/>
              <a:gd name="T26" fmla="*/ 353 w 404"/>
              <a:gd name="T27" fmla="*/ 98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04" h="200">
                <a:moveTo>
                  <a:pt x="353" y="98"/>
                </a:moveTo>
                <a:cubicBezTo>
                  <a:pt x="344" y="98"/>
                  <a:pt x="336" y="100"/>
                  <a:pt x="329" y="104"/>
                </a:cubicBezTo>
                <a:cubicBezTo>
                  <a:pt x="330" y="99"/>
                  <a:pt x="331" y="93"/>
                  <a:pt x="331" y="88"/>
                </a:cubicBezTo>
                <a:cubicBezTo>
                  <a:pt x="331" y="48"/>
                  <a:pt x="299" y="16"/>
                  <a:pt x="259" y="16"/>
                </a:cubicBezTo>
                <a:cubicBezTo>
                  <a:pt x="238" y="16"/>
                  <a:pt x="219" y="26"/>
                  <a:pt x="205" y="41"/>
                </a:cubicBezTo>
                <a:cubicBezTo>
                  <a:pt x="194" y="17"/>
                  <a:pt x="169" y="0"/>
                  <a:pt x="141" y="0"/>
                </a:cubicBezTo>
                <a:cubicBezTo>
                  <a:pt x="102" y="0"/>
                  <a:pt x="70" y="32"/>
                  <a:pt x="70" y="71"/>
                </a:cubicBezTo>
                <a:cubicBezTo>
                  <a:pt x="70" y="84"/>
                  <a:pt x="73" y="96"/>
                  <a:pt x="78" y="106"/>
                </a:cubicBezTo>
                <a:cubicBezTo>
                  <a:pt x="71" y="101"/>
                  <a:pt x="61" y="98"/>
                  <a:pt x="51" y="98"/>
                </a:cubicBezTo>
                <a:cubicBezTo>
                  <a:pt x="23" y="98"/>
                  <a:pt x="0" y="121"/>
                  <a:pt x="0" y="149"/>
                </a:cubicBezTo>
                <a:cubicBezTo>
                  <a:pt x="0" y="177"/>
                  <a:pt x="23" y="200"/>
                  <a:pt x="51" y="200"/>
                </a:cubicBezTo>
                <a:cubicBezTo>
                  <a:pt x="79" y="200"/>
                  <a:pt x="325" y="200"/>
                  <a:pt x="353" y="200"/>
                </a:cubicBezTo>
                <a:cubicBezTo>
                  <a:pt x="381" y="200"/>
                  <a:pt x="404" y="177"/>
                  <a:pt x="404" y="149"/>
                </a:cubicBezTo>
                <a:cubicBezTo>
                  <a:pt x="404" y="121"/>
                  <a:pt x="381" y="98"/>
                  <a:pt x="353" y="9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691"/>
          <p:cNvSpPr>
            <a:spLocks/>
          </p:cNvSpPr>
          <p:nvPr/>
        </p:nvSpPr>
        <p:spPr bwMode="auto">
          <a:xfrm>
            <a:off x="10276769" y="4901670"/>
            <a:ext cx="975368" cy="482786"/>
          </a:xfrm>
          <a:custGeom>
            <a:avLst/>
            <a:gdLst>
              <a:gd name="T0" fmla="*/ 353 w 404"/>
              <a:gd name="T1" fmla="*/ 98 h 200"/>
              <a:gd name="T2" fmla="*/ 329 w 404"/>
              <a:gd name="T3" fmla="*/ 104 h 200"/>
              <a:gd name="T4" fmla="*/ 331 w 404"/>
              <a:gd name="T5" fmla="*/ 88 h 200"/>
              <a:gd name="T6" fmla="*/ 259 w 404"/>
              <a:gd name="T7" fmla="*/ 16 h 200"/>
              <a:gd name="T8" fmla="*/ 205 w 404"/>
              <a:gd name="T9" fmla="*/ 41 h 200"/>
              <a:gd name="T10" fmla="*/ 141 w 404"/>
              <a:gd name="T11" fmla="*/ 0 h 200"/>
              <a:gd name="T12" fmla="*/ 70 w 404"/>
              <a:gd name="T13" fmla="*/ 71 h 200"/>
              <a:gd name="T14" fmla="*/ 78 w 404"/>
              <a:gd name="T15" fmla="*/ 106 h 200"/>
              <a:gd name="T16" fmla="*/ 51 w 404"/>
              <a:gd name="T17" fmla="*/ 98 h 200"/>
              <a:gd name="T18" fmla="*/ 0 w 404"/>
              <a:gd name="T19" fmla="*/ 149 h 200"/>
              <a:gd name="T20" fmla="*/ 51 w 404"/>
              <a:gd name="T21" fmla="*/ 200 h 200"/>
              <a:gd name="T22" fmla="*/ 353 w 404"/>
              <a:gd name="T23" fmla="*/ 200 h 200"/>
              <a:gd name="T24" fmla="*/ 404 w 404"/>
              <a:gd name="T25" fmla="*/ 149 h 200"/>
              <a:gd name="T26" fmla="*/ 353 w 404"/>
              <a:gd name="T27" fmla="*/ 98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04" h="200">
                <a:moveTo>
                  <a:pt x="353" y="98"/>
                </a:moveTo>
                <a:cubicBezTo>
                  <a:pt x="344" y="98"/>
                  <a:pt x="336" y="100"/>
                  <a:pt x="329" y="104"/>
                </a:cubicBezTo>
                <a:cubicBezTo>
                  <a:pt x="330" y="99"/>
                  <a:pt x="331" y="93"/>
                  <a:pt x="331" y="88"/>
                </a:cubicBezTo>
                <a:cubicBezTo>
                  <a:pt x="331" y="48"/>
                  <a:pt x="299" y="16"/>
                  <a:pt x="259" y="16"/>
                </a:cubicBezTo>
                <a:cubicBezTo>
                  <a:pt x="238" y="16"/>
                  <a:pt x="219" y="26"/>
                  <a:pt x="205" y="41"/>
                </a:cubicBezTo>
                <a:cubicBezTo>
                  <a:pt x="194" y="17"/>
                  <a:pt x="169" y="0"/>
                  <a:pt x="141" y="0"/>
                </a:cubicBezTo>
                <a:cubicBezTo>
                  <a:pt x="102" y="0"/>
                  <a:pt x="70" y="32"/>
                  <a:pt x="70" y="71"/>
                </a:cubicBezTo>
                <a:cubicBezTo>
                  <a:pt x="70" y="84"/>
                  <a:pt x="73" y="96"/>
                  <a:pt x="78" y="106"/>
                </a:cubicBezTo>
                <a:cubicBezTo>
                  <a:pt x="71" y="101"/>
                  <a:pt x="61" y="98"/>
                  <a:pt x="51" y="98"/>
                </a:cubicBezTo>
                <a:cubicBezTo>
                  <a:pt x="23" y="98"/>
                  <a:pt x="0" y="121"/>
                  <a:pt x="0" y="149"/>
                </a:cubicBezTo>
                <a:cubicBezTo>
                  <a:pt x="0" y="177"/>
                  <a:pt x="23" y="200"/>
                  <a:pt x="51" y="200"/>
                </a:cubicBezTo>
                <a:cubicBezTo>
                  <a:pt x="79" y="200"/>
                  <a:pt x="325" y="200"/>
                  <a:pt x="353" y="200"/>
                </a:cubicBezTo>
                <a:cubicBezTo>
                  <a:pt x="381" y="200"/>
                  <a:pt x="404" y="177"/>
                  <a:pt x="404" y="149"/>
                </a:cubicBezTo>
                <a:cubicBezTo>
                  <a:pt x="404" y="121"/>
                  <a:pt x="381" y="98"/>
                  <a:pt x="353" y="9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691"/>
          <p:cNvSpPr>
            <a:spLocks/>
          </p:cNvSpPr>
          <p:nvPr/>
        </p:nvSpPr>
        <p:spPr bwMode="auto">
          <a:xfrm>
            <a:off x="1560840" y="5092900"/>
            <a:ext cx="975368" cy="482786"/>
          </a:xfrm>
          <a:custGeom>
            <a:avLst/>
            <a:gdLst>
              <a:gd name="T0" fmla="*/ 353 w 404"/>
              <a:gd name="T1" fmla="*/ 98 h 200"/>
              <a:gd name="T2" fmla="*/ 329 w 404"/>
              <a:gd name="T3" fmla="*/ 104 h 200"/>
              <a:gd name="T4" fmla="*/ 331 w 404"/>
              <a:gd name="T5" fmla="*/ 88 h 200"/>
              <a:gd name="T6" fmla="*/ 259 w 404"/>
              <a:gd name="T7" fmla="*/ 16 h 200"/>
              <a:gd name="T8" fmla="*/ 205 w 404"/>
              <a:gd name="T9" fmla="*/ 41 h 200"/>
              <a:gd name="T10" fmla="*/ 141 w 404"/>
              <a:gd name="T11" fmla="*/ 0 h 200"/>
              <a:gd name="T12" fmla="*/ 70 w 404"/>
              <a:gd name="T13" fmla="*/ 71 h 200"/>
              <a:gd name="T14" fmla="*/ 78 w 404"/>
              <a:gd name="T15" fmla="*/ 106 h 200"/>
              <a:gd name="T16" fmla="*/ 51 w 404"/>
              <a:gd name="T17" fmla="*/ 98 h 200"/>
              <a:gd name="T18" fmla="*/ 0 w 404"/>
              <a:gd name="T19" fmla="*/ 149 h 200"/>
              <a:gd name="T20" fmla="*/ 51 w 404"/>
              <a:gd name="T21" fmla="*/ 200 h 200"/>
              <a:gd name="T22" fmla="*/ 353 w 404"/>
              <a:gd name="T23" fmla="*/ 200 h 200"/>
              <a:gd name="T24" fmla="*/ 404 w 404"/>
              <a:gd name="T25" fmla="*/ 149 h 200"/>
              <a:gd name="T26" fmla="*/ 353 w 404"/>
              <a:gd name="T27" fmla="*/ 98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04" h="200">
                <a:moveTo>
                  <a:pt x="353" y="98"/>
                </a:moveTo>
                <a:cubicBezTo>
                  <a:pt x="344" y="98"/>
                  <a:pt x="336" y="100"/>
                  <a:pt x="329" y="104"/>
                </a:cubicBezTo>
                <a:cubicBezTo>
                  <a:pt x="330" y="99"/>
                  <a:pt x="331" y="93"/>
                  <a:pt x="331" y="88"/>
                </a:cubicBezTo>
                <a:cubicBezTo>
                  <a:pt x="331" y="48"/>
                  <a:pt x="299" y="16"/>
                  <a:pt x="259" y="16"/>
                </a:cubicBezTo>
                <a:cubicBezTo>
                  <a:pt x="238" y="16"/>
                  <a:pt x="219" y="26"/>
                  <a:pt x="205" y="41"/>
                </a:cubicBezTo>
                <a:cubicBezTo>
                  <a:pt x="194" y="17"/>
                  <a:pt x="169" y="0"/>
                  <a:pt x="141" y="0"/>
                </a:cubicBezTo>
                <a:cubicBezTo>
                  <a:pt x="102" y="0"/>
                  <a:pt x="70" y="32"/>
                  <a:pt x="70" y="71"/>
                </a:cubicBezTo>
                <a:cubicBezTo>
                  <a:pt x="70" y="84"/>
                  <a:pt x="73" y="96"/>
                  <a:pt x="78" y="106"/>
                </a:cubicBezTo>
                <a:cubicBezTo>
                  <a:pt x="71" y="101"/>
                  <a:pt x="61" y="98"/>
                  <a:pt x="51" y="98"/>
                </a:cubicBezTo>
                <a:cubicBezTo>
                  <a:pt x="23" y="98"/>
                  <a:pt x="0" y="121"/>
                  <a:pt x="0" y="149"/>
                </a:cubicBezTo>
                <a:cubicBezTo>
                  <a:pt x="0" y="177"/>
                  <a:pt x="23" y="200"/>
                  <a:pt x="51" y="200"/>
                </a:cubicBezTo>
                <a:cubicBezTo>
                  <a:pt x="79" y="200"/>
                  <a:pt x="325" y="200"/>
                  <a:pt x="353" y="200"/>
                </a:cubicBezTo>
                <a:cubicBezTo>
                  <a:pt x="381" y="200"/>
                  <a:pt x="404" y="177"/>
                  <a:pt x="404" y="149"/>
                </a:cubicBezTo>
                <a:cubicBezTo>
                  <a:pt x="404" y="121"/>
                  <a:pt x="381" y="98"/>
                  <a:pt x="353" y="9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79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691"/>
          <p:cNvSpPr>
            <a:spLocks/>
          </p:cNvSpPr>
          <p:nvPr/>
        </p:nvSpPr>
        <p:spPr bwMode="auto">
          <a:xfrm>
            <a:off x="9559242" y="790512"/>
            <a:ext cx="975368" cy="482786"/>
          </a:xfrm>
          <a:custGeom>
            <a:avLst/>
            <a:gdLst>
              <a:gd name="T0" fmla="*/ 353 w 404"/>
              <a:gd name="T1" fmla="*/ 98 h 200"/>
              <a:gd name="T2" fmla="*/ 329 w 404"/>
              <a:gd name="T3" fmla="*/ 104 h 200"/>
              <a:gd name="T4" fmla="*/ 331 w 404"/>
              <a:gd name="T5" fmla="*/ 88 h 200"/>
              <a:gd name="T6" fmla="*/ 259 w 404"/>
              <a:gd name="T7" fmla="*/ 16 h 200"/>
              <a:gd name="T8" fmla="*/ 205 w 404"/>
              <a:gd name="T9" fmla="*/ 41 h 200"/>
              <a:gd name="T10" fmla="*/ 141 w 404"/>
              <a:gd name="T11" fmla="*/ 0 h 200"/>
              <a:gd name="T12" fmla="*/ 70 w 404"/>
              <a:gd name="T13" fmla="*/ 71 h 200"/>
              <a:gd name="T14" fmla="*/ 78 w 404"/>
              <a:gd name="T15" fmla="*/ 106 h 200"/>
              <a:gd name="T16" fmla="*/ 51 w 404"/>
              <a:gd name="T17" fmla="*/ 98 h 200"/>
              <a:gd name="T18" fmla="*/ 0 w 404"/>
              <a:gd name="T19" fmla="*/ 149 h 200"/>
              <a:gd name="T20" fmla="*/ 51 w 404"/>
              <a:gd name="T21" fmla="*/ 200 h 200"/>
              <a:gd name="T22" fmla="*/ 353 w 404"/>
              <a:gd name="T23" fmla="*/ 200 h 200"/>
              <a:gd name="T24" fmla="*/ 404 w 404"/>
              <a:gd name="T25" fmla="*/ 149 h 200"/>
              <a:gd name="T26" fmla="*/ 353 w 404"/>
              <a:gd name="T27" fmla="*/ 98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04" h="200">
                <a:moveTo>
                  <a:pt x="353" y="98"/>
                </a:moveTo>
                <a:cubicBezTo>
                  <a:pt x="344" y="98"/>
                  <a:pt x="336" y="100"/>
                  <a:pt x="329" y="104"/>
                </a:cubicBezTo>
                <a:cubicBezTo>
                  <a:pt x="330" y="99"/>
                  <a:pt x="331" y="93"/>
                  <a:pt x="331" y="88"/>
                </a:cubicBezTo>
                <a:cubicBezTo>
                  <a:pt x="331" y="48"/>
                  <a:pt x="299" y="16"/>
                  <a:pt x="259" y="16"/>
                </a:cubicBezTo>
                <a:cubicBezTo>
                  <a:pt x="238" y="16"/>
                  <a:pt x="219" y="26"/>
                  <a:pt x="205" y="41"/>
                </a:cubicBezTo>
                <a:cubicBezTo>
                  <a:pt x="194" y="17"/>
                  <a:pt x="169" y="0"/>
                  <a:pt x="141" y="0"/>
                </a:cubicBezTo>
                <a:cubicBezTo>
                  <a:pt x="102" y="0"/>
                  <a:pt x="70" y="32"/>
                  <a:pt x="70" y="71"/>
                </a:cubicBezTo>
                <a:cubicBezTo>
                  <a:pt x="70" y="84"/>
                  <a:pt x="73" y="96"/>
                  <a:pt x="78" y="106"/>
                </a:cubicBezTo>
                <a:cubicBezTo>
                  <a:pt x="71" y="101"/>
                  <a:pt x="61" y="98"/>
                  <a:pt x="51" y="98"/>
                </a:cubicBezTo>
                <a:cubicBezTo>
                  <a:pt x="23" y="98"/>
                  <a:pt x="0" y="121"/>
                  <a:pt x="0" y="149"/>
                </a:cubicBezTo>
                <a:cubicBezTo>
                  <a:pt x="0" y="177"/>
                  <a:pt x="23" y="200"/>
                  <a:pt x="51" y="200"/>
                </a:cubicBezTo>
                <a:cubicBezTo>
                  <a:pt x="79" y="200"/>
                  <a:pt x="325" y="200"/>
                  <a:pt x="353" y="200"/>
                </a:cubicBezTo>
                <a:cubicBezTo>
                  <a:pt x="381" y="200"/>
                  <a:pt x="404" y="177"/>
                  <a:pt x="404" y="149"/>
                </a:cubicBezTo>
                <a:cubicBezTo>
                  <a:pt x="404" y="121"/>
                  <a:pt x="381" y="98"/>
                  <a:pt x="353" y="9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33806" t="30040" r="17612" b="12818"/>
          <a:stretch/>
        </p:blipFill>
        <p:spPr>
          <a:xfrm>
            <a:off x="2154097" y="1080060"/>
            <a:ext cx="7963443" cy="5266149"/>
          </a:xfrm>
          <a:prstGeom prst="rect">
            <a:avLst/>
          </a:prstGeom>
        </p:spPr>
      </p:pic>
      <p:sp>
        <p:nvSpPr>
          <p:cNvPr id="9" name="AutoShape 2" descr="حل كتب الفصل الاول الثاني | مدرستي الكويتية| حل الكتب المدرسية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Half Frame 11"/>
          <p:cNvSpPr/>
          <p:nvPr/>
        </p:nvSpPr>
        <p:spPr>
          <a:xfrm>
            <a:off x="2154097" y="1080060"/>
            <a:ext cx="1091821" cy="545910"/>
          </a:xfrm>
          <a:prstGeom prst="halfFrame">
            <a:avLst/>
          </a:prstGeom>
          <a:solidFill>
            <a:srgbClr val="00C4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Half Frame 12"/>
          <p:cNvSpPr/>
          <p:nvPr/>
        </p:nvSpPr>
        <p:spPr>
          <a:xfrm rot="10800000">
            <a:off x="9011871" y="5771425"/>
            <a:ext cx="1091821" cy="545910"/>
          </a:xfrm>
          <a:prstGeom prst="halfFrame">
            <a:avLst/>
          </a:prstGeom>
          <a:solidFill>
            <a:srgbClr val="00C4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Half Frame 13"/>
          <p:cNvSpPr/>
          <p:nvPr/>
        </p:nvSpPr>
        <p:spPr>
          <a:xfrm flipV="1">
            <a:off x="2140249" y="5771425"/>
            <a:ext cx="1091821" cy="545910"/>
          </a:xfrm>
          <a:prstGeom prst="halfFrame">
            <a:avLst/>
          </a:prstGeom>
          <a:solidFill>
            <a:srgbClr val="00C4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Half Frame 14"/>
          <p:cNvSpPr/>
          <p:nvPr/>
        </p:nvSpPr>
        <p:spPr>
          <a:xfrm rot="10800000" flipV="1">
            <a:off x="9011871" y="1031905"/>
            <a:ext cx="1091821" cy="545910"/>
          </a:xfrm>
          <a:prstGeom prst="halfFrame">
            <a:avLst/>
          </a:prstGeom>
          <a:solidFill>
            <a:srgbClr val="00C4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Freeform 691"/>
          <p:cNvSpPr>
            <a:spLocks/>
          </p:cNvSpPr>
          <p:nvPr/>
        </p:nvSpPr>
        <p:spPr bwMode="auto">
          <a:xfrm>
            <a:off x="10103692" y="5023169"/>
            <a:ext cx="975368" cy="482786"/>
          </a:xfrm>
          <a:custGeom>
            <a:avLst/>
            <a:gdLst>
              <a:gd name="T0" fmla="*/ 353 w 404"/>
              <a:gd name="T1" fmla="*/ 98 h 200"/>
              <a:gd name="T2" fmla="*/ 329 w 404"/>
              <a:gd name="T3" fmla="*/ 104 h 200"/>
              <a:gd name="T4" fmla="*/ 331 w 404"/>
              <a:gd name="T5" fmla="*/ 88 h 200"/>
              <a:gd name="T6" fmla="*/ 259 w 404"/>
              <a:gd name="T7" fmla="*/ 16 h 200"/>
              <a:gd name="T8" fmla="*/ 205 w 404"/>
              <a:gd name="T9" fmla="*/ 41 h 200"/>
              <a:gd name="T10" fmla="*/ 141 w 404"/>
              <a:gd name="T11" fmla="*/ 0 h 200"/>
              <a:gd name="T12" fmla="*/ 70 w 404"/>
              <a:gd name="T13" fmla="*/ 71 h 200"/>
              <a:gd name="T14" fmla="*/ 78 w 404"/>
              <a:gd name="T15" fmla="*/ 106 h 200"/>
              <a:gd name="T16" fmla="*/ 51 w 404"/>
              <a:gd name="T17" fmla="*/ 98 h 200"/>
              <a:gd name="T18" fmla="*/ 0 w 404"/>
              <a:gd name="T19" fmla="*/ 149 h 200"/>
              <a:gd name="T20" fmla="*/ 51 w 404"/>
              <a:gd name="T21" fmla="*/ 200 h 200"/>
              <a:gd name="T22" fmla="*/ 353 w 404"/>
              <a:gd name="T23" fmla="*/ 200 h 200"/>
              <a:gd name="T24" fmla="*/ 404 w 404"/>
              <a:gd name="T25" fmla="*/ 149 h 200"/>
              <a:gd name="T26" fmla="*/ 353 w 404"/>
              <a:gd name="T27" fmla="*/ 98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04" h="200">
                <a:moveTo>
                  <a:pt x="353" y="98"/>
                </a:moveTo>
                <a:cubicBezTo>
                  <a:pt x="344" y="98"/>
                  <a:pt x="336" y="100"/>
                  <a:pt x="329" y="104"/>
                </a:cubicBezTo>
                <a:cubicBezTo>
                  <a:pt x="330" y="99"/>
                  <a:pt x="331" y="93"/>
                  <a:pt x="331" y="88"/>
                </a:cubicBezTo>
                <a:cubicBezTo>
                  <a:pt x="331" y="48"/>
                  <a:pt x="299" y="16"/>
                  <a:pt x="259" y="16"/>
                </a:cubicBezTo>
                <a:cubicBezTo>
                  <a:pt x="238" y="16"/>
                  <a:pt x="219" y="26"/>
                  <a:pt x="205" y="41"/>
                </a:cubicBezTo>
                <a:cubicBezTo>
                  <a:pt x="194" y="17"/>
                  <a:pt x="169" y="0"/>
                  <a:pt x="141" y="0"/>
                </a:cubicBezTo>
                <a:cubicBezTo>
                  <a:pt x="102" y="0"/>
                  <a:pt x="70" y="32"/>
                  <a:pt x="70" y="71"/>
                </a:cubicBezTo>
                <a:cubicBezTo>
                  <a:pt x="70" y="84"/>
                  <a:pt x="73" y="96"/>
                  <a:pt x="78" y="106"/>
                </a:cubicBezTo>
                <a:cubicBezTo>
                  <a:pt x="71" y="101"/>
                  <a:pt x="61" y="98"/>
                  <a:pt x="51" y="98"/>
                </a:cubicBezTo>
                <a:cubicBezTo>
                  <a:pt x="23" y="98"/>
                  <a:pt x="0" y="121"/>
                  <a:pt x="0" y="149"/>
                </a:cubicBezTo>
                <a:cubicBezTo>
                  <a:pt x="0" y="177"/>
                  <a:pt x="23" y="200"/>
                  <a:pt x="51" y="200"/>
                </a:cubicBezTo>
                <a:cubicBezTo>
                  <a:pt x="79" y="200"/>
                  <a:pt x="325" y="200"/>
                  <a:pt x="353" y="200"/>
                </a:cubicBezTo>
                <a:cubicBezTo>
                  <a:pt x="381" y="200"/>
                  <a:pt x="404" y="177"/>
                  <a:pt x="404" y="149"/>
                </a:cubicBezTo>
                <a:cubicBezTo>
                  <a:pt x="404" y="121"/>
                  <a:pt x="381" y="98"/>
                  <a:pt x="353" y="9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691"/>
          <p:cNvSpPr>
            <a:spLocks/>
          </p:cNvSpPr>
          <p:nvPr/>
        </p:nvSpPr>
        <p:spPr bwMode="auto">
          <a:xfrm>
            <a:off x="3994692" y="3208005"/>
            <a:ext cx="975368" cy="482786"/>
          </a:xfrm>
          <a:custGeom>
            <a:avLst/>
            <a:gdLst>
              <a:gd name="T0" fmla="*/ 353 w 404"/>
              <a:gd name="T1" fmla="*/ 98 h 200"/>
              <a:gd name="T2" fmla="*/ 329 w 404"/>
              <a:gd name="T3" fmla="*/ 104 h 200"/>
              <a:gd name="T4" fmla="*/ 331 w 404"/>
              <a:gd name="T5" fmla="*/ 88 h 200"/>
              <a:gd name="T6" fmla="*/ 259 w 404"/>
              <a:gd name="T7" fmla="*/ 16 h 200"/>
              <a:gd name="T8" fmla="*/ 205 w 404"/>
              <a:gd name="T9" fmla="*/ 41 h 200"/>
              <a:gd name="T10" fmla="*/ 141 w 404"/>
              <a:gd name="T11" fmla="*/ 0 h 200"/>
              <a:gd name="T12" fmla="*/ 70 w 404"/>
              <a:gd name="T13" fmla="*/ 71 h 200"/>
              <a:gd name="T14" fmla="*/ 78 w 404"/>
              <a:gd name="T15" fmla="*/ 106 h 200"/>
              <a:gd name="T16" fmla="*/ 51 w 404"/>
              <a:gd name="T17" fmla="*/ 98 h 200"/>
              <a:gd name="T18" fmla="*/ 0 w 404"/>
              <a:gd name="T19" fmla="*/ 149 h 200"/>
              <a:gd name="T20" fmla="*/ 51 w 404"/>
              <a:gd name="T21" fmla="*/ 200 h 200"/>
              <a:gd name="T22" fmla="*/ 353 w 404"/>
              <a:gd name="T23" fmla="*/ 200 h 200"/>
              <a:gd name="T24" fmla="*/ 404 w 404"/>
              <a:gd name="T25" fmla="*/ 149 h 200"/>
              <a:gd name="T26" fmla="*/ 353 w 404"/>
              <a:gd name="T27" fmla="*/ 98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04" h="200">
                <a:moveTo>
                  <a:pt x="353" y="98"/>
                </a:moveTo>
                <a:cubicBezTo>
                  <a:pt x="344" y="98"/>
                  <a:pt x="336" y="100"/>
                  <a:pt x="329" y="104"/>
                </a:cubicBezTo>
                <a:cubicBezTo>
                  <a:pt x="330" y="99"/>
                  <a:pt x="331" y="93"/>
                  <a:pt x="331" y="88"/>
                </a:cubicBezTo>
                <a:cubicBezTo>
                  <a:pt x="331" y="48"/>
                  <a:pt x="299" y="16"/>
                  <a:pt x="259" y="16"/>
                </a:cubicBezTo>
                <a:cubicBezTo>
                  <a:pt x="238" y="16"/>
                  <a:pt x="219" y="26"/>
                  <a:pt x="205" y="41"/>
                </a:cubicBezTo>
                <a:cubicBezTo>
                  <a:pt x="194" y="17"/>
                  <a:pt x="169" y="0"/>
                  <a:pt x="141" y="0"/>
                </a:cubicBezTo>
                <a:cubicBezTo>
                  <a:pt x="102" y="0"/>
                  <a:pt x="70" y="32"/>
                  <a:pt x="70" y="71"/>
                </a:cubicBezTo>
                <a:cubicBezTo>
                  <a:pt x="70" y="84"/>
                  <a:pt x="73" y="96"/>
                  <a:pt x="78" y="106"/>
                </a:cubicBezTo>
                <a:cubicBezTo>
                  <a:pt x="71" y="101"/>
                  <a:pt x="61" y="98"/>
                  <a:pt x="51" y="98"/>
                </a:cubicBezTo>
                <a:cubicBezTo>
                  <a:pt x="23" y="98"/>
                  <a:pt x="0" y="121"/>
                  <a:pt x="0" y="149"/>
                </a:cubicBezTo>
                <a:cubicBezTo>
                  <a:pt x="0" y="177"/>
                  <a:pt x="23" y="200"/>
                  <a:pt x="51" y="200"/>
                </a:cubicBezTo>
                <a:cubicBezTo>
                  <a:pt x="79" y="200"/>
                  <a:pt x="325" y="200"/>
                  <a:pt x="353" y="200"/>
                </a:cubicBezTo>
                <a:cubicBezTo>
                  <a:pt x="381" y="200"/>
                  <a:pt x="404" y="177"/>
                  <a:pt x="404" y="149"/>
                </a:cubicBezTo>
                <a:cubicBezTo>
                  <a:pt x="404" y="121"/>
                  <a:pt x="381" y="98"/>
                  <a:pt x="353" y="9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691"/>
          <p:cNvSpPr>
            <a:spLocks/>
          </p:cNvSpPr>
          <p:nvPr/>
        </p:nvSpPr>
        <p:spPr bwMode="auto">
          <a:xfrm>
            <a:off x="591455" y="2002781"/>
            <a:ext cx="975368" cy="482786"/>
          </a:xfrm>
          <a:custGeom>
            <a:avLst/>
            <a:gdLst>
              <a:gd name="T0" fmla="*/ 353 w 404"/>
              <a:gd name="T1" fmla="*/ 98 h 200"/>
              <a:gd name="T2" fmla="*/ 329 w 404"/>
              <a:gd name="T3" fmla="*/ 104 h 200"/>
              <a:gd name="T4" fmla="*/ 331 w 404"/>
              <a:gd name="T5" fmla="*/ 88 h 200"/>
              <a:gd name="T6" fmla="*/ 259 w 404"/>
              <a:gd name="T7" fmla="*/ 16 h 200"/>
              <a:gd name="T8" fmla="*/ 205 w 404"/>
              <a:gd name="T9" fmla="*/ 41 h 200"/>
              <a:gd name="T10" fmla="*/ 141 w 404"/>
              <a:gd name="T11" fmla="*/ 0 h 200"/>
              <a:gd name="T12" fmla="*/ 70 w 404"/>
              <a:gd name="T13" fmla="*/ 71 h 200"/>
              <a:gd name="T14" fmla="*/ 78 w 404"/>
              <a:gd name="T15" fmla="*/ 106 h 200"/>
              <a:gd name="T16" fmla="*/ 51 w 404"/>
              <a:gd name="T17" fmla="*/ 98 h 200"/>
              <a:gd name="T18" fmla="*/ 0 w 404"/>
              <a:gd name="T19" fmla="*/ 149 h 200"/>
              <a:gd name="T20" fmla="*/ 51 w 404"/>
              <a:gd name="T21" fmla="*/ 200 h 200"/>
              <a:gd name="T22" fmla="*/ 353 w 404"/>
              <a:gd name="T23" fmla="*/ 200 h 200"/>
              <a:gd name="T24" fmla="*/ 404 w 404"/>
              <a:gd name="T25" fmla="*/ 149 h 200"/>
              <a:gd name="T26" fmla="*/ 353 w 404"/>
              <a:gd name="T27" fmla="*/ 98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04" h="200">
                <a:moveTo>
                  <a:pt x="353" y="98"/>
                </a:moveTo>
                <a:cubicBezTo>
                  <a:pt x="344" y="98"/>
                  <a:pt x="336" y="100"/>
                  <a:pt x="329" y="104"/>
                </a:cubicBezTo>
                <a:cubicBezTo>
                  <a:pt x="330" y="99"/>
                  <a:pt x="331" y="93"/>
                  <a:pt x="331" y="88"/>
                </a:cubicBezTo>
                <a:cubicBezTo>
                  <a:pt x="331" y="48"/>
                  <a:pt x="299" y="16"/>
                  <a:pt x="259" y="16"/>
                </a:cubicBezTo>
                <a:cubicBezTo>
                  <a:pt x="238" y="16"/>
                  <a:pt x="219" y="26"/>
                  <a:pt x="205" y="41"/>
                </a:cubicBezTo>
                <a:cubicBezTo>
                  <a:pt x="194" y="17"/>
                  <a:pt x="169" y="0"/>
                  <a:pt x="141" y="0"/>
                </a:cubicBezTo>
                <a:cubicBezTo>
                  <a:pt x="102" y="0"/>
                  <a:pt x="70" y="32"/>
                  <a:pt x="70" y="71"/>
                </a:cubicBezTo>
                <a:cubicBezTo>
                  <a:pt x="70" y="84"/>
                  <a:pt x="73" y="96"/>
                  <a:pt x="78" y="106"/>
                </a:cubicBezTo>
                <a:cubicBezTo>
                  <a:pt x="71" y="101"/>
                  <a:pt x="61" y="98"/>
                  <a:pt x="51" y="98"/>
                </a:cubicBezTo>
                <a:cubicBezTo>
                  <a:pt x="23" y="98"/>
                  <a:pt x="0" y="121"/>
                  <a:pt x="0" y="149"/>
                </a:cubicBezTo>
                <a:cubicBezTo>
                  <a:pt x="0" y="177"/>
                  <a:pt x="23" y="200"/>
                  <a:pt x="51" y="200"/>
                </a:cubicBezTo>
                <a:cubicBezTo>
                  <a:pt x="79" y="200"/>
                  <a:pt x="325" y="200"/>
                  <a:pt x="353" y="200"/>
                </a:cubicBezTo>
                <a:cubicBezTo>
                  <a:pt x="381" y="200"/>
                  <a:pt x="404" y="177"/>
                  <a:pt x="404" y="149"/>
                </a:cubicBezTo>
                <a:cubicBezTo>
                  <a:pt x="404" y="121"/>
                  <a:pt x="381" y="98"/>
                  <a:pt x="353" y="9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691"/>
          <p:cNvSpPr>
            <a:spLocks/>
          </p:cNvSpPr>
          <p:nvPr/>
        </p:nvSpPr>
        <p:spPr bwMode="auto">
          <a:xfrm>
            <a:off x="875264" y="5009641"/>
            <a:ext cx="975368" cy="482786"/>
          </a:xfrm>
          <a:custGeom>
            <a:avLst/>
            <a:gdLst>
              <a:gd name="T0" fmla="*/ 353 w 404"/>
              <a:gd name="T1" fmla="*/ 98 h 200"/>
              <a:gd name="T2" fmla="*/ 329 w 404"/>
              <a:gd name="T3" fmla="*/ 104 h 200"/>
              <a:gd name="T4" fmla="*/ 331 w 404"/>
              <a:gd name="T5" fmla="*/ 88 h 200"/>
              <a:gd name="T6" fmla="*/ 259 w 404"/>
              <a:gd name="T7" fmla="*/ 16 h 200"/>
              <a:gd name="T8" fmla="*/ 205 w 404"/>
              <a:gd name="T9" fmla="*/ 41 h 200"/>
              <a:gd name="T10" fmla="*/ 141 w 404"/>
              <a:gd name="T11" fmla="*/ 0 h 200"/>
              <a:gd name="T12" fmla="*/ 70 w 404"/>
              <a:gd name="T13" fmla="*/ 71 h 200"/>
              <a:gd name="T14" fmla="*/ 78 w 404"/>
              <a:gd name="T15" fmla="*/ 106 h 200"/>
              <a:gd name="T16" fmla="*/ 51 w 404"/>
              <a:gd name="T17" fmla="*/ 98 h 200"/>
              <a:gd name="T18" fmla="*/ 0 w 404"/>
              <a:gd name="T19" fmla="*/ 149 h 200"/>
              <a:gd name="T20" fmla="*/ 51 w 404"/>
              <a:gd name="T21" fmla="*/ 200 h 200"/>
              <a:gd name="T22" fmla="*/ 353 w 404"/>
              <a:gd name="T23" fmla="*/ 200 h 200"/>
              <a:gd name="T24" fmla="*/ 404 w 404"/>
              <a:gd name="T25" fmla="*/ 149 h 200"/>
              <a:gd name="T26" fmla="*/ 353 w 404"/>
              <a:gd name="T27" fmla="*/ 98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04" h="200">
                <a:moveTo>
                  <a:pt x="353" y="98"/>
                </a:moveTo>
                <a:cubicBezTo>
                  <a:pt x="344" y="98"/>
                  <a:pt x="336" y="100"/>
                  <a:pt x="329" y="104"/>
                </a:cubicBezTo>
                <a:cubicBezTo>
                  <a:pt x="330" y="99"/>
                  <a:pt x="331" y="93"/>
                  <a:pt x="331" y="88"/>
                </a:cubicBezTo>
                <a:cubicBezTo>
                  <a:pt x="331" y="48"/>
                  <a:pt x="299" y="16"/>
                  <a:pt x="259" y="16"/>
                </a:cubicBezTo>
                <a:cubicBezTo>
                  <a:pt x="238" y="16"/>
                  <a:pt x="219" y="26"/>
                  <a:pt x="205" y="41"/>
                </a:cubicBezTo>
                <a:cubicBezTo>
                  <a:pt x="194" y="17"/>
                  <a:pt x="169" y="0"/>
                  <a:pt x="141" y="0"/>
                </a:cubicBezTo>
                <a:cubicBezTo>
                  <a:pt x="102" y="0"/>
                  <a:pt x="70" y="32"/>
                  <a:pt x="70" y="71"/>
                </a:cubicBezTo>
                <a:cubicBezTo>
                  <a:pt x="70" y="84"/>
                  <a:pt x="73" y="96"/>
                  <a:pt x="78" y="106"/>
                </a:cubicBezTo>
                <a:cubicBezTo>
                  <a:pt x="71" y="101"/>
                  <a:pt x="61" y="98"/>
                  <a:pt x="51" y="98"/>
                </a:cubicBezTo>
                <a:cubicBezTo>
                  <a:pt x="23" y="98"/>
                  <a:pt x="0" y="121"/>
                  <a:pt x="0" y="149"/>
                </a:cubicBezTo>
                <a:cubicBezTo>
                  <a:pt x="0" y="177"/>
                  <a:pt x="23" y="200"/>
                  <a:pt x="51" y="200"/>
                </a:cubicBezTo>
                <a:cubicBezTo>
                  <a:pt x="79" y="200"/>
                  <a:pt x="325" y="200"/>
                  <a:pt x="353" y="200"/>
                </a:cubicBezTo>
                <a:cubicBezTo>
                  <a:pt x="381" y="200"/>
                  <a:pt x="404" y="177"/>
                  <a:pt x="404" y="149"/>
                </a:cubicBezTo>
                <a:cubicBezTo>
                  <a:pt x="404" y="121"/>
                  <a:pt x="381" y="98"/>
                  <a:pt x="353" y="9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682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443</TotalTime>
  <Words>127</Words>
  <Application>Microsoft Office PowerPoint</Application>
  <PresentationFormat>Widescreen</PresentationFormat>
  <Paragraphs>28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Courier New</vt:lpstr>
      <vt:lpstr>Times New Roman</vt:lpstr>
      <vt:lpstr>office theme</vt:lpstr>
      <vt:lpstr>تقرير عن: ......................</vt:lpstr>
      <vt:lpstr>التضاريس: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Afnan Ahmed</dc:creator>
  <cp:lastModifiedBy>Afnan Ahmed</cp:lastModifiedBy>
  <cp:revision>39</cp:revision>
  <dcterms:created xsi:type="dcterms:W3CDTF">2021-10-31T10:50:18Z</dcterms:created>
  <dcterms:modified xsi:type="dcterms:W3CDTF">2021-11-01T06:16:24Z</dcterms:modified>
</cp:coreProperties>
</file>