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BDC1D-AB39-4C4B-B0AA-AA1B12EE2B56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5D473-E139-44B8-81DB-469BB6AA3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9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F584-C334-4F03-9264-B9BC6E75B6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5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5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1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8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0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6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4DCA-CA7F-4FB6-9E1E-CA4D833ABBD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D6F1-7BD1-464F-B57D-F89B00A45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3683" y="144767"/>
            <a:ext cx="12737432" cy="1037619"/>
          </a:xfrm>
        </p:spPr>
        <p:txBody>
          <a:bodyPr>
            <a:normAutofit/>
          </a:bodyPr>
          <a:lstStyle/>
          <a:p>
            <a:pPr algn="ctr"/>
            <a:r>
              <a:rPr lang="ar-KW" sz="4400" dirty="0" smtClean="0">
                <a:cs typeface="Sultan Medium" pitchFamily="2" charset="-78"/>
              </a:rPr>
              <a:t>تقرير عن </a:t>
            </a:r>
            <a:r>
              <a:rPr lang="ar-KW" sz="4400" dirty="0">
                <a:cs typeface="Sultan Medium" pitchFamily="2" charset="-78"/>
              </a:rPr>
              <a:t> </a:t>
            </a:r>
            <a:r>
              <a:rPr lang="ar-KW" sz="4400" dirty="0" smtClean="0">
                <a:cs typeface="Sultan Medium" pitchFamily="2" charset="-78"/>
              </a:rPr>
              <a:t>أشكال سطح الأرض</a:t>
            </a:r>
            <a:endParaRPr lang="en-US" sz="4400" dirty="0">
              <a:cs typeface="Sultan Mediu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8708" y="2715768"/>
            <a:ext cx="5474212" cy="2116842"/>
          </a:xfrm>
        </p:spPr>
        <p:txBody>
          <a:bodyPr>
            <a:normAutofit/>
          </a:bodyPr>
          <a:lstStyle/>
          <a:p>
            <a:r>
              <a:rPr lang="ar-KW" sz="3600" dirty="0" smtClean="0">
                <a:cs typeface="Sultan Medium" pitchFamily="2" charset="-78"/>
              </a:rPr>
              <a:t>إسم الطالب : .................</a:t>
            </a:r>
          </a:p>
          <a:p>
            <a:r>
              <a:rPr lang="ar-KW" sz="3600" dirty="0" smtClean="0">
                <a:cs typeface="Sultan Medium" pitchFamily="2" charset="-78"/>
              </a:rPr>
              <a:t>الصف : ..............    </a:t>
            </a:r>
            <a:endParaRPr lang="en-US" sz="3600" dirty="0">
              <a:cs typeface="Sultan Medium" pitchFamily="2" charset="-78"/>
            </a:endParaRPr>
          </a:p>
        </p:txBody>
      </p:sp>
      <p:pic>
        <p:nvPicPr>
          <p:cNvPr id="6" name="Picture 4" descr="مهارات درس الكتل و الجبهات الهوائية مادة العلوم الصف الأول متوسط الفصل  الدراسي الثاني 1441 - مؤسسة التحاضير الحديث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683" y="4965032"/>
            <a:ext cx="6149400" cy="189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86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9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38" y="305139"/>
            <a:ext cx="10949151" cy="790564"/>
          </a:xfrm>
        </p:spPr>
        <p:txBody>
          <a:bodyPr>
            <a:normAutofit/>
          </a:bodyPr>
          <a:lstStyle/>
          <a:p>
            <a:pPr algn="ctr"/>
            <a:r>
              <a:rPr lang="ar-KW" sz="4000" b="1" dirty="0" smtClean="0">
                <a:cs typeface="Sultan Medium" pitchFamily="2" charset="-78"/>
              </a:rPr>
              <a:t>أشكال سطح الأرض</a:t>
            </a:r>
            <a:endParaRPr lang="en-US" sz="4000" b="1" dirty="0">
              <a:cs typeface="Sultan Mediu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523" y="1899746"/>
            <a:ext cx="11342276" cy="49582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900" indent="0" algn="r">
              <a:buNone/>
            </a:pPr>
            <a:r>
              <a:rPr lang="ar-KW" sz="2400" dirty="0" smtClean="0">
                <a:cs typeface="Sultan Medium" pitchFamily="2" charset="-78"/>
              </a:rPr>
              <a:t>طبوغرافيا الأرض : </a:t>
            </a:r>
            <a:r>
              <a:rPr lang="ar-KW" sz="2400" dirty="0" smtClean="0">
                <a:solidFill>
                  <a:srgbClr val="FF0000"/>
                </a:solidFill>
                <a:cs typeface="Sultan Medium" pitchFamily="2" charset="-78"/>
              </a:rPr>
              <a:t>هو مصطلح علمي يطلق على أشكال سطح الأرض أو التضاريس.</a:t>
            </a:r>
          </a:p>
          <a:p>
            <a:pPr marL="36900" indent="0" algn="r">
              <a:buNone/>
            </a:pPr>
            <a:endParaRPr lang="ar-KW" sz="2400" dirty="0" smtClean="0">
              <a:solidFill>
                <a:srgbClr val="FF0000"/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r>
              <a:rPr lang="ar-KW" dirty="0" smtClean="0">
                <a:cs typeface="Sultan Medium" pitchFamily="2" charset="-78"/>
              </a:rPr>
              <a:t>أشكال سطح الأرض :</a:t>
            </a:r>
          </a:p>
          <a:p>
            <a:pPr marL="36900" indent="0" algn="r">
              <a:buNone/>
            </a:pPr>
            <a:r>
              <a:rPr lang="ar-KW" dirty="0" smtClean="0">
                <a:solidFill>
                  <a:schemeClr val="accent1">
                    <a:lumMod val="50000"/>
                  </a:schemeClr>
                </a:solidFill>
                <a:cs typeface="Sultan Medium" pitchFamily="2" charset="-78"/>
              </a:rPr>
              <a:t>1- الجبال :</a:t>
            </a:r>
            <a:r>
              <a:rPr lang="ar-KW" dirty="0" smtClean="0"/>
              <a:t>هي</a:t>
            </a:r>
            <a:r>
              <a:rPr lang="ar-KW" dirty="0"/>
              <a:t> </a:t>
            </a:r>
            <a:r>
              <a:rPr lang="ar-KW" dirty="0" smtClean="0"/>
              <a:t>كتل</a:t>
            </a:r>
            <a:r>
              <a:rPr lang="ar-KW" dirty="0"/>
              <a:t> </a:t>
            </a:r>
            <a:r>
              <a:rPr lang="ar-KW" dirty="0" smtClean="0"/>
              <a:t>صخرية</a:t>
            </a:r>
            <a:r>
              <a:rPr lang="ar-KW" dirty="0"/>
              <a:t> كبيرة من </a:t>
            </a:r>
            <a:r>
              <a:rPr lang="ar-KW" dirty="0" smtClean="0"/>
              <a:t>الأرض, </a:t>
            </a:r>
            <a:r>
              <a:rPr lang="ar-KW" dirty="0"/>
              <a:t>مرتفعة عمّا جاورها, وأعلى الجبل يسمى قمة</a:t>
            </a:r>
            <a:r>
              <a:rPr lang="ar-KW" dirty="0" smtClean="0"/>
              <a:t>.</a:t>
            </a:r>
          </a:p>
          <a:p>
            <a:pPr marL="36900" indent="0" algn="r">
              <a:buNone/>
            </a:pPr>
            <a:endParaRPr lang="ar-KW" dirty="0" smtClean="0">
              <a:solidFill>
                <a:schemeClr val="accent1">
                  <a:lumMod val="50000"/>
                </a:schemeClr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r>
              <a:rPr lang="ar-KW" dirty="0" smtClean="0">
                <a:solidFill>
                  <a:schemeClr val="accent1">
                    <a:lumMod val="50000"/>
                  </a:schemeClr>
                </a:solidFill>
                <a:cs typeface="Sultan Medium" pitchFamily="2" charset="-78"/>
              </a:rPr>
              <a:t>2- المحيطات : </a:t>
            </a:r>
            <a:r>
              <a:rPr lang="ar-KW" dirty="0"/>
              <a:t>هي تلك الأجزاء من سطح الكوكب التي تشغلها مياه البحر التي تحيط </a:t>
            </a:r>
            <a:r>
              <a:rPr lang="ar-KW" dirty="0" smtClean="0"/>
              <a:t>بالقارات.</a:t>
            </a:r>
            <a:endParaRPr lang="ar-KW" dirty="0" smtClean="0">
              <a:solidFill>
                <a:schemeClr val="accent1">
                  <a:lumMod val="50000"/>
                </a:schemeClr>
              </a:solidFill>
              <a:cs typeface="Sultan Medium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635" y="4987267"/>
            <a:ext cx="2210908" cy="15964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2" descr="محيط (جغرافيا) - ويكيبيديا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4987266"/>
            <a:ext cx="2381757" cy="15964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821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89" y="0"/>
            <a:ext cx="10952247" cy="985343"/>
          </a:xfrm>
        </p:spPr>
        <p:txBody>
          <a:bodyPr>
            <a:normAutofit/>
          </a:bodyPr>
          <a:lstStyle/>
          <a:p>
            <a:pPr algn="ctr"/>
            <a:r>
              <a:rPr lang="ar-KW" sz="4000" b="1" dirty="0" smtClean="0">
                <a:cs typeface="Sultan Medium" pitchFamily="2" charset="-78"/>
              </a:rPr>
              <a:t>أشكال سطح الأرض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cs typeface="Sultan Medium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4966" y="1152145"/>
            <a:ext cx="11244257" cy="602116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6900" indent="0" algn="r">
              <a:buNone/>
            </a:pPr>
            <a:r>
              <a:rPr lang="ar-KW" dirty="0" smtClean="0">
                <a:solidFill>
                  <a:schemeClr val="accent1">
                    <a:lumMod val="50000"/>
                  </a:schemeClr>
                </a:solidFill>
                <a:cs typeface="Sultan Medium" pitchFamily="2" charset="-78"/>
              </a:rPr>
              <a:t>3- الصحارى : </a:t>
            </a:r>
            <a:r>
              <a:rPr lang="ar-KW" dirty="0" smtClean="0"/>
              <a:t>هي منطقة قاحلة حيث المطر قليل جداً، وبالتالي فظروف الطقس معادية للحياة النباتية والحيوانية.</a:t>
            </a:r>
          </a:p>
          <a:p>
            <a:pPr marL="36900" indent="0" algn="r">
              <a:buNone/>
            </a:pPr>
            <a:endParaRPr lang="ar-KW" dirty="0" smtClean="0">
              <a:solidFill>
                <a:schemeClr val="accent1">
                  <a:lumMod val="50000"/>
                </a:schemeClr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r>
              <a:rPr lang="ar-KW" dirty="0" smtClean="0">
                <a:solidFill>
                  <a:schemeClr val="accent1">
                    <a:lumMod val="50000"/>
                  </a:schemeClr>
                </a:solidFill>
                <a:cs typeface="Sultan Medium" pitchFamily="2" charset="-78"/>
              </a:rPr>
              <a:t>4-الغابات :</a:t>
            </a:r>
            <a:r>
              <a:rPr lang="ar-KW" dirty="0" smtClean="0"/>
              <a:t>وهي الأرض التي تنمو بها الأشجار بشكل كثيف أو جزئي وهناك عدة أنواع من </a:t>
            </a:r>
            <a:r>
              <a:rPr lang="ar-KW" b="1" dirty="0" smtClean="0"/>
              <a:t>الغابات</a:t>
            </a:r>
            <a:r>
              <a:rPr lang="ar-KW" dirty="0" smtClean="0"/>
              <a:t> تنتشر في مختلف أرجاء الكرة الأرضية.</a:t>
            </a:r>
          </a:p>
          <a:p>
            <a:pPr marL="36900" indent="0" algn="r">
              <a:buNone/>
            </a:pPr>
            <a:endParaRPr lang="ar-KW" dirty="0" smtClean="0"/>
          </a:p>
          <a:p>
            <a:pPr marL="36900" indent="0" algn="r">
              <a:buNone/>
            </a:pPr>
            <a:r>
              <a:rPr lang="ar-KW" dirty="0" smtClean="0">
                <a:solidFill>
                  <a:schemeClr val="accent1">
                    <a:lumMod val="50000"/>
                  </a:schemeClr>
                </a:solidFill>
                <a:cs typeface="Sultan Medium" pitchFamily="2" charset="-78"/>
              </a:rPr>
              <a:t>5- الأنهار :</a:t>
            </a:r>
            <a:r>
              <a:rPr lang="ar-KW" dirty="0" smtClean="0"/>
              <a:t>هو مجرى ماء طبيعي واسع ذو ضفتين يجري فيه الماء العذب الناتج عن هطول الأمطار أو المياه النابعة من عيون الأرض أو من مسطحات مائية كالبحيرات.</a:t>
            </a:r>
            <a:endParaRPr lang="ar-KW" dirty="0" smtClean="0">
              <a:solidFill>
                <a:schemeClr val="accent1">
                  <a:lumMod val="50000"/>
                </a:schemeClr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endParaRPr lang="ar-KW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00" y="5069561"/>
            <a:ext cx="2183249" cy="15964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377" y="5108817"/>
            <a:ext cx="2218084" cy="15964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89" y="5108817"/>
            <a:ext cx="2381757" cy="15944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8025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200" y="600462"/>
            <a:ext cx="3446608" cy="2666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941648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76</Words>
  <Application>Microsoft Office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Sultan Medium</vt:lpstr>
      <vt:lpstr>Office Theme</vt:lpstr>
      <vt:lpstr>تقرير عن  أشكال سطح الأرض</vt:lpstr>
      <vt:lpstr>أشكال سطح الأرض</vt:lpstr>
      <vt:lpstr>أشكال سطح الأرض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عن  أشكال سطح الأرض</dc:title>
  <dc:creator>hp</dc:creator>
  <cp:lastModifiedBy>hp</cp:lastModifiedBy>
  <cp:revision>5</cp:revision>
  <dcterms:created xsi:type="dcterms:W3CDTF">2021-11-03T22:38:17Z</dcterms:created>
  <dcterms:modified xsi:type="dcterms:W3CDTF">2021-11-03T23:21:56Z</dcterms:modified>
</cp:coreProperties>
</file>