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40" r:id="rId3"/>
    <p:sldMasterId id="2147483912" r:id="rId4"/>
  </p:sldMasterIdLst>
  <p:notesMasterIdLst>
    <p:notesMasterId r:id="rId11"/>
  </p:notesMasterIdLst>
  <p:sldIdLst>
    <p:sldId id="256" r:id="rId5"/>
    <p:sldId id="257" r:id="rId6"/>
    <p:sldId id="261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645"/>
    <a:srgbClr val="FEDEC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B76C8A-6845-41C7-926F-00445005032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4AEC6F60-7E79-48CC-AE81-AB9A1B9D8942}">
      <dgm:prSet phldrT="[Text]"/>
      <dgm:spPr/>
      <dgm:t>
        <a:bodyPr/>
        <a:lstStyle/>
        <a:p>
          <a:pPr rtl="1"/>
          <a:r>
            <a:rPr lang="ar-SA" dirty="0" smtClean="0"/>
            <a:t>عناصر المناخ</a:t>
          </a:r>
          <a:endParaRPr lang="ar-SA" dirty="0"/>
        </a:p>
      </dgm:t>
    </dgm:pt>
    <dgm:pt modelId="{D780EC5C-45A7-4400-AFDD-D6395094F30C}" type="parTrans" cxnId="{36623C32-529D-4FCC-9075-00E32703E702}">
      <dgm:prSet/>
      <dgm:spPr/>
      <dgm:t>
        <a:bodyPr/>
        <a:lstStyle/>
        <a:p>
          <a:pPr rtl="1"/>
          <a:endParaRPr lang="ar-SA"/>
        </a:p>
      </dgm:t>
    </dgm:pt>
    <dgm:pt modelId="{3ECFB46D-16BA-4958-BB0B-14468512908A}" type="sibTrans" cxnId="{36623C32-529D-4FCC-9075-00E32703E702}">
      <dgm:prSet/>
      <dgm:spPr/>
      <dgm:t>
        <a:bodyPr/>
        <a:lstStyle/>
        <a:p>
          <a:pPr rtl="1"/>
          <a:endParaRPr lang="ar-SA"/>
        </a:p>
      </dgm:t>
    </dgm:pt>
    <dgm:pt modelId="{A43AE4E8-0D3D-44AA-A42B-831B9338AF05}">
      <dgm:prSet phldrT="[Text]"/>
      <dgm:spPr/>
      <dgm:t>
        <a:bodyPr/>
        <a:lstStyle/>
        <a:p>
          <a:pPr rtl="1"/>
          <a:r>
            <a:rPr lang="ar-SA" dirty="0" smtClean="0"/>
            <a:t>الرياح</a:t>
          </a:r>
          <a:endParaRPr lang="ar-SA" dirty="0"/>
        </a:p>
      </dgm:t>
    </dgm:pt>
    <dgm:pt modelId="{8CFE1800-5484-4692-AEF6-E662FC193A17}" type="parTrans" cxnId="{7329BFA9-2A18-4606-9337-C46C6A02FFBF}">
      <dgm:prSet/>
      <dgm:spPr/>
      <dgm:t>
        <a:bodyPr/>
        <a:lstStyle/>
        <a:p>
          <a:pPr rtl="1"/>
          <a:endParaRPr lang="ar-SA"/>
        </a:p>
      </dgm:t>
    </dgm:pt>
    <dgm:pt modelId="{0487B596-E936-412F-8545-E5533881F85D}" type="sibTrans" cxnId="{7329BFA9-2A18-4606-9337-C46C6A02FFBF}">
      <dgm:prSet/>
      <dgm:spPr/>
      <dgm:t>
        <a:bodyPr/>
        <a:lstStyle/>
        <a:p>
          <a:pPr rtl="1"/>
          <a:endParaRPr lang="ar-SA"/>
        </a:p>
      </dgm:t>
    </dgm:pt>
    <dgm:pt modelId="{AB1F7B1A-A0FD-47C9-9193-A23FE3AC150C}">
      <dgm:prSet phldrT="[Text]"/>
      <dgm:spPr/>
      <dgm:t>
        <a:bodyPr/>
        <a:lstStyle/>
        <a:p>
          <a:pPr rtl="1"/>
          <a:r>
            <a:rPr lang="ar-SA" dirty="0" smtClean="0"/>
            <a:t>الأمطار</a:t>
          </a:r>
          <a:endParaRPr lang="ar-SA" dirty="0"/>
        </a:p>
      </dgm:t>
    </dgm:pt>
    <dgm:pt modelId="{45DFEB2F-F69F-42DD-BFD2-58942BEEB029}" type="parTrans" cxnId="{B672E3D6-9A01-4464-86D1-97BEFC086FE3}">
      <dgm:prSet/>
      <dgm:spPr/>
      <dgm:t>
        <a:bodyPr/>
        <a:lstStyle/>
        <a:p>
          <a:pPr rtl="1"/>
          <a:endParaRPr lang="ar-SA"/>
        </a:p>
      </dgm:t>
    </dgm:pt>
    <dgm:pt modelId="{455587EA-5D36-4E58-BC49-DF76856AC27B}" type="sibTrans" cxnId="{B672E3D6-9A01-4464-86D1-97BEFC086FE3}">
      <dgm:prSet/>
      <dgm:spPr/>
      <dgm:t>
        <a:bodyPr/>
        <a:lstStyle/>
        <a:p>
          <a:pPr rtl="1"/>
          <a:endParaRPr lang="ar-SA"/>
        </a:p>
      </dgm:t>
    </dgm:pt>
    <dgm:pt modelId="{3D5F83A8-1ECF-4E26-8416-C8650556D03B}">
      <dgm:prSet phldrT="[Text]"/>
      <dgm:spPr/>
      <dgm:t>
        <a:bodyPr/>
        <a:lstStyle/>
        <a:p>
          <a:pPr rtl="1"/>
          <a:r>
            <a:rPr lang="ar-SA" dirty="0" smtClean="0"/>
            <a:t>الضغط الجوي</a:t>
          </a:r>
          <a:endParaRPr lang="ar-SA" dirty="0"/>
        </a:p>
      </dgm:t>
    </dgm:pt>
    <dgm:pt modelId="{1AFB2DB1-C922-4627-90F2-5C133BF25C50}" type="parTrans" cxnId="{2CB8B8B7-06C2-4D69-8AC4-34169680B859}">
      <dgm:prSet/>
      <dgm:spPr/>
      <dgm:t>
        <a:bodyPr/>
        <a:lstStyle/>
        <a:p>
          <a:pPr rtl="1"/>
          <a:endParaRPr lang="ar-SA"/>
        </a:p>
      </dgm:t>
    </dgm:pt>
    <dgm:pt modelId="{16D0EAE7-ED35-4167-A696-701AB15AEC68}" type="sibTrans" cxnId="{2CB8B8B7-06C2-4D69-8AC4-34169680B859}">
      <dgm:prSet/>
      <dgm:spPr/>
      <dgm:t>
        <a:bodyPr/>
        <a:lstStyle/>
        <a:p>
          <a:pPr rtl="1"/>
          <a:endParaRPr lang="ar-SA"/>
        </a:p>
      </dgm:t>
    </dgm:pt>
    <dgm:pt modelId="{7149E6BE-939D-4DED-8F19-90CE91E91477}">
      <dgm:prSet phldrT="[Text]"/>
      <dgm:spPr/>
      <dgm:t>
        <a:bodyPr/>
        <a:lstStyle/>
        <a:p>
          <a:pPr rtl="1"/>
          <a:r>
            <a:rPr lang="ar-SA" dirty="0" smtClean="0"/>
            <a:t>درجة الحرارة</a:t>
          </a:r>
          <a:endParaRPr lang="ar-SA" dirty="0"/>
        </a:p>
      </dgm:t>
    </dgm:pt>
    <dgm:pt modelId="{AFD7D31D-E044-4919-B380-F4F4EA783401}" type="parTrans" cxnId="{50CA40F3-F8DF-4F08-90DE-F3049D70943F}">
      <dgm:prSet/>
      <dgm:spPr/>
      <dgm:t>
        <a:bodyPr/>
        <a:lstStyle/>
        <a:p>
          <a:pPr rtl="1"/>
          <a:endParaRPr lang="ar-SA"/>
        </a:p>
      </dgm:t>
    </dgm:pt>
    <dgm:pt modelId="{8329C60E-859A-4A4E-B32A-A2286E6FF50D}" type="sibTrans" cxnId="{50CA40F3-F8DF-4F08-90DE-F3049D70943F}">
      <dgm:prSet/>
      <dgm:spPr/>
      <dgm:t>
        <a:bodyPr/>
        <a:lstStyle/>
        <a:p>
          <a:pPr rtl="1"/>
          <a:endParaRPr lang="ar-SA"/>
        </a:p>
      </dgm:t>
    </dgm:pt>
    <dgm:pt modelId="{EB4463B8-11C7-43A4-9FAE-E5F7C8E1B268}">
      <dgm:prSet phldrT="[Text]"/>
      <dgm:spPr/>
      <dgm:t>
        <a:bodyPr/>
        <a:lstStyle/>
        <a:p>
          <a:pPr rtl="1"/>
          <a:r>
            <a:rPr lang="ar-SA" dirty="0" smtClean="0"/>
            <a:t>الرطوبة</a:t>
          </a:r>
          <a:endParaRPr lang="ar-SA" dirty="0"/>
        </a:p>
      </dgm:t>
    </dgm:pt>
    <dgm:pt modelId="{7BB1A25C-9183-4400-BEDA-04DD2031FD90}" type="parTrans" cxnId="{EB58C253-2CCA-4E32-9D92-85006234CA47}">
      <dgm:prSet/>
      <dgm:spPr/>
      <dgm:t>
        <a:bodyPr/>
        <a:lstStyle/>
        <a:p>
          <a:pPr rtl="1"/>
          <a:endParaRPr lang="ar-SA"/>
        </a:p>
      </dgm:t>
    </dgm:pt>
    <dgm:pt modelId="{CD39B483-7511-48D6-B51D-0B537CAAA40C}" type="sibTrans" cxnId="{EB58C253-2CCA-4E32-9D92-85006234CA47}">
      <dgm:prSet/>
      <dgm:spPr/>
      <dgm:t>
        <a:bodyPr/>
        <a:lstStyle/>
        <a:p>
          <a:pPr rtl="1"/>
          <a:endParaRPr lang="ar-SA"/>
        </a:p>
      </dgm:t>
    </dgm:pt>
    <dgm:pt modelId="{2EEF17B1-B297-4AFC-A024-F740327BE8F0}" type="pres">
      <dgm:prSet presAssocID="{EEB76C8A-6845-41C7-926F-00445005032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5800AB-EB9F-4BE8-B58B-8301D244F113}" type="pres">
      <dgm:prSet presAssocID="{4AEC6F60-7E79-48CC-AE81-AB9A1B9D8942}" presName="centerShape" presStyleLbl="node0" presStyleIdx="0" presStyleCnt="1"/>
      <dgm:spPr/>
    </dgm:pt>
    <dgm:pt modelId="{5E537BC4-8FB0-4FAE-A2C1-7F78568B543E}" type="pres">
      <dgm:prSet presAssocID="{8CFE1800-5484-4692-AEF6-E662FC193A17}" presName="parTrans" presStyleLbl="bgSibTrans2D1" presStyleIdx="0" presStyleCnt="5"/>
      <dgm:spPr/>
    </dgm:pt>
    <dgm:pt modelId="{E6EF1D64-F8EC-4337-8A1F-589E56E7ECED}" type="pres">
      <dgm:prSet presAssocID="{A43AE4E8-0D3D-44AA-A42B-831B9338AF05}" presName="node" presStyleLbl="node1" presStyleIdx="0" presStyleCnt="5">
        <dgm:presLayoutVars>
          <dgm:bulletEnabled val="1"/>
        </dgm:presLayoutVars>
      </dgm:prSet>
      <dgm:spPr/>
    </dgm:pt>
    <dgm:pt modelId="{0AB225C7-855D-465F-85E6-C19D3178213D}" type="pres">
      <dgm:prSet presAssocID="{AFD7D31D-E044-4919-B380-F4F4EA783401}" presName="parTrans" presStyleLbl="bgSibTrans2D1" presStyleIdx="1" presStyleCnt="5"/>
      <dgm:spPr/>
    </dgm:pt>
    <dgm:pt modelId="{D9335BD9-2E1E-4EC2-96CE-2A704189E284}" type="pres">
      <dgm:prSet presAssocID="{7149E6BE-939D-4DED-8F19-90CE91E91477}" presName="node" presStyleLbl="node1" presStyleIdx="1" presStyleCnt="5">
        <dgm:presLayoutVars>
          <dgm:bulletEnabled val="1"/>
        </dgm:presLayoutVars>
      </dgm:prSet>
      <dgm:spPr/>
    </dgm:pt>
    <dgm:pt modelId="{21462F20-1D3C-4768-8B80-ED931CE2CF0E}" type="pres">
      <dgm:prSet presAssocID="{7BB1A25C-9183-4400-BEDA-04DD2031FD90}" presName="parTrans" presStyleLbl="bgSibTrans2D1" presStyleIdx="2" presStyleCnt="5"/>
      <dgm:spPr/>
    </dgm:pt>
    <dgm:pt modelId="{CF794253-C3CA-45D1-BE12-F8C5DDFA9664}" type="pres">
      <dgm:prSet presAssocID="{EB4463B8-11C7-43A4-9FAE-E5F7C8E1B268}" presName="node" presStyleLbl="node1" presStyleIdx="2" presStyleCnt="5">
        <dgm:presLayoutVars>
          <dgm:bulletEnabled val="1"/>
        </dgm:presLayoutVars>
      </dgm:prSet>
      <dgm:spPr/>
    </dgm:pt>
    <dgm:pt modelId="{04311A74-0052-4D12-9619-9B9838A1E109}" type="pres">
      <dgm:prSet presAssocID="{45DFEB2F-F69F-42DD-BFD2-58942BEEB029}" presName="parTrans" presStyleLbl="bgSibTrans2D1" presStyleIdx="3" presStyleCnt="5"/>
      <dgm:spPr/>
    </dgm:pt>
    <dgm:pt modelId="{50A76BA0-2F0E-4994-86FF-7CA1A3FADF8E}" type="pres">
      <dgm:prSet presAssocID="{AB1F7B1A-A0FD-47C9-9193-A23FE3AC150C}" presName="node" presStyleLbl="node1" presStyleIdx="3" presStyleCnt="5">
        <dgm:presLayoutVars>
          <dgm:bulletEnabled val="1"/>
        </dgm:presLayoutVars>
      </dgm:prSet>
      <dgm:spPr/>
    </dgm:pt>
    <dgm:pt modelId="{78EE3824-C6B9-4573-B33B-B645433F32FA}" type="pres">
      <dgm:prSet presAssocID="{1AFB2DB1-C922-4627-90F2-5C133BF25C50}" presName="parTrans" presStyleLbl="bgSibTrans2D1" presStyleIdx="4" presStyleCnt="5"/>
      <dgm:spPr/>
    </dgm:pt>
    <dgm:pt modelId="{A9E3C3A0-9A2D-4F18-A463-B65276D087A3}" type="pres">
      <dgm:prSet presAssocID="{3D5F83A8-1ECF-4E26-8416-C8650556D0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6F709F5-43FF-46A0-979B-35ACC924AFBC}" type="presOf" srcId="{7149E6BE-939D-4DED-8F19-90CE91E91477}" destId="{D9335BD9-2E1E-4EC2-96CE-2A704189E284}" srcOrd="0" destOrd="0" presId="urn:microsoft.com/office/officeart/2005/8/layout/radial4"/>
    <dgm:cxn modelId="{50CA40F3-F8DF-4F08-90DE-F3049D70943F}" srcId="{4AEC6F60-7E79-48CC-AE81-AB9A1B9D8942}" destId="{7149E6BE-939D-4DED-8F19-90CE91E91477}" srcOrd="1" destOrd="0" parTransId="{AFD7D31D-E044-4919-B380-F4F4EA783401}" sibTransId="{8329C60E-859A-4A4E-B32A-A2286E6FF50D}"/>
    <dgm:cxn modelId="{CF07DFEE-03D2-43DE-8953-2AE692ED139C}" type="presOf" srcId="{7BB1A25C-9183-4400-BEDA-04DD2031FD90}" destId="{21462F20-1D3C-4768-8B80-ED931CE2CF0E}" srcOrd="0" destOrd="0" presId="urn:microsoft.com/office/officeart/2005/8/layout/radial4"/>
    <dgm:cxn modelId="{2CB8B8B7-06C2-4D69-8AC4-34169680B859}" srcId="{4AEC6F60-7E79-48CC-AE81-AB9A1B9D8942}" destId="{3D5F83A8-1ECF-4E26-8416-C8650556D03B}" srcOrd="4" destOrd="0" parTransId="{1AFB2DB1-C922-4627-90F2-5C133BF25C50}" sibTransId="{16D0EAE7-ED35-4167-A696-701AB15AEC68}"/>
    <dgm:cxn modelId="{7AAF5C1E-2B52-466E-BCEF-51D6BB688ABF}" type="presOf" srcId="{8CFE1800-5484-4692-AEF6-E662FC193A17}" destId="{5E537BC4-8FB0-4FAE-A2C1-7F78568B543E}" srcOrd="0" destOrd="0" presId="urn:microsoft.com/office/officeart/2005/8/layout/radial4"/>
    <dgm:cxn modelId="{B672E3D6-9A01-4464-86D1-97BEFC086FE3}" srcId="{4AEC6F60-7E79-48CC-AE81-AB9A1B9D8942}" destId="{AB1F7B1A-A0FD-47C9-9193-A23FE3AC150C}" srcOrd="3" destOrd="0" parTransId="{45DFEB2F-F69F-42DD-BFD2-58942BEEB029}" sibTransId="{455587EA-5D36-4E58-BC49-DF76856AC27B}"/>
    <dgm:cxn modelId="{FE4FC456-3737-4536-A968-249C17BBF48C}" type="presOf" srcId="{4AEC6F60-7E79-48CC-AE81-AB9A1B9D8942}" destId="{A15800AB-EB9F-4BE8-B58B-8301D244F113}" srcOrd="0" destOrd="0" presId="urn:microsoft.com/office/officeart/2005/8/layout/radial4"/>
    <dgm:cxn modelId="{071375F1-CB48-4E4E-AADA-2CC63B9DC7B2}" type="presOf" srcId="{45DFEB2F-F69F-42DD-BFD2-58942BEEB029}" destId="{04311A74-0052-4D12-9619-9B9838A1E109}" srcOrd="0" destOrd="0" presId="urn:microsoft.com/office/officeart/2005/8/layout/radial4"/>
    <dgm:cxn modelId="{CF6DABE4-19DD-4815-875B-9EBF97CB8EC2}" type="presOf" srcId="{1AFB2DB1-C922-4627-90F2-5C133BF25C50}" destId="{78EE3824-C6B9-4573-B33B-B645433F32FA}" srcOrd="0" destOrd="0" presId="urn:microsoft.com/office/officeart/2005/8/layout/radial4"/>
    <dgm:cxn modelId="{7329BFA9-2A18-4606-9337-C46C6A02FFBF}" srcId="{4AEC6F60-7E79-48CC-AE81-AB9A1B9D8942}" destId="{A43AE4E8-0D3D-44AA-A42B-831B9338AF05}" srcOrd="0" destOrd="0" parTransId="{8CFE1800-5484-4692-AEF6-E662FC193A17}" sibTransId="{0487B596-E936-412F-8545-E5533881F85D}"/>
    <dgm:cxn modelId="{271A3A40-BDD0-4580-95FD-4460B9EC8D7F}" type="presOf" srcId="{EB4463B8-11C7-43A4-9FAE-E5F7C8E1B268}" destId="{CF794253-C3CA-45D1-BE12-F8C5DDFA9664}" srcOrd="0" destOrd="0" presId="urn:microsoft.com/office/officeart/2005/8/layout/radial4"/>
    <dgm:cxn modelId="{54AA6907-A525-4DCC-87C0-3EA3C2952576}" type="presOf" srcId="{3D5F83A8-1ECF-4E26-8416-C8650556D03B}" destId="{A9E3C3A0-9A2D-4F18-A463-B65276D087A3}" srcOrd="0" destOrd="0" presId="urn:microsoft.com/office/officeart/2005/8/layout/radial4"/>
    <dgm:cxn modelId="{2D602017-2ADB-4FDD-A700-6C98D104B043}" type="presOf" srcId="{EEB76C8A-6845-41C7-926F-00445005032F}" destId="{2EEF17B1-B297-4AFC-A024-F740327BE8F0}" srcOrd="0" destOrd="0" presId="urn:microsoft.com/office/officeart/2005/8/layout/radial4"/>
    <dgm:cxn modelId="{EB58C253-2CCA-4E32-9D92-85006234CA47}" srcId="{4AEC6F60-7E79-48CC-AE81-AB9A1B9D8942}" destId="{EB4463B8-11C7-43A4-9FAE-E5F7C8E1B268}" srcOrd="2" destOrd="0" parTransId="{7BB1A25C-9183-4400-BEDA-04DD2031FD90}" sibTransId="{CD39B483-7511-48D6-B51D-0B537CAAA40C}"/>
    <dgm:cxn modelId="{36623C32-529D-4FCC-9075-00E32703E702}" srcId="{EEB76C8A-6845-41C7-926F-00445005032F}" destId="{4AEC6F60-7E79-48CC-AE81-AB9A1B9D8942}" srcOrd="0" destOrd="0" parTransId="{D780EC5C-45A7-4400-AFDD-D6395094F30C}" sibTransId="{3ECFB46D-16BA-4958-BB0B-14468512908A}"/>
    <dgm:cxn modelId="{BAEFF7D2-762A-4793-B4F3-F97C7C84C2A1}" type="presOf" srcId="{AFD7D31D-E044-4919-B380-F4F4EA783401}" destId="{0AB225C7-855D-465F-85E6-C19D3178213D}" srcOrd="0" destOrd="0" presId="urn:microsoft.com/office/officeart/2005/8/layout/radial4"/>
    <dgm:cxn modelId="{7609A8C9-B93F-4247-A4FE-054BE674B0BD}" type="presOf" srcId="{AB1F7B1A-A0FD-47C9-9193-A23FE3AC150C}" destId="{50A76BA0-2F0E-4994-86FF-7CA1A3FADF8E}" srcOrd="0" destOrd="0" presId="urn:microsoft.com/office/officeart/2005/8/layout/radial4"/>
    <dgm:cxn modelId="{7167E915-8AB3-40FE-8213-18DEDFA0DFB6}" type="presOf" srcId="{A43AE4E8-0D3D-44AA-A42B-831B9338AF05}" destId="{E6EF1D64-F8EC-4337-8A1F-589E56E7ECED}" srcOrd="0" destOrd="0" presId="urn:microsoft.com/office/officeart/2005/8/layout/radial4"/>
    <dgm:cxn modelId="{E63D7F75-3FCB-4E45-870C-D4E7CDED31CF}" type="presParOf" srcId="{2EEF17B1-B297-4AFC-A024-F740327BE8F0}" destId="{A15800AB-EB9F-4BE8-B58B-8301D244F113}" srcOrd="0" destOrd="0" presId="urn:microsoft.com/office/officeart/2005/8/layout/radial4"/>
    <dgm:cxn modelId="{C104D72D-869F-4EAD-AF75-3DDE575781BB}" type="presParOf" srcId="{2EEF17B1-B297-4AFC-A024-F740327BE8F0}" destId="{5E537BC4-8FB0-4FAE-A2C1-7F78568B543E}" srcOrd="1" destOrd="0" presId="urn:microsoft.com/office/officeart/2005/8/layout/radial4"/>
    <dgm:cxn modelId="{E283E414-FB46-452C-B433-071835C2C323}" type="presParOf" srcId="{2EEF17B1-B297-4AFC-A024-F740327BE8F0}" destId="{E6EF1D64-F8EC-4337-8A1F-589E56E7ECED}" srcOrd="2" destOrd="0" presId="urn:microsoft.com/office/officeart/2005/8/layout/radial4"/>
    <dgm:cxn modelId="{F1ED9954-E437-4E5E-A40B-24C903072259}" type="presParOf" srcId="{2EEF17B1-B297-4AFC-A024-F740327BE8F0}" destId="{0AB225C7-855D-465F-85E6-C19D3178213D}" srcOrd="3" destOrd="0" presId="urn:microsoft.com/office/officeart/2005/8/layout/radial4"/>
    <dgm:cxn modelId="{7CB022B0-BAF0-40BB-B58A-F957A45CEAD2}" type="presParOf" srcId="{2EEF17B1-B297-4AFC-A024-F740327BE8F0}" destId="{D9335BD9-2E1E-4EC2-96CE-2A704189E284}" srcOrd="4" destOrd="0" presId="urn:microsoft.com/office/officeart/2005/8/layout/radial4"/>
    <dgm:cxn modelId="{4FA29DB8-3C33-467D-9C3C-6A02BA93831D}" type="presParOf" srcId="{2EEF17B1-B297-4AFC-A024-F740327BE8F0}" destId="{21462F20-1D3C-4768-8B80-ED931CE2CF0E}" srcOrd="5" destOrd="0" presId="urn:microsoft.com/office/officeart/2005/8/layout/radial4"/>
    <dgm:cxn modelId="{8BFE1847-5F16-4B7B-BACC-A2E928174CFC}" type="presParOf" srcId="{2EEF17B1-B297-4AFC-A024-F740327BE8F0}" destId="{CF794253-C3CA-45D1-BE12-F8C5DDFA9664}" srcOrd="6" destOrd="0" presId="urn:microsoft.com/office/officeart/2005/8/layout/radial4"/>
    <dgm:cxn modelId="{8594EE2F-DE24-438C-B915-0528F06A10B7}" type="presParOf" srcId="{2EEF17B1-B297-4AFC-A024-F740327BE8F0}" destId="{04311A74-0052-4D12-9619-9B9838A1E109}" srcOrd="7" destOrd="0" presId="urn:microsoft.com/office/officeart/2005/8/layout/radial4"/>
    <dgm:cxn modelId="{49B1688D-65FF-4392-B5B1-F70F08D1D36E}" type="presParOf" srcId="{2EEF17B1-B297-4AFC-A024-F740327BE8F0}" destId="{50A76BA0-2F0E-4994-86FF-7CA1A3FADF8E}" srcOrd="8" destOrd="0" presId="urn:microsoft.com/office/officeart/2005/8/layout/radial4"/>
    <dgm:cxn modelId="{34B3CE23-DADB-4ED4-9D76-27EB202796A4}" type="presParOf" srcId="{2EEF17B1-B297-4AFC-A024-F740327BE8F0}" destId="{78EE3824-C6B9-4573-B33B-B645433F32FA}" srcOrd="9" destOrd="0" presId="urn:microsoft.com/office/officeart/2005/8/layout/radial4"/>
    <dgm:cxn modelId="{0A51739A-035F-4599-A053-A46091A0CADF}" type="presParOf" srcId="{2EEF17B1-B297-4AFC-A024-F740327BE8F0}" destId="{A9E3C3A0-9A2D-4F18-A463-B65276D087A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800AB-EB9F-4BE8-B58B-8301D244F113}">
      <dsp:nvSpPr>
        <dsp:cNvPr id="0" name=""/>
        <dsp:cNvSpPr/>
      </dsp:nvSpPr>
      <dsp:spPr>
        <a:xfrm>
          <a:off x="2832476" y="2901742"/>
          <a:ext cx="1963008" cy="19630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/>
            <a:t>عناصر المناخ</a:t>
          </a:r>
          <a:endParaRPr lang="ar-SA" sz="4400" kern="1200" dirty="0"/>
        </a:p>
      </dsp:txBody>
      <dsp:txXfrm>
        <a:off x="3119952" y="3189218"/>
        <a:ext cx="1388056" cy="1388056"/>
      </dsp:txXfrm>
    </dsp:sp>
    <dsp:sp modelId="{5E537BC4-8FB0-4FAE-A2C1-7F78568B543E}">
      <dsp:nvSpPr>
        <dsp:cNvPr id="0" name=""/>
        <dsp:cNvSpPr/>
      </dsp:nvSpPr>
      <dsp:spPr>
        <a:xfrm rot="10800000">
          <a:off x="933012" y="3603518"/>
          <a:ext cx="1794993" cy="55945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F1D64-F8EC-4337-8A1F-589E56E7ECED}">
      <dsp:nvSpPr>
        <dsp:cNvPr id="0" name=""/>
        <dsp:cNvSpPr/>
      </dsp:nvSpPr>
      <dsp:spPr>
        <a:xfrm>
          <a:off x="583" y="3137303"/>
          <a:ext cx="1864857" cy="14918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الرياح</a:t>
          </a:r>
          <a:endParaRPr lang="ar-SA" sz="4600" kern="1200" dirty="0"/>
        </a:p>
      </dsp:txBody>
      <dsp:txXfrm>
        <a:off x="44279" y="3180999"/>
        <a:ext cx="1777465" cy="1404494"/>
      </dsp:txXfrm>
    </dsp:sp>
    <dsp:sp modelId="{0AB225C7-855D-465F-85E6-C19D3178213D}">
      <dsp:nvSpPr>
        <dsp:cNvPr id="0" name=""/>
        <dsp:cNvSpPr/>
      </dsp:nvSpPr>
      <dsp:spPr>
        <a:xfrm rot="13500000">
          <a:off x="1513958" y="2200992"/>
          <a:ext cx="1794993" cy="55945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35BD9-2E1E-4EC2-96CE-2A704189E284}">
      <dsp:nvSpPr>
        <dsp:cNvPr id="0" name=""/>
        <dsp:cNvSpPr/>
      </dsp:nvSpPr>
      <dsp:spPr>
        <a:xfrm>
          <a:off x="844399" y="1100151"/>
          <a:ext cx="1864857" cy="1491886"/>
        </a:xfrm>
        <a:prstGeom prst="roundRect">
          <a:avLst>
            <a:gd name="adj" fmla="val 1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درجة الحرارة</a:t>
          </a:r>
          <a:endParaRPr lang="ar-SA" sz="4600" kern="1200" dirty="0"/>
        </a:p>
      </dsp:txBody>
      <dsp:txXfrm>
        <a:off x="888095" y="1143847"/>
        <a:ext cx="1777465" cy="1404494"/>
      </dsp:txXfrm>
    </dsp:sp>
    <dsp:sp modelId="{21462F20-1D3C-4768-8B80-ED931CE2CF0E}">
      <dsp:nvSpPr>
        <dsp:cNvPr id="0" name=""/>
        <dsp:cNvSpPr/>
      </dsp:nvSpPr>
      <dsp:spPr>
        <a:xfrm rot="16200000">
          <a:off x="2916483" y="1620047"/>
          <a:ext cx="1794993" cy="55945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94253-C3CA-45D1-BE12-F8C5DDFA9664}">
      <dsp:nvSpPr>
        <dsp:cNvPr id="0" name=""/>
        <dsp:cNvSpPr/>
      </dsp:nvSpPr>
      <dsp:spPr>
        <a:xfrm>
          <a:off x="2881551" y="256336"/>
          <a:ext cx="1864857" cy="1491886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الرطوبة</a:t>
          </a:r>
          <a:endParaRPr lang="ar-SA" sz="4600" kern="1200" dirty="0"/>
        </a:p>
      </dsp:txBody>
      <dsp:txXfrm>
        <a:off x="2925247" y="300032"/>
        <a:ext cx="1777465" cy="1404494"/>
      </dsp:txXfrm>
    </dsp:sp>
    <dsp:sp modelId="{04311A74-0052-4D12-9619-9B9838A1E109}">
      <dsp:nvSpPr>
        <dsp:cNvPr id="0" name=""/>
        <dsp:cNvSpPr/>
      </dsp:nvSpPr>
      <dsp:spPr>
        <a:xfrm rot="18900000">
          <a:off x="4319009" y="2200992"/>
          <a:ext cx="1794993" cy="55945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76BA0-2F0E-4994-86FF-7CA1A3FADF8E}">
      <dsp:nvSpPr>
        <dsp:cNvPr id="0" name=""/>
        <dsp:cNvSpPr/>
      </dsp:nvSpPr>
      <dsp:spPr>
        <a:xfrm>
          <a:off x="4918703" y="1100151"/>
          <a:ext cx="1864857" cy="1491886"/>
        </a:xfrm>
        <a:prstGeom prst="roundRect">
          <a:avLst>
            <a:gd name="adj" fmla="val 1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الأمطار</a:t>
          </a:r>
          <a:endParaRPr lang="ar-SA" sz="4600" kern="1200" dirty="0"/>
        </a:p>
      </dsp:txBody>
      <dsp:txXfrm>
        <a:off x="4962399" y="1143847"/>
        <a:ext cx="1777465" cy="1404494"/>
      </dsp:txXfrm>
    </dsp:sp>
    <dsp:sp modelId="{78EE3824-C6B9-4573-B33B-B645433F32FA}">
      <dsp:nvSpPr>
        <dsp:cNvPr id="0" name=""/>
        <dsp:cNvSpPr/>
      </dsp:nvSpPr>
      <dsp:spPr>
        <a:xfrm>
          <a:off x="4899955" y="3603518"/>
          <a:ext cx="1794993" cy="55945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3C3A0-9A2D-4F18-A463-B65276D087A3}">
      <dsp:nvSpPr>
        <dsp:cNvPr id="0" name=""/>
        <dsp:cNvSpPr/>
      </dsp:nvSpPr>
      <dsp:spPr>
        <a:xfrm>
          <a:off x="5762519" y="3137303"/>
          <a:ext cx="1864857" cy="1491886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الضغط الجوي</a:t>
          </a:r>
          <a:endParaRPr lang="ar-SA" sz="4600" kern="1200" dirty="0"/>
        </a:p>
      </dsp:txBody>
      <dsp:txXfrm>
        <a:off x="5806215" y="3180999"/>
        <a:ext cx="1777465" cy="1404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2D2F3-F4D1-4E13-BB56-6640B591956A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459A7-D13B-4021-875E-FA3151410C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516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459A7-D13B-4021-875E-FA3151410C1D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726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63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299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2705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146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47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050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1571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229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8118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9810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761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3720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0979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1228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9517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938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3594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214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629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1064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8120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608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455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94544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5708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6248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492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83546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9262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7695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63131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73961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088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5796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60685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57255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90401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78659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060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291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605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55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177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915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98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94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92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503A-F290-443D-AAB2-CFF3AE6E9D67}" type="datetimeFigureOut">
              <a:rPr lang="ar-SA" smtClean="0"/>
              <a:t>25/03/1443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C96B-95E2-44E5-9874-7208759AA8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348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0"/>
          <a:stretch/>
        </p:blipFill>
        <p:spPr>
          <a:xfrm>
            <a:off x="682388" y="1041429"/>
            <a:ext cx="4940313" cy="47676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27062" y="1982598"/>
            <a:ext cx="51347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تقرير عن: 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...............</a:t>
            </a:r>
            <a:endParaRPr lang="ar-SA" sz="4000" b="1" dirty="0" smtClean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pPr algn="ctr" rtl="1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اسم الطالب: 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..............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</a:b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الصف: 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.....................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17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المناخ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1743" y="1959823"/>
            <a:ext cx="4713937" cy="4023360"/>
          </a:xfrm>
        </p:spPr>
        <p:txBody>
          <a:bodyPr>
            <a:normAutofit/>
          </a:bodyPr>
          <a:lstStyle/>
          <a:p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هو حالة الجو خلال فترة زمنية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طويلة، ويختلف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المناخ من منطقة إلى أخرى فوق سطح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الأرض، بشكل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واضح تبعا لعدة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عناصر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، وغالبا ما يحدث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تداخل، بين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درجات الحرارة وكميات الأمطار وأوقاتها مما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يسبب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التباين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في المناخ السائد في المناطق المختلفة فتنشأ ظروف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طبيعية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متباينة تؤدي إلى نشأة أنماط مختلفة من النظم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المناخية.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/>
            </a:r>
            <a:br>
              <a:rPr lang="ar-SA" sz="2800" dirty="0">
                <a:solidFill>
                  <a:schemeClr val="accent1">
                    <a:lumMod val="75000"/>
                  </a:schemeClr>
                </a:solidFill>
                <a:cs typeface="+mj-cs"/>
              </a:rPr>
            </a:br>
            <a:endParaRPr lang="ar-SA" sz="2800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098" y="1855532"/>
            <a:ext cx="4127652" cy="412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343527"/>
              </p:ext>
            </p:extLst>
          </p:nvPr>
        </p:nvGraphicFramePr>
        <p:xfrm>
          <a:off x="2593073" y="870280"/>
          <a:ext cx="7627961" cy="5121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14656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06034" y="737562"/>
            <a:ext cx="10419402" cy="5509352"/>
            <a:chOff x="886299" y="1274000"/>
            <a:chExt cx="10419402" cy="5509352"/>
          </a:xfrm>
        </p:grpSpPr>
        <p:grpSp>
          <p:nvGrpSpPr>
            <p:cNvPr id="8" name="Group 7"/>
            <p:cNvGrpSpPr/>
            <p:nvPr/>
          </p:nvGrpSpPr>
          <p:grpSpPr>
            <a:xfrm>
              <a:off x="886299" y="1274000"/>
              <a:ext cx="10419402" cy="5509352"/>
              <a:chOff x="886299" y="1274000"/>
              <a:chExt cx="10419402" cy="5509352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5266396" y="3626767"/>
                <a:ext cx="1979313" cy="2365216"/>
                <a:chOff x="6528118" y="2986722"/>
                <a:chExt cx="1766888" cy="2111375"/>
              </a:xfrm>
              <a:solidFill>
                <a:schemeClr val="accent3"/>
              </a:solidFill>
            </p:grpSpPr>
            <p:sp>
              <p:nvSpPr>
                <p:cNvPr id="76" name="Freeform 5"/>
                <p:cNvSpPr>
                  <a:spLocks/>
                </p:cNvSpPr>
                <p:nvPr/>
              </p:nvSpPr>
              <p:spPr bwMode="auto">
                <a:xfrm>
                  <a:off x="6528118" y="2986722"/>
                  <a:ext cx="1766888" cy="2111375"/>
                </a:xfrm>
                <a:custGeom>
                  <a:avLst/>
                  <a:gdLst>
                    <a:gd name="T0" fmla="*/ 1104 w 1123"/>
                    <a:gd name="T1" fmla="*/ 495 h 1341"/>
                    <a:gd name="T2" fmla="*/ 1012 w 1123"/>
                    <a:gd name="T3" fmla="*/ 511 h 1341"/>
                    <a:gd name="T4" fmla="*/ 969 w 1123"/>
                    <a:gd name="T5" fmla="*/ 498 h 1341"/>
                    <a:gd name="T6" fmla="*/ 976 w 1123"/>
                    <a:gd name="T7" fmla="*/ 455 h 1341"/>
                    <a:gd name="T8" fmla="*/ 925 w 1123"/>
                    <a:gd name="T9" fmla="*/ 401 h 1341"/>
                    <a:gd name="T10" fmla="*/ 893 w 1123"/>
                    <a:gd name="T11" fmla="*/ 342 h 1341"/>
                    <a:gd name="T12" fmla="*/ 855 w 1123"/>
                    <a:gd name="T13" fmla="*/ 286 h 1341"/>
                    <a:gd name="T14" fmla="*/ 817 w 1123"/>
                    <a:gd name="T15" fmla="*/ 160 h 1341"/>
                    <a:gd name="T16" fmla="*/ 826 w 1123"/>
                    <a:gd name="T17" fmla="*/ 152 h 1341"/>
                    <a:gd name="T18" fmla="*/ 854 w 1123"/>
                    <a:gd name="T19" fmla="*/ 173 h 1341"/>
                    <a:gd name="T20" fmla="*/ 823 w 1123"/>
                    <a:gd name="T21" fmla="*/ 127 h 1341"/>
                    <a:gd name="T22" fmla="*/ 741 w 1123"/>
                    <a:gd name="T23" fmla="*/ 124 h 1341"/>
                    <a:gd name="T24" fmla="*/ 658 w 1123"/>
                    <a:gd name="T25" fmla="*/ 94 h 1341"/>
                    <a:gd name="T26" fmla="*/ 619 w 1123"/>
                    <a:gd name="T27" fmla="*/ 119 h 1341"/>
                    <a:gd name="T28" fmla="*/ 534 w 1123"/>
                    <a:gd name="T29" fmla="*/ 101 h 1341"/>
                    <a:gd name="T30" fmla="*/ 458 w 1123"/>
                    <a:gd name="T31" fmla="*/ 75 h 1341"/>
                    <a:gd name="T32" fmla="*/ 448 w 1123"/>
                    <a:gd name="T33" fmla="*/ 1 h 1341"/>
                    <a:gd name="T34" fmla="*/ 370 w 1123"/>
                    <a:gd name="T35" fmla="*/ 11 h 1341"/>
                    <a:gd name="T36" fmla="*/ 204 w 1123"/>
                    <a:gd name="T37" fmla="*/ 38 h 1341"/>
                    <a:gd name="T38" fmla="*/ 163 w 1123"/>
                    <a:gd name="T39" fmla="*/ 77 h 1341"/>
                    <a:gd name="T40" fmla="*/ 124 w 1123"/>
                    <a:gd name="T41" fmla="*/ 155 h 1341"/>
                    <a:gd name="T42" fmla="*/ 42 w 1123"/>
                    <a:gd name="T43" fmla="*/ 239 h 1341"/>
                    <a:gd name="T44" fmla="*/ 8 w 1123"/>
                    <a:gd name="T45" fmla="*/ 303 h 1341"/>
                    <a:gd name="T46" fmla="*/ 18 w 1123"/>
                    <a:gd name="T47" fmla="*/ 348 h 1341"/>
                    <a:gd name="T48" fmla="*/ 23 w 1123"/>
                    <a:gd name="T49" fmla="*/ 455 h 1341"/>
                    <a:gd name="T50" fmla="*/ 70 w 1123"/>
                    <a:gd name="T51" fmla="*/ 538 h 1341"/>
                    <a:gd name="T52" fmla="*/ 124 w 1123"/>
                    <a:gd name="T53" fmla="*/ 594 h 1341"/>
                    <a:gd name="T54" fmla="*/ 245 w 1123"/>
                    <a:gd name="T55" fmla="*/ 608 h 1341"/>
                    <a:gd name="T56" fmla="*/ 331 w 1123"/>
                    <a:gd name="T57" fmla="*/ 580 h 1341"/>
                    <a:gd name="T58" fmla="*/ 400 w 1123"/>
                    <a:gd name="T59" fmla="*/ 614 h 1341"/>
                    <a:gd name="T60" fmla="*/ 440 w 1123"/>
                    <a:gd name="T61" fmla="*/ 693 h 1341"/>
                    <a:gd name="T62" fmla="*/ 469 w 1123"/>
                    <a:gd name="T63" fmla="*/ 764 h 1341"/>
                    <a:gd name="T64" fmla="*/ 494 w 1123"/>
                    <a:gd name="T65" fmla="*/ 817 h 1341"/>
                    <a:gd name="T66" fmla="*/ 507 w 1123"/>
                    <a:gd name="T67" fmla="*/ 914 h 1341"/>
                    <a:gd name="T68" fmla="*/ 490 w 1123"/>
                    <a:gd name="T69" fmla="*/ 1036 h 1341"/>
                    <a:gd name="T70" fmla="*/ 545 w 1123"/>
                    <a:gd name="T71" fmla="*/ 1204 h 1341"/>
                    <a:gd name="T72" fmla="*/ 586 w 1123"/>
                    <a:gd name="T73" fmla="*/ 1293 h 1341"/>
                    <a:gd name="T74" fmla="*/ 622 w 1123"/>
                    <a:gd name="T75" fmla="*/ 1334 h 1341"/>
                    <a:gd name="T76" fmla="*/ 760 w 1123"/>
                    <a:gd name="T77" fmla="*/ 1287 h 1341"/>
                    <a:gd name="T78" fmla="*/ 825 w 1123"/>
                    <a:gd name="T79" fmla="*/ 1179 h 1341"/>
                    <a:gd name="T80" fmla="*/ 869 w 1123"/>
                    <a:gd name="T81" fmla="*/ 1098 h 1341"/>
                    <a:gd name="T82" fmla="*/ 858 w 1123"/>
                    <a:gd name="T83" fmla="*/ 1053 h 1341"/>
                    <a:gd name="T84" fmla="*/ 951 w 1123"/>
                    <a:gd name="T85" fmla="*/ 971 h 1341"/>
                    <a:gd name="T86" fmla="*/ 938 w 1123"/>
                    <a:gd name="T87" fmla="*/ 870 h 1341"/>
                    <a:gd name="T88" fmla="*/ 930 w 1123"/>
                    <a:gd name="T89" fmla="*/ 813 h 1341"/>
                    <a:gd name="T90" fmla="*/ 1017 w 1123"/>
                    <a:gd name="T91" fmla="*/ 670 h 1341"/>
                    <a:gd name="T92" fmla="*/ 1118 w 1123"/>
                    <a:gd name="T93" fmla="*/ 492 h 1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123" h="1341">
                      <a:moveTo>
                        <a:pt x="1118" y="492"/>
                      </a:moveTo>
                      <a:cubicBezTo>
                        <a:pt x="1114" y="487"/>
                        <a:pt x="1108" y="493"/>
                        <a:pt x="1104" y="495"/>
                      </a:cubicBezTo>
                      <a:cubicBezTo>
                        <a:pt x="1087" y="499"/>
                        <a:pt x="1069" y="500"/>
                        <a:pt x="1052" y="506"/>
                      </a:cubicBezTo>
                      <a:cubicBezTo>
                        <a:pt x="1040" y="509"/>
                        <a:pt x="1026" y="513"/>
                        <a:pt x="1012" y="511"/>
                      </a:cubicBezTo>
                      <a:cubicBezTo>
                        <a:pt x="1002" y="509"/>
                        <a:pt x="996" y="499"/>
                        <a:pt x="985" y="502"/>
                      </a:cubicBezTo>
                      <a:cubicBezTo>
                        <a:pt x="980" y="503"/>
                        <a:pt x="971" y="506"/>
                        <a:pt x="969" y="498"/>
                      </a:cubicBezTo>
                      <a:cubicBezTo>
                        <a:pt x="967" y="490"/>
                        <a:pt x="965" y="479"/>
                        <a:pt x="974" y="473"/>
                      </a:cubicBezTo>
                      <a:cubicBezTo>
                        <a:pt x="984" y="467"/>
                        <a:pt x="982" y="460"/>
                        <a:pt x="976" y="455"/>
                      </a:cubicBezTo>
                      <a:cubicBezTo>
                        <a:pt x="965" y="448"/>
                        <a:pt x="959" y="435"/>
                        <a:pt x="947" y="431"/>
                      </a:cubicBezTo>
                      <a:cubicBezTo>
                        <a:pt x="932" y="427"/>
                        <a:pt x="927" y="416"/>
                        <a:pt x="925" y="401"/>
                      </a:cubicBezTo>
                      <a:cubicBezTo>
                        <a:pt x="922" y="386"/>
                        <a:pt x="917" y="373"/>
                        <a:pt x="903" y="366"/>
                      </a:cubicBezTo>
                      <a:cubicBezTo>
                        <a:pt x="895" y="361"/>
                        <a:pt x="893" y="353"/>
                        <a:pt x="893" y="342"/>
                      </a:cubicBezTo>
                      <a:cubicBezTo>
                        <a:pt x="893" y="305"/>
                        <a:pt x="893" y="305"/>
                        <a:pt x="858" y="299"/>
                      </a:cubicBezTo>
                      <a:cubicBezTo>
                        <a:pt x="847" y="297"/>
                        <a:pt x="847" y="292"/>
                        <a:pt x="855" y="286"/>
                      </a:cubicBezTo>
                      <a:cubicBezTo>
                        <a:pt x="875" y="272"/>
                        <a:pt x="865" y="257"/>
                        <a:pt x="856" y="242"/>
                      </a:cubicBezTo>
                      <a:cubicBezTo>
                        <a:pt x="840" y="216"/>
                        <a:pt x="830" y="187"/>
                        <a:pt x="817" y="160"/>
                      </a:cubicBezTo>
                      <a:cubicBezTo>
                        <a:pt x="816" y="157"/>
                        <a:pt x="812" y="154"/>
                        <a:pt x="816" y="151"/>
                      </a:cubicBezTo>
                      <a:cubicBezTo>
                        <a:pt x="819" y="148"/>
                        <a:pt x="824" y="148"/>
                        <a:pt x="826" y="152"/>
                      </a:cubicBezTo>
                      <a:cubicBezTo>
                        <a:pt x="829" y="157"/>
                        <a:pt x="838" y="156"/>
                        <a:pt x="838" y="166"/>
                      </a:cubicBezTo>
                      <a:cubicBezTo>
                        <a:pt x="839" y="175"/>
                        <a:pt x="847" y="175"/>
                        <a:pt x="854" y="173"/>
                      </a:cubicBezTo>
                      <a:cubicBezTo>
                        <a:pt x="850" y="157"/>
                        <a:pt x="852" y="139"/>
                        <a:pt x="842" y="124"/>
                      </a:cubicBezTo>
                      <a:cubicBezTo>
                        <a:pt x="836" y="124"/>
                        <a:pt x="830" y="130"/>
                        <a:pt x="823" y="127"/>
                      </a:cubicBezTo>
                      <a:cubicBezTo>
                        <a:pt x="805" y="117"/>
                        <a:pt x="788" y="115"/>
                        <a:pt x="769" y="127"/>
                      </a:cubicBezTo>
                      <a:cubicBezTo>
                        <a:pt x="762" y="131"/>
                        <a:pt x="750" y="131"/>
                        <a:pt x="741" y="124"/>
                      </a:cubicBezTo>
                      <a:cubicBezTo>
                        <a:pt x="725" y="113"/>
                        <a:pt x="704" y="122"/>
                        <a:pt x="688" y="108"/>
                      </a:cubicBezTo>
                      <a:cubicBezTo>
                        <a:pt x="681" y="102"/>
                        <a:pt x="667" y="102"/>
                        <a:pt x="658" y="94"/>
                      </a:cubicBezTo>
                      <a:cubicBezTo>
                        <a:pt x="647" y="84"/>
                        <a:pt x="636" y="92"/>
                        <a:pt x="627" y="97"/>
                      </a:cubicBezTo>
                      <a:cubicBezTo>
                        <a:pt x="620" y="101"/>
                        <a:pt x="614" y="106"/>
                        <a:pt x="619" y="119"/>
                      </a:cubicBezTo>
                      <a:cubicBezTo>
                        <a:pt x="623" y="131"/>
                        <a:pt x="602" y="148"/>
                        <a:pt x="595" y="139"/>
                      </a:cubicBezTo>
                      <a:cubicBezTo>
                        <a:pt x="578" y="119"/>
                        <a:pt x="541" y="137"/>
                        <a:pt x="534" y="101"/>
                      </a:cubicBezTo>
                      <a:cubicBezTo>
                        <a:pt x="534" y="99"/>
                        <a:pt x="528" y="99"/>
                        <a:pt x="525" y="98"/>
                      </a:cubicBezTo>
                      <a:cubicBezTo>
                        <a:pt x="503" y="88"/>
                        <a:pt x="477" y="92"/>
                        <a:pt x="458" y="75"/>
                      </a:cubicBezTo>
                      <a:cubicBezTo>
                        <a:pt x="450" y="68"/>
                        <a:pt x="444" y="64"/>
                        <a:pt x="455" y="54"/>
                      </a:cubicBezTo>
                      <a:cubicBezTo>
                        <a:pt x="465" y="46"/>
                        <a:pt x="458" y="7"/>
                        <a:pt x="448" y="1"/>
                      </a:cubicBezTo>
                      <a:cubicBezTo>
                        <a:pt x="444" y="0"/>
                        <a:pt x="441" y="0"/>
                        <a:pt x="438" y="2"/>
                      </a:cubicBezTo>
                      <a:cubicBezTo>
                        <a:pt x="417" y="15"/>
                        <a:pt x="392" y="11"/>
                        <a:pt x="370" y="11"/>
                      </a:cubicBezTo>
                      <a:cubicBezTo>
                        <a:pt x="332" y="11"/>
                        <a:pt x="299" y="20"/>
                        <a:pt x="266" y="37"/>
                      </a:cubicBezTo>
                      <a:cubicBezTo>
                        <a:pt x="245" y="48"/>
                        <a:pt x="224" y="45"/>
                        <a:pt x="204" y="38"/>
                      </a:cubicBezTo>
                      <a:cubicBezTo>
                        <a:pt x="194" y="34"/>
                        <a:pt x="191" y="32"/>
                        <a:pt x="187" y="43"/>
                      </a:cubicBezTo>
                      <a:cubicBezTo>
                        <a:pt x="183" y="57"/>
                        <a:pt x="179" y="71"/>
                        <a:pt x="163" y="77"/>
                      </a:cubicBezTo>
                      <a:cubicBezTo>
                        <a:pt x="137" y="88"/>
                        <a:pt x="128" y="105"/>
                        <a:pt x="132" y="137"/>
                      </a:cubicBezTo>
                      <a:cubicBezTo>
                        <a:pt x="133" y="145"/>
                        <a:pt x="128" y="151"/>
                        <a:pt x="124" y="155"/>
                      </a:cubicBezTo>
                      <a:cubicBezTo>
                        <a:pt x="114" y="164"/>
                        <a:pt x="103" y="174"/>
                        <a:pt x="91" y="179"/>
                      </a:cubicBezTo>
                      <a:cubicBezTo>
                        <a:pt x="65" y="190"/>
                        <a:pt x="52" y="214"/>
                        <a:pt x="42" y="239"/>
                      </a:cubicBezTo>
                      <a:cubicBezTo>
                        <a:pt x="39" y="245"/>
                        <a:pt x="37" y="251"/>
                        <a:pt x="33" y="256"/>
                      </a:cubicBezTo>
                      <a:cubicBezTo>
                        <a:pt x="20" y="269"/>
                        <a:pt x="17" y="288"/>
                        <a:pt x="8" y="303"/>
                      </a:cubicBezTo>
                      <a:cubicBezTo>
                        <a:pt x="5" y="306"/>
                        <a:pt x="3" y="311"/>
                        <a:pt x="7" y="314"/>
                      </a:cubicBezTo>
                      <a:cubicBezTo>
                        <a:pt x="18" y="323"/>
                        <a:pt x="16" y="336"/>
                        <a:pt x="18" y="348"/>
                      </a:cubicBezTo>
                      <a:cubicBezTo>
                        <a:pt x="23" y="372"/>
                        <a:pt x="21" y="394"/>
                        <a:pt x="12" y="412"/>
                      </a:cubicBezTo>
                      <a:cubicBezTo>
                        <a:pt x="0" y="433"/>
                        <a:pt x="8" y="444"/>
                        <a:pt x="23" y="455"/>
                      </a:cubicBezTo>
                      <a:cubicBezTo>
                        <a:pt x="6" y="467"/>
                        <a:pt x="7" y="470"/>
                        <a:pt x="23" y="481"/>
                      </a:cubicBezTo>
                      <a:cubicBezTo>
                        <a:pt x="43" y="495"/>
                        <a:pt x="61" y="514"/>
                        <a:pt x="70" y="538"/>
                      </a:cubicBezTo>
                      <a:cubicBezTo>
                        <a:pt x="75" y="552"/>
                        <a:pt x="81" y="560"/>
                        <a:pt x="92" y="567"/>
                      </a:cubicBezTo>
                      <a:cubicBezTo>
                        <a:pt x="103" y="576"/>
                        <a:pt x="113" y="585"/>
                        <a:pt x="124" y="594"/>
                      </a:cubicBezTo>
                      <a:cubicBezTo>
                        <a:pt x="141" y="608"/>
                        <a:pt x="157" y="621"/>
                        <a:pt x="181" y="609"/>
                      </a:cubicBezTo>
                      <a:cubicBezTo>
                        <a:pt x="202" y="599"/>
                        <a:pt x="224" y="594"/>
                        <a:pt x="245" y="608"/>
                      </a:cubicBezTo>
                      <a:cubicBezTo>
                        <a:pt x="251" y="611"/>
                        <a:pt x="257" y="607"/>
                        <a:pt x="262" y="604"/>
                      </a:cubicBezTo>
                      <a:cubicBezTo>
                        <a:pt x="284" y="594"/>
                        <a:pt x="307" y="585"/>
                        <a:pt x="331" y="580"/>
                      </a:cubicBezTo>
                      <a:cubicBezTo>
                        <a:pt x="350" y="576"/>
                        <a:pt x="369" y="583"/>
                        <a:pt x="375" y="602"/>
                      </a:cubicBezTo>
                      <a:cubicBezTo>
                        <a:pt x="380" y="618"/>
                        <a:pt x="386" y="617"/>
                        <a:pt x="400" y="614"/>
                      </a:cubicBezTo>
                      <a:cubicBezTo>
                        <a:pt x="434" y="604"/>
                        <a:pt x="452" y="628"/>
                        <a:pt x="448" y="648"/>
                      </a:cubicBezTo>
                      <a:cubicBezTo>
                        <a:pt x="445" y="663"/>
                        <a:pt x="446" y="680"/>
                        <a:pt x="440" y="693"/>
                      </a:cubicBezTo>
                      <a:cubicBezTo>
                        <a:pt x="427" y="718"/>
                        <a:pt x="442" y="731"/>
                        <a:pt x="454" y="747"/>
                      </a:cubicBezTo>
                      <a:cubicBezTo>
                        <a:pt x="458" y="753"/>
                        <a:pt x="464" y="758"/>
                        <a:pt x="469" y="764"/>
                      </a:cubicBezTo>
                      <a:cubicBezTo>
                        <a:pt x="478" y="776"/>
                        <a:pt x="500" y="781"/>
                        <a:pt x="489" y="806"/>
                      </a:cubicBezTo>
                      <a:cubicBezTo>
                        <a:pt x="488" y="808"/>
                        <a:pt x="492" y="813"/>
                        <a:pt x="494" y="817"/>
                      </a:cubicBezTo>
                      <a:cubicBezTo>
                        <a:pt x="508" y="840"/>
                        <a:pt x="500" y="870"/>
                        <a:pt x="512" y="895"/>
                      </a:cubicBezTo>
                      <a:cubicBezTo>
                        <a:pt x="515" y="900"/>
                        <a:pt x="513" y="909"/>
                        <a:pt x="507" y="914"/>
                      </a:cubicBezTo>
                      <a:cubicBezTo>
                        <a:pt x="485" y="938"/>
                        <a:pt x="483" y="968"/>
                        <a:pt x="481" y="999"/>
                      </a:cubicBezTo>
                      <a:cubicBezTo>
                        <a:pt x="480" y="1012"/>
                        <a:pt x="484" y="1023"/>
                        <a:pt x="490" y="1036"/>
                      </a:cubicBezTo>
                      <a:cubicBezTo>
                        <a:pt x="504" y="1066"/>
                        <a:pt x="525" y="1093"/>
                        <a:pt x="526" y="1131"/>
                      </a:cubicBezTo>
                      <a:cubicBezTo>
                        <a:pt x="526" y="1155"/>
                        <a:pt x="527" y="1184"/>
                        <a:pt x="545" y="1204"/>
                      </a:cubicBezTo>
                      <a:cubicBezTo>
                        <a:pt x="566" y="1226"/>
                        <a:pt x="571" y="1257"/>
                        <a:pt x="586" y="1282"/>
                      </a:cubicBezTo>
                      <a:cubicBezTo>
                        <a:pt x="588" y="1286"/>
                        <a:pt x="589" y="1290"/>
                        <a:pt x="586" y="1293"/>
                      </a:cubicBezTo>
                      <a:cubicBezTo>
                        <a:pt x="574" y="1306"/>
                        <a:pt x="587" y="1317"/>
                        <a:pt x="592" y="1323"/>
                      </a:cubicBezTo>
                      <a:cubicBezTo>
                        <a:pt x="598" y="1330"/>
                        <a:pt x="607" y="1341"/>
                        <a:pt x="622" y="1334"/>
                      </a:cubicBezTo>
                      <a:cubicBezTo>
                        <a:pt x="640" y="1325"/>
                        <a:pt x="660" y="1323"/>
                        <a:pt x="680" y="1323"/>
                      </a:cubicBezTo>
                      <a:cubicBezTo>
                        <a:pt x="711" y="1324"/>
                        <a:pt x="737" y="1311"/>
                        <a:pt x="760" y="1287"/>
                      </a:cubicBezTo>
                      <a:cubicBezTo>
                        <a:pt x="779" y="1268"/>
                        <a:pt x="790" y="1243"/>
                        <a:pt x="808" y="1224"/>
                      </a:cubicBezTo>
                      <a:cubicBezTo>
                        <a:pt x="821" y="1211"/>
                        <a:pt x="827" y="1194"/>
                        <a:pt x="825" y="1179"/>
                      </a:cubicBezTo>
                      <a:cubicBezTo>
                        <a:pt x="820" y="1157"/>
                        <a:pt x="832" y="1154"/>
                        <a:pt x="845" y="1148"/>
                      </a:cubicBezTo>
                      <a:cubicBezTo>
                        <a:pt x="868" y="1137"/>
                        <a:pt x="875" y="1123"/>
                        <a:pt x="869" y="1098"/>
                      </a:cubicBezTo>
                      <a:cubicBezTo>
                        <a:pt x="867" y="1087"/>
                        <a:pt x="863" y="1077"/>
                        <a:pt x="858" y="1067"/>
                      </a:cubicBezTo>
                      <a:cubicBezTo>
                        <a:pt x="855" y="1062"/>
                        <a:pt x="853" y="1058"/>
                        <a:pt x="858" y="1053"/>
                      </a:cubicBezTo>
                      <a:cubicBezTo>
                        <a:pt x="877" y="1035"/>
                        <a:pt x="893" y="1012"/>
                        <a:pt x="918" y="1001"/>
                      </a:cubicBezTo>
                      <a:cubicBezTo>
                        <a:pt x="932" y="994"/>
                        <a:pt x="943" y="986"/>
                        <a:pt x="951" y="971"/>
                      </a:cubicBezTo>
                      <a:cubicBezTo>
                        <a:pt x="961" y="949"/>
                        <a:pt x="950" y="928"/>
                        <a:pt x="952" y="906"/>
                      </a:cubicBezTo>
                      <a:cubicBezTo>
                        <a:pt x="952" y="893"/>
                        <a:pt x="955" y="876"/>
                        <a:pt x="938" y="870"/>
                      </a:cubicBezTo>
                      <a:cubicBezTo>
                        <a:pt x="937" y="869"/>
                        <a:pt x="938" y="864"/>
                        <a:pt x="937" y="862"/>
                      </a:cubicBezTo>
                      <a:cubicBezTo>
                        <a:pt x="929" y="846"/>
                        <a:pt x="939" y="827"/>
                        <a:pt x="930" y="813"/>
                      </a:cubicBezTo>
                      <a:cubicBezTo>
                        <a:pt x="921" y="800"/>
                        <a:pt x="925" y="790"/>
                        <a:pt x="929" y="780"/>
                      </a:cubicBezTo>
                      <a:cubicBezTo>
                        <a:pt x="951" y="736"/>
                        <a:pt x="979" y="697"/>
                        <a:pt x="1017" y="670"/>
                      </a:cubicBezTo>
                      <a:cubicBezTo>
                        <a:pt x="1070" y="630"/>
                        <a:pt x="1097" y="573"/>
                        <a:pt x="1120" y="511"/>
                      </a:cubicBezTo>
                      <a:cubicBezTo>
                        <a:pt x="1123" y="503"/>
                        <a:pt x="1121" y="496"/>
                        <a:pt x="1118" y="492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6"/>
                <p:cNvSpPr>
                  <a:spLocks/>
                </p:cNvSpPr>
                <p:nvPr/>
              </p:nvSpPr>
              <p:spPr bwMode="auto">
                <a:xfrm>
                  <a:off x="8085455" y="4420234"/>
                  <a:ext cx="196850" cy="390525"/>
                </a:xfrm>
                <a:custGeom>
                  <a:avLst/>
                  <a:gdLst>
                    <a:gd name="T0" fmla="*/ 103 w 125"/>
                    <a:gd name="T1" fmla="*/ 0 h 248"/>
                    <a:gd name="T2" fmla="*/ 100 w 125"/>
                    <a:gd name="T3" fmla="*/ 4 h 248"/>
                    <a:gd name="T4" fmla="*/ 41 w 125"/>
                    <a:gd name="T5" fmla="*/ 69 h 248"/>
                    <a:gd name="T6" fmla="*/ 21 w 125"/>
                    <a:gd name="T7" fmla="*/ 111 h 248"/>
                    <a:gd name="T8" fmla="*/ 12 w 125"/>
                    <a:gd name="T9" fmla="*/ 171 h 248"/>
                    <a:gd name="T10" fmla="*/ 30 w 125"/>
                    <a:gd name="T11" fmla="*/ 243 h 248"/>
                    <a:gd name="T12" fmla="*/ 50 w 125"/>
                    <a:gd name="T13" fmla="*/ 244 h 248"/>
                    <a:gd name="T14" fmla="*/ 75 w 125"/>
                    <a:gd name="T15" fmla="*/ 219 h 248"/>
                    <a:gd name="T16" fmla="*/ 91 w 125"/>
                    <a:gd name="T17" fmla="*/ 161 h 248"/>
                    <a:gd name="T18" fmla="*/ 107 w 125"/>
                    <a:gd name="T19" fmla="*/ 104 h 248"/>
                    <a:gd name="T20" fmla="*/ 125 w 125"/>
                    <a:gd name="T21" fmla="*/ 59 h 248"/>
                    <a:gd name="T22" fmla="*/ 125 w 125"/>
                    <a:gd name="T23" fmla="*/ 55 h 248"/>
                    <a:gd name="T24" fmla="*/ 103 w 125"/>
                    <a:gd name="T25" fmla="*/ 0 h 2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5" h="248">
                      <a:moveTo>
                        <a:pt x="103" y="0"/>
                      </a:moveTo>
                      <a:cubicBezTo>
                        <a:pt x="102" y="1"/>
                        <a:pt x="101" y="2"/>
                        <a:pt x="100" y="4"/>
                      </a:cubicBezTo>
                      <a:cubicBezTo>
                        <a:pt x="90" y="35"/>
                        <a:pt x="74" y="60"/>
                        <a:pt x="41" y="69"/>
                      </a:cubicBezTo>
                      <a:cubicBezTo>
                        <a:pt x="22" y="75"/>
                        <a:pt x="14" y="91"/>
                        <a:pt x="21" y="111"/>
                      </a:cubicBezTo>
                      <a:cubicBezTo>
                        <a:pt x="28" y="134"/>
                        <a:pt x="26" y="152"/>
                        <a:pt x="12" y="171"/>
                      </a:cubicBezTo>
                      <a:cubicBezTo>
                        <a:pt x="0" y="187"/>
                        <a:pt x="13" y="233"/>
                        <a:pt x="30" y="243"/>
                      </a:cubicBezTo>
                      <a:cubicBezTo>
                        <a:pt x="36" y="247"/>
                        <a:pt x="43" y="248"/>
                        <a:pt x="50" y="244"/>
                      </a:cubicBezTo>
                      <a:cubicBezTo>
                        <a:pt x="61" y="238"/>
                        <a:pt x="72" y="235"/>
                        <a:pt x="75" y="219"/>
                      </a:cubicBezTo>
                      <a:cubicBezTo>
                        <a:pt x="79" y="199"/>
                        <a:pt x="86" y="180"/>
                        <a:pt x="91" y="161"/>
                      </a:cubicBezTo>
                      <a:cubicBezTo>
                        <a:pt x="96" y="142"/>
                        <a:pt x="99" y="121"/>
                        <a:pt x="107" y="104"/>
                      </a:cubicBezTo>
                      <a:cubicBezTo>
                        <a:pt x="114" y="89"/>
                        <a:pt x="104" y="66"/>
                        <a:pt x="125" y="59"/>
                      </a:cubicBezTo>
                      <a:cubicBezTo>
                        <a:pt x="125" y="58"/>
                        <a:pt x="125" y="56"/>
                        <a:pt x="125" y="55"/>
                      </a:cubicBezTo>
                      <a:cubicBezTo>
                        <a:pt x="119" y="36"/>
                        <a:pt x="119" y="15"/>
                        <a:pt x="103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3402677" y="4451925"/>
                <a:ext cx="1360445" cy="2331427"/>
                <a:chOff x="4864418" y="3723322"/>
                <a:chExt cx="1214438" cy="2081212"/>
              </a:xfrm>
              <a:solidFill>
                <a:schemeClr val="accent2"/>
              </a:solidFill>
            </p:grpSpPr>
            <p:sp>
              <p:nvSpPr>
                <p:cNvPr id="74" name="Freeform 7"/>
                <p:cNvSpPr>
                  <a:spLocks/>
                </p:cNvSpPr>
                <p:nvPr/>
              </p:nvSpPr>
              <p:spPr bwMode="auto">
                <a:xfrm>
                  <a:off x="4864418" y="3723322"/>
                  <a:ext cx="1214438" cy="2081212"/>
                </a:xfrm>
                <a:custGeom>
                  <a:avLst/>
                  <a:gdLst>
                    <a:gd name="T0" fmla="*/ 738 w 771"/>
                    <a:gd name="T1" fmla="*/ 319 h 1322"/>
                    <a:gd name="T2" fmla="*/ 656 w 771"/>
                    <a:gd name="T3" fmla="*/ 278 h 1322"/>
                    <a:gd name="T4" fmla="*/ 613 w 771"/>
                    <a:gd name="T5" fmla="*/ 267 h 1322"/>
                    <a:gd name="T6" fmla="*/ 513 w 771"/>
                    <a:gd name="T7" fmla="*/ 230 h 1322"/>
                    <a:gd name="T8" fmla="*/ 424 w 771"/>
                    <a:gd name="T9" fmla="*/ 122 h 1322"/>
                    <a:gd name="T10" fmla="*/ 346 w 771"/>
                    <a:gd name="T11" fmla="*/ 73 h 1322"/>
                    <a:gd name="T12" fmla="*/ 300 w 771"/>
                    <a:gd name="T13" fmla="*/ 42 h 1322"/>
                    <a:gd name="T14" fmla="*/ 220 w 771"/>
                    <a:gd name="T15" fmla="*/ 30 h 1322"/>
                    <a:gd name="T16" fmla="*/ 177 w 771"/>
                    <a:gd name="T17" fmla="*/ 22 h 1322"/>
                    <a:gd name="T18" fmla="*/ 128 w 771"/>
                    <a:gd name="T19" fmla="*/ 28 h 1322"/>
                    <a:gd name="T20" fmla="*/ 59 w 771"/>
                    <a:gd name="T21" fmla="*/ 68 h 1322"/>
                    <a:gd name="T22" fmla="*/ 58 w 771"/>
                    <a:gd name="T23" fmla="*/ 100 h 1322"/>
                    <a:gd name="T24" fmla="*/ 41 w 771"/>
                    <a:gd name="T25" fmla="*/ 204 h 1322"/>
                    <a:gd name="T26" fmla="*/ 27 w 771"/>
                    <a:gd name="T27" fmla="*/ 284 h 1322"/>
                    <a:gd name="T28" fmla="*/ 35 w 771"/>
                    <a:gd name="T29" fmla="*/ 365 h 1322"/>
                    <a:gd name="T30" fmla="*/ 106 w 771"/>
                    <a:gd name="T31" fmla="*/ 507 h 1322"/>
                    <a:gd name="T32" fmla="*/ 188 w 771"/>
                    <a:gd name="T33" fmla="*/ 592 h 1322"/>
                    <a:gd name="T34" fmla="*/ 167 w 771"/>
                    <a:gd name="T35" fmla="*/ 806 h 1322"/>
                    <a:gd name="T36" fmla="*/ 138 w 771"/>
                    <a:gd name="T37" fmla="*/ 966 h 1322"/>
                    <a:gd name="T38" fmla="*/ 123 w 771"/>
                    <a:gd name="T39" fmla="*/ 1014 h 1322"/>
                    <a:gd name="T40" fmla="*/ 128 w 771"/>
                    <a:gd name="T41" fmla="*/ 1048 h 1322"/>
                    <a:gd name="T42" fmla="*/ 136 w 771"/>
                    <a:gd name="T43" fmla="*/ 1030 h 1322"/>
                    <a:gd name="T44" fmla="*/ 148 w 771"/>
                    <a:gd name="T45" fmla="*/ 1014 h 1322"/>
                    <a:gd name="T46" fmla="*/ 144 w 771"/>
                    <a:gd name="T47" fmla="*/ 1067 h 1322"/>
                    <a:gd name="T48" fmla="*/ 128 w 771"/>
                    <a:gd name="T49" fmla="*/ 1104 h 1322"/>
                    <a:gd name="T50" fmla="*/ 107 w 771"/>
                    <a:gd name="T51" fmla="*/ 1120 h 1322"/>
                    <a:gd name="T52" fmla="*/ 129 w 771"/>
                    <a:gd name="T53" fmla="*/ 1130 h 1322"/>
                    <a:gd name="T54" fmla="*/ 115 w 771"/>
                    <a:gd name="T55" fmla="*/ 1165 h 1322"/>
                    <a:gd name="T56" fmla="*/ 132 w 771"/>
                    <a:gd name="T57" fmla="*/ 1254 h 1322"/>
                    <a:gd name="T58" fmla="*/ 182 w 771"/>
                    <a:gd name="T59" fmla="*/ 1276 h 1322"/>
                    <a:gd name="T60" fmla="*/ 194 w 771"/>
                    <a:gd name="T61" fmla="*/ 1297 h 1322"/>
                    <a:gd name="T62" fmla="*/ 171 w 771"/>
                    <a:gd name="T63" fmla="*/ 1304 h 1322"/>
                    <a:gd name="T64" fmla="*/ 238 w 771"/>
                    <a:gd name="T65" fmla="*/ 1315 h 1322"/>
                    <a:gd name="T66" fmla="*/ 272 w 771"/>
                    <a:gd name="T67" fmla="*/ 1308 h 1322"/>
                    <a:gd name="T68" fmla="*/ 224 w 771"/>
                    <a:gd name="T69" fmla="*/ 1273 h 1322"/>
                    <a:gd name="T70" fmla="*/ 220 w 771"/>
                    <a:gd name="T71" fmla="*/ 1206 h 1322"/>
                    <a:gd name="T72" fmla="*/ 252 w 771"/>
                    <a:gd name="T73" fmla="*/ 1160 h 1322"/>
                    <a:gd name="T74" fmla="*/ 251 w 771"/>
                    <a:gd name="T75" fmla="*/ 1128 h 1322"/>
                    <a:gd name="T76" fmla="*/ 251 w 771"/>
                    <a:gd name="T77" fmla="*/ 1087 h 1322"/>
                    <a:gd name="T78" fmla="*/ 281 w 771"/>
                    <a:gd name="T79" fmla="*/ 1028 h 1322"/>
                    <a:gd name="T80" fmla="*/ 315 w 771"/>
                    <a:gd name="T81" fmla="*/ 998 h 1322"/>
                    <a:gd name="T82" fmla="*/ 385 w 771"/>
                    <a:gd name="T83" fmla="*/ 948 h 1322"/>
                    <a:gd name="T84" fmla="*/ 385 w 771"/>
                    <a:gd name="T85" fmla="*/ 868 h 1322"/>
                    <a:gd name="T86" fmla="*/ 458 w 771"/>
                    <a:gd name="T87" fmla="*/ 862 h 1322"/>
                    <a:gd name="T88" fmla="*/ 512 w 771"/>
                    <a:gd name="T89" fmla="*/ 790 h 1322"/>
                    <a:gd name="T90" fmla="*/ 547 w 771"/>
                    <a:gd name="T91" fmla="*/ 692 h 1322"/>
                    <a:gd name="T92" fmla="*/ 654 w 771"/>
                    <a:gd name="T93" fmla="*/ 637 h 1322"/>
                    <a:gd name="T94" fmla="*/ 725 w 771"/>
                    <a:gd name="T95" fmla="*/ 438 h 1322"/>
                    <a:gd name="T96" fmla="*/ 769 w 771"/>
                    <a:gd name="T97" fmla="*/ 357 h 1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71" h="1322">
                      <a:moveTo>
                        <a:pt x="769" y="357"/>
                      </a:moveTo>
                      <a:cubicBezTo>
                        <a:pt x="766" y="332"/>
                        <a:pt x="761" y="324"/>
                        <a:pt x="738" y="319"/>
                      </a:cubicBezTo>
                      <a:cubicBezTo>
                        <a:pt x="730" y="317"/>
                        <a:pt x="724" y="312"/>
                        <a:pt x="718" y="306"/>
                      </a:cubicBezTo>
                      <a:cubicBezTo>
                        <a:pt x="700" y="290"/>
                        <a:pt x="683" y="273"/>
                        <a:pt x="656" y="278"/>
                      </a:cubicBezTo>
                      <a:cubicBezTo>
                        <a:pt x="643" y="280"/>
                        <a:pt x="630" y="263"/>
                        <a:pt x="615" y="272"/>
                      </a:cubicBezTo>
                      <a:cubicBezTo>
                        <a:pt x="614" y="271"/>
                        <a:pt x="613" y="269"/>
                        <a:pt x="613" y="267"/>
                      </a:cubicBezTo>
                      <a:cubicBezTo>
                        <a:pt x="613" y="253"/>
                        <a:pt x="601" y="251"/>
                        <a:pt x="594" y="249"/>
                      </a:cubicBezTo>
                      <a:cubicBezTo>
                        <a:pt x="568" y="243"/>
                        <a:pt x="543" y="231"/>
                        <a:pt x="513" y="230"/>
                      </a:cubicBezTo>
                      <a:cubicBezTo>
                        <a:pt x="528" y="212"/>
                        <a:pt x="516" y="199"/>
                        <a:pt x="510" y="182"/>
                      </a:cubicBezTo>
                      <a:cubicBezTo>
                        <a:pt x="494" y="138"/>
                        <a:pt x="469" y="119"/>
                        <a:pt x="424" y="122"/>
                      </a:cubicBezTo>
                      <a:cubicBezTo>
                        <a:pt x="415" y="123"/>
                        <a:pt x="405" y="121"/>
                        <a:pt x="397" y="113"/>
                      </a:cubicBezTo>
                      <a:cubicBezTo>
                        <a:pt x="382" y="97"/>
                        <a:pt x="372" y="74"/>
                        <a:pt x="346" y="73"/>
                      </a:cubicBezTo>
                      <a:cubicBezTo>
                        <a:pt x="345" y="73"/>
                        <a:pt x="344" y="70"/>
                        <a:pt x="343" y="68"/>
                      </a:cubicBezTo>
                      <a:cubicBezTo>
                        <a:pt x="337" y="45"/>
                        <a:pt x="315" y="42"/>
                        <a:pt x="300" y="42"/>
                      </a:cubicBezTo>
                      <a:cubicBezTo>
                        <a:pt x="282" y="41"/>
                        <a:pt x="265" y="43"/>
                        <a:pt x="247" y="40"/>
                      </a:cubicBezTo>
                      <a:cubicBezTo>
                        <a:pt x="237" y="39"/>
                        <a:pt x="228" y="38"/>
                        <a:pt x="220" y="30"/>
                      </a:cubicBezTo>
                      <a:cubicBezTo>
                        <a:pt x="211" y="21"/>
                        <a:pt x="199" y="16"/>
                        <a:pt x="186" y="25"/>
                      </a:cubicBezTo>
                      <a:cubicBezTo>
                        <a:pt x="182" y="27"/>
                        <a:pt x="178" y="28"/>
                        <a:pt x="177" y="22"/>
                      </a:cubicBezTo>
                      <a:cubicBezTo>
                        <a:pt x="172" y="0"/>
                        <a:pt x="163" y="9"/>
                        <a:pt x="153" y="17"/>
                      </a:cubicBezTo>
                      <a:cubicBezTo>
                        <a:pt x="145" y="22"/>
                        <a:pt x="137" y="26"/>
                        <a:pt x="128" y="28"/>
                      </a:cubicBezTo>
                      <a:cubicBezTo>
                        <a:pt x="118" y="30"/>
                        <a:pt x="103" y="31"/>
                        <a:pt x="101" y="42"/>
                      </a:cubicBezTo>
                      <a:cubicBezTo>
                        <a:pt x="95" y="69"/>
                        <a:pt x="82" y="77"/>
                        <a:pt x="59" y="68"/>
                      </a:cubicBezTo>
                      <a:cubicBezTo>
                        <a:pt x="57" y="71"/>
                        <a:pt x="56" y="75"/>
                        <a:pt x="54" y="78"/>
                      </a:cubicBezTo>
                      <a:cubicBezTo>
                        <a:pt x="55" y="86"/>
                        <a:pt x="54" y="95"/>
                        <a:pt x="58" y="100"/>
                      </a:cubicBezTo>
                      <a:cubicBezTo>
                        <a:pt x="69" y="117"/>
                        <a:pt x="72" y="136"/>
                        <a:pt x="72" y="156"/>
                      </a:cubicBezTo>
                      <a:cubicBezTo>
                        <a:pt x="72" y="179"/>
                        <a:pt x="52" y="190"/>
                        <a:pt x="41" y="204"/>
                      </a:cubicBezTo>
                      <a:cubicBezTo>
                        <a:pt x="30" y="217"/>
                        <a:pt x="22" y="231"/>
                        <a:pt x="18" y="246"/>
                      </a:cubicBezTo>
                      <a:cubicBezTo>
                        <a:pt x="14" y="259"/>
                        <a:pt x="10" y="275"/>
                        <a:pt x="27" y="284"/>
                      </a:cubicBezTo>
                      <a:cubicBezTo>
                        <a:pt x="8" y="297"/>
                        <a:pt x="0" y="308"/>
                        <a:pt x="10" y="334"/>
                      </a:cubicBezTo>
                      <a:cubicBezTo>
                        <a:pt x="15" y="349"/>
                        <a:pt x="28" y="353"/>
                        <a:pt x="35" y="365"/>
                      </a:cubicBezTo>
                      <a:cubicBezTo>
                        <a:pt x="49" y="392"/>
                        <a:pt x="57" y="423"/>
                        <a:pt x="75" y="447"/>
                      </a:cubicBezTo>
                      <a:cubicBezTo>
                        <a:pt x="88" y="465"/>
                        <a:pt x="84" y="493"/>
                        <a:pt x="106" y="507"/>
                      </a:cubicBezTo>
                      <a:cubicBezTo>
                        <a:pt x="120" y="516"/>
                        <a:pt x="133" y="526"/>
                        <a:pt x="148" y="534"/>
                      </a:cubicBezTo>
                      <a:cubicBezTo>
                        <a:pt x="171" y="546"/>
                        <a:pt x="186" y="564"/>
                        <a:pt x="188" y="592"/>
                      </a:cubicBezTo>
                      <a:cubicBezTo>
                        <a:pt x="192" y="634"/>
                        <a:pt x="184" y="675"/>
                        <a:pt x="178" y="715"/>
                      </a:cubicBezTo>
                      <a:cubicBezTo>
                        <a:pt x="175" y="746"/>
                        <a:pt x="165" y="776"/>
                        <a:pt x="167" y="806"/>
                      </a:cubicBezTo>
                      <a:cubicBezTo>
                        <a:pt x="168" y="830"/>
                        <a:pt x="164" y="851"/>
                        <a:pt x="157" y="872"/>
                      </a:cubicBezTo>
                      <a:cubicBezTo>
                        <a:pt x="146" y="903"/>
                        <a:pt x="126" y="931"/>
                        <a:pt x="138" y="966"/>
                      </a:cubicBezTo>
                      <a:cubicBezTo>
                        <a:pt x="138" y="969"/>
                        <a:pt x="138" y="973"/>
                        <a:pt x="136" y="974"/>
                      </a:cubicBezTo>
                      <a:cubicBezTo>
                        <a:pt x="126" y="985"/>
                        <a:pt x="134" y="1002"/>
                        <a:pt x="123" y="1014"/>
                      </a:cubicBezTo>
                      <a:cubicBezTo>
                        <a:pt x="120" y="1018"/>
                        <a:pt x="125" y="1032"/>
                        <a:pt x="122" y="1042"/>
                      </a:cubicBezTo>
                      <a:cubicBezTo>
                        <a:pt x="121" y="1046"/>
                        <a:pt x="125" y="1048"/>
                        <a:pt x="128" y="1048"/>
                      </a:cubicBezTo>
                      <a:cubicBezTo>
                        <a:pt x="132" y="1048"/>
                        <a:pt x="137" y="1049"/>
                        <a:pt x="137" y="1043"/>
                      </a:cubicBezTo>
                      <a:cubicBezTo>
                        <a:pt x="138" y="1039"/>
                        <a:pt x="136" y="1035"/>
                        <a:pt x="136" y="1030"/>
                      </a:cubicBezTo>
                      <a:cubicBezTo>
                        <a:pt x="136" y="1024"/>
                        <a:pt x="136" y="1018"/>
                        <a:pt x="142" y="1014"/>
                      </a:cubicBezTo>
                      <a:cubicBezTo>
                        <a:pt x="144" y="1013"/>
                        <a:pt x="147" y="1013"/>
                        <a:pt x="148" y="1014"/>
                      </a:cubicBezTo>
                      <a:cubicBezTo>
                        <a:pt x="151" y="1019"/>
                        <a:pt x="149" y="1024"/>
                        <a:pt x="148" y="1030"/>
                      </a:cubicBezTo>
                      <a:cubicBezTo>
                        <a:pt x="146" y="1042"/>
                        <a:pt x="141" y="1056"/>
                        <a:pt x="144" y="1067"/>
                      </a:cubicBezTo>
                      <a:cubicBezTo>
                        <a:pt x="149" y="1084"/>
                        <a:pt x="134" y="1093"/>
                        <a:pt x="133" y="1107"/>
                      </a:cubicBezTo>
                      <a:cubicBezTo>
                        <a:pt x="132" y="1113"/>
                        <a:pt x="130" y="1105"/>
                        <a:pt x="128" y="1104"/>
                      </a:cubicBezTo>
                      <a:cubicBezTo>
                        <a:pt x="122" y="1102"/>
                        <a:pt x="117" y="1100"/>
                        <a:pt x="113" y="1109"/>
                      </a:cubicBezTo>
                      <a:cubicBezTo>
                        <a:pt x="111" y="1112"/>
                        <a:pt x="104" y="1113"/>
                        <a:pt x="107" y="1120"/>
                      </a:cubicBezTo>
                      <a:cubicBezTo>
                        <a:pt x="109" y="1127"/>
                        <a:pt x="116" y="1123"/>
                        <a:pt x="120" y="1124"/>
                      </a:cubicBezTo>
                      <a:cubicBezTo>
                        <a:pt x="124" y="1124"/>
                        <a:pt x="126" y="1126"/>
                        <a:pt x="129" y="1130"/>
                      </a:cubicBezTo>
                      <a:cubicBezTo>
                        <a:pt x="119" y="1133"/>
                        <a:pt x="115" y="1139"/>
                        <a:pt x="121" y="1150"/>
                      </a:cubicBezTo>
                      <a:cubicBezTo>
                        <a:pt x="126" y="1158"/>
                        <a:pt x="125" y="1161"/>
                        <a:pt x="115" y="1165"/>
                      </a:cubicBezTo>
                      <a:cubicBezTo>
                        <a:pt x="111" y="1166"/>
                        <a:pt x="98" y="1181"/>
                        <a:pt x="106" y="1190"/>
                      </a:cubicBezTo>
                      <a:cubicBezTo>
                        <a:pt x="121" y="1209"/>
                        <a:pt x="128" y="1230"/>
                        <a:pt x="132" y="1254"/>
                      </a:cubicBezTo>
                      <a:cubicBezTo>
                        <a:pt x="133" y="1266"/>
                        <a:pt x="136" y="1286"/>
                        <a:pt x="149" y="1288"/>
                      </a:cubicBezTo>
                      <a:cubicBezTo>
                        <a:pt x="158" y="1290"/>
                        <a:pt x="176" y="1298"/>
                        <a:pt x="182" y="1276"/>
                      </a:cubicBezTo>
                      <a:cubicBezTo>
                        <a:pt x="183" y="1270"/>
                        <a:pt x="187" y="1275"/>
                        <a:pt x="189" y="1276"/>
                      </a:cubicBezTo>
                      <a:cubicBezTo>
                        <a:pt x="197" y="1281"/>
                        <a:pt x="193" y="1291"/>
                        <a:pt x="194" y="1297"/>
                      </a:cubicBezTo>
                      <a:cubicBezTo>
                        <a:pt x="195" y="1305"/>
                        <a:pt x="187" y="1301"/>
                        <a:pt x="183" y="1302"/>
                      </a:cubicBezTo>
                      <a:cubicBezTo>
                        <a:pt x="179" y="1303"/>
                        <a:pt x="175" y="1303"/>
                        <a:pt x="171" y="1304"/>
                      </a:cubicBezTo>
                      <a:cubicBezTo>
                        <a:pt x="182" y="1308"/>
                        <a:pt x="192" y="1309"/>
                        <a:pt x="203" y="1311"/>
                      </a:cubicBezTo>
                      <a:cubicBezTo>
                        <a:pt x="215" y="1313"/>
                        <a:pt x="227" y="1314"/>
                        <a:pt x="238" y="1315"/>
                      </a:cubicBezTo>
                      <a:cubicBezTo>
                        <a:pt x="247" y="1317"/>
                        <a:pt x="256" y="1322"/>
                        <a:pt x="265" y="1317"/>
                      </a:cubicBezTo>
                      <a:cubicBezTo>
                        <a:pt x="268" y="1315"/>
                        <a:pt x="273" y="1314"/>
                        <a:pt x="272" y="1308"/>
                      </a:cubicBezTo>
                      <a:cubicBezTo>
                        <a:pt x="271" y="1304"/>
                        <a:pt x="268" y="1304"/>
                        <a:pt x="265" y="1303"/>
                      </a:cubicBezTo>
                      <a:cubicBezTo>
                        <a:pt x="249" y="1297"/>
                        <a:pt x="235" y="1288"/>
                        <a:pt x="224" y="1273"/>
                      </a:cubicBezTo>
                      <a:cubicBezTo>
                        <a:pt x="214" y="1260"/>
                        <a:pt x="219" y="1244"/>
                        <a:pt x="213" y="1230"/>
                      </a:cubicBezTo>
                      <a:cubicBezTo>
                        <a:pt x="209" y="1220"/>
                        <a:pt x="210" y="1212"/>
                        <a:pt x="220" y="1206"/>
                      </a:cubicBezTo>
                      <a:cubicBezTo>
                        <a:pt x="227" y="1202"/>
                        <a:pt x="236" y="1197"/>
                        <a:pt x="236" y="1186"/>
                      </a:cubicBezTo>
                      <a:cubicBezTo>
                        <a:pt x="235" y="1172"/>
                        <a:pt x="242" y="1165"/>
                        <a:pt x="252" y="1160"/>
                      </a:cubicBezTo>
                      <a:cubicBezTo>
                        <a:pt x="261" y="1157"/>
                        <a:pt x="261" y="1149"/>
                        <a:pt x="261" y="1141"/>
                      </a:cubicBezTo>
                      <a:cubicBezTo>
                        <a:pt x="261" y="1134"/>
                        <a:pt x="258" y="1130"/>
                        <a:pt x="251" y="1128"/>
                      </a:cubicBezTo>
                      <a:cubicBezTo>
                        <a:pt x="242" y="1125"/>
                        <a:pt x="233" y="1119"/>
                        <a:pt x="234" y="1108"/>
                      </a:cubicBezTo>
                      <a:cubicBezTo>
                        <a:pt x="234" y="1098"/>
                        <a:pt x="244" y="1089"/>
                        <a:pt x="251" y="1087"/>
                      </a:cubicBezTo>
                      <a:cubicBezTo>
                        <a:pt x="265" y="1084"/>
                        <a:pt x="273" y="1077"/>
                        <a:pt x="272" y="1063"/>
                      </a:cubicBezTo>
                      <a:cubicBezTo>
                        <a:pt x="272" y="1050"/>
                        <a:pt x="287" y="1043"/>
                        <a:pt x="281" y="1028"/>
                      </a:cubicBezTo>
                      <a:cubicBezTo>
                        <a:pt x="277" y="1019"/>
                        <a:pt x="276" y="1008"/>
                        <a:pt x="274" y="996"/>
                      </a:cubicBezTo>
                      <a:cubicBezTo>
                        <a:pt x="289" y="996"/>
                        <a:pt x="303" y="1012"/>
                        <a:pt x="315" y="998"/>
                      </a:cubicBezTo>
                      <a:cubicBezTo>
                        <a:pt x="324" y="987"/>
                        <a:pt x="325" y="971"/>
                        <a:pt x="322" y="956"/>
                      </a:cubicBezTo>
                      <a:cubicBezTo>
                        <a:pt x="344" y="964"/>
                        <a:pt x="364" y="953"/>
                        <a:pt x="385" y="948"/>
                      </a:cubicBezTo>
                      <a:cubicBezTo>
                        <a:pt x="399" y="945"/>
                        <a:pt x="415" y="913"/>
                        <a:pt x="410" y="903"/>
                      </a:cubicBezTo>
                      <a:cubicBezTo>
                        <a:pt x="402" y="891"/>
                        <a:pt x="405" y="872"/>
                        <a:pt x="385" y="868"/>
                      </a:cubicBezTo>
                      <a:cubicBezTo>
                        <a:pt x="397" y="861"/>
                        <a:pt x="403" y="867"/>
                        <a:pt x="411" y="870"/>
                      </a:cubicBezTo>
                      <a:cubicBezTo>
                        <a:pt x="428" y="875"/>
                        <a:pt x="445" y="878"/>
                        <a:pt x="458" y="862"/>
                      </a:cubicBezTo>
                      <a:cubicBezTo>
                        <a:pt x="467" y="851"/>
                        <a:pt x="479" y="841"/>
                        <a:pt x="483" y="826"/>
                      </a:cubicBezTo>
                      <a:cubicBezTo>
                        <a:pt x="488" y="810"/>
                        <a:pt x="503" y="802"/>
                        <a:pt x="512" y="790"/>
                      </a:cubicBezTo>
                      <a:cubicBezTo>
                        <a:pt x="524" y="772"/>
                        <a:pt x="545" y="757"/>
                        <a:pt x="543" y="729"/>
                      </a:cubicBezTo>
                      <a:cubicBezTo>
                        <a:pt x="542" y="717"/>
                        <a:pt x="539" y="702"/>
                        <a:pt x="547" y="692"/>
                      </a:cubicBezTo>
                      <a:cubicBezTo>
                        <a:pt x="567" y="670"/>
                        <a:pt x="593" y="656"/>
                        <a:pt x="620" y="647"/>
                      </a:cubicBezTo>
                      <a:cubicBezTo>
                        <a:pt x="632" y="643"/>
                        <a:pt x="644" y="648"/>
                        <a:pt x="654" y="637"/>
                      </a:cubicBezTo>
                      <a:cubicBezTo>
                        <a:pt x="680" y="609"/>
                        <a:pt x="688" y="574"/>
                        <a:pt x="697" y="539"/>
                      </a:cubicBezTo>
                      <a:cubicBezTo>
                        <a:pt x="705" y="505"/>
                        <a:pt x="693" y="465"/>
                        <a:pt x="725" y="438"/>
                      </a:cubicBezTo>
                      <a:cubicBezTo>
                        <a:pt x="730" y="433"/>
                        <a:pt x="733" y="425"/>
                        <a:pt x="739" y="419"/>
                      </a:cubicBezTo>
                      <a:cubicBezTo>
                        <a:pt x="755" y="403"/>
                        <a:pt x="771" y="385"/>
                        <a:pt x="769" y="357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"/>
                <p:cNvSpPr>
                  <a:spLocks/>
                </p:cNvSpPr>
                <p:nvPr/>
              </p:nvSpPr>
              <p:spPr bwMode="auto">
                <a:xfrm>
                  <a:off x="5410518" y="5652134"/>
                  <a:ext cx="69850" cy="39687"/>
                </a:xfrm>
                <a:custGeom>
                  <a:avLst/>
                  <a:gdLst>
                    <a:gd name="T0" fmla="*/ 0 w 44"/>
                    <a:gd name="T1" fmla="*/ 21 h 25"/>
                    <a:gd name="T2" fmla="*/ 44 w 44"/>
                    <a:gd name="T3" fmla="*/ 8 h 25"/>
                    <a:gd name="T4" fmla="*/ 0 w 44"/>
                    <a:gd name="T5" fmla="*/ 21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4" h="25">
                      <a:moveTo>
                        <a:pt x="0" y="21"/>
                      </a:moveTo>
                      <a:cubicBezTo>
                        <a:pt x="13" y="14"/>
                        <a:pt x="31" y="25"/>
                        <a:pt x="44" y="8"/>
                      </a:cubicBezTo>
                      <a:cubicBezTo>
                        <a:pt x="20" y="0"/>
                        <a:pt x="9" y="3"/>
                        <a:pt x="0" y="21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6529031" y="1464284"/>
                <a:ext cx="4776670" cy="3656303"/>
                <a:chOff x="7655243" y="1056322"/>
                <a:chExt cx="4264025" cy="3263899"/>
              </a:xfrm>
              <a:solidFill>
                <a:schemeClr val="accent5"/>
              </a:solidFill>
            </p:grpSpPr>
            <p:sp>
              <p:nvSpPr>
                <p:cNvPr id="55" name="Freeform 11"/>
                <p:cNvSpPr>
                  <a:spLocks/>
                </p:cNvSpPr>
                <p:nvPr/>
              </p:nvSpPr>
              <p:spPr bwMode="auto">
                <a:xfrm>
                  <a:off x="7655243" y="1276985"/>
                  <a:ext cx="4264025" cy="2957512"/>
                </a:xfrm>
                <a:custGeom>
                  <a:avLst/>
                  <a:gdLst>
                    <a:gd name="T0" fmla="*/ 2520 w 2710"/>
                    <a:gd name="T1" fmla="*/ 291 h 1879"/>
                    <a:gd name="T2" fmla="*/ 2335 w 2710"/>
                    <a:gd name="T3" fmla="*/ 284 h 1879"/>
                    <a:gd name="T4" fmla="*/ 2074 w 2710"/>
                    <a:gd name="T5" fmla="*/ 238 h 1879"/>
                    <a:gd name="T6" fmla="*/ 1938 w 2710"/>
                    <a:gd name="T7" fmla="*/ 184 h 1879"/>
                    <a:gd name="T8" fmla="*/ 1838 w 2710"/>
                    <a:gd name="T9" fmla="*/ 231 h 1879"/>
                    <a:gd name="T10" fmla="*/ 1705 w 2710"/>
                    <a:gd name="T11" fmla="*/ 194 h 1879"/>
                    <a:gd name="T12" fmla="*/ 1516 w 2710"/>
                    <a:gd name="T13" fmla="*/ 156 h 1879"/>
                    <a:gd name="T14" fmla="*/ 1339 w 2710"/>
                    <a:gd name="T15" fmla="*/ 149 h 1879"/>
                    <a:gd name="T16" fmla="*/ 1304 w 2710"/>
                    <a:gd name="T17" fmla="*/ 31 h 1879"/>
                    <a:gd name="T18" fmla="*/ 1234 w 2710"/>
                    <a:gd name="T19" fmla="*/ 51 h 1879"/>
                    <a:gd name="T20" fmla="*/ 908 w 2710"/>
                    <a:gd name="T21" fmla="*/ 154 h 1879"/>
                    <a:gd name="T22" fmla="*/ 853 w 2710"/>
                    <a:gd name="T23" fmla="*/ 210 h 1879"/>
                    <a:gd name="T24" fmla="*/ 787 w 2710"/>
                    <a:gd name="T25" fmla="*/ 236 h 1879"/>
                    <a:gd name="T26" fmla="*/ 801 w 2710"/>
                    <a:gd name="T27" fmla="*/ 342 h 1879"/>
                    <a:gd name="T28" fmla="*/ 762 w 2710"/>
                    <a:gd name="T29" fmla="*/ 241 h 1879"/>
                    <a:gd name="T30" fmla="*/ 676 w 2710"/>
                    <a:gd name="T31" fmla="*/ 271 h 1879"/>
                    <a:gd name="T32" fmla="*/ 614 w 2710"/>
                    <a:gd name="T33" fmla="*/ 334 h 1879"/>
                    <a:gd name="T34" fmla="*/ 497 w 2710"/>
                    <a:gd name="T35" fmla="*/ 651 h 1879"/>
                    <a:gd name="T36" fmla="*/ 527 w 2710"/>
                    <a:gd name="T37" fmla="*/ 813 h 1879"/>
                    <a:gd name="T38" fmla="*/ 368 w 2710"/>
                    <a:gd name="T39" fmla="*/ 895 h 1879"/>
                    <a:gd name="T40" fmla="*/ 458 w 2710"/>
                    <a:gd name="T41" fmla="*/ 1009 h 1879"/>
                    <a:gd name="T42" fmla="*/ 391 w 2710"/>
                    <a:gd name="T43" fmla="*/ 997 h 1879"/>
                    <a:gd name="T44" fmla="*/ 136 w 2710"/>
                    <a:gd name="T45" fmla="*/ 985 h 1879"/>
                    <a:gd name="T46" fmla="*/ 55 w 2710"/>
                    <a:gd name="T47" fmla="*/ 1101 h 1879"/>
                    <a:gd name="T48" fmla="*/ 158 w 2710"/>
                    <a:gd name="T49" fmla="*/ 1115 h 1879"/>
                    <a:gd name="T50" fmla="*/ 224 w 2710"/>
                    <a:gd name="T51" fmla="*/ 1404 h 1879"/>
                    <a:gd name="T52" fmla="*/ 418 w 2710"/>
                    <a:gd name="T53" fmla="*/ 1490 h 1879"/>
                    <a:gd name="T54" fmla="*/ 489 w 2710"/>
                    <a:gd name="T55" fmla="*/ 1321 h 1879"/>
                    <a:gd name="T56" fmla="*/ 373 w 2710"/>
                    <a:gd name="T57" fmla="*/ 1283 h 1879"/>
                    <a:gd name="T58" fmla="*/ 510 w 2710"/>
                    <a:gd name="T59" fmla="*/ 1295 h 1879"/>
                    <a:gd name="T60" fmla="*/ 724 w 2710"/>
                    <a:gd name="T61" fmla="*/ 1369 h 1879"/>
                    <a:gd name="T62" fmla="*/ 774 w 2710"/>
                    <a:gd name="T63" fmla="*/ 1451 h 1879"/>
                    <a:gd name="T64" fmla="*/ 920 w 2710"/>
                    <a:gd name="T65" fmla="*/ 1478 h 1879"/>
                    <a:gd name="T66" fmla="*/ 1102 w 2710"/>
                    <a:gd name="T67" fmla="*/ 1412 h 1879"/>
                    <a:gd name="T68" fmla="*/ 1214 w 2710"/>
                    <a:gd name="T69" fmla="*/ 1646 h 1879"/>
                    <a:gd name="T70" fmla="*/ 1310 w 2710"/>
                    <a:gd name="T71" fmla="*/ 1876 h 1879"/>
                    <a:gd name="T72" fmla="*/ 1254 w 2710"/>
                    <a:gd name="T73" fmla="*/ 1748 h 1879"/>
                    <a:gd name="T74" fmla="*/ 1205 w 2710"/>
                    <a:gd name="T75" fmla="*/ 1586 h 1879"/>
                    <a:gd name="T76" fmla="*/ 1282 w 2710"/>
                    <a:gd name="T77" fmla="*/ 1583 h 1879"/>
                    <a:gd name="T78" fmla="*/ 1315 w 2710"/>
                    <a:gd name="T79" fmla="*/ 1451 h 1879"/>
                    <a:gd name="T80" fmla="*/ 1500 w 2710"/>
                    <a:gd name="T81" fmla="*/ 1346 h 1879"/>
                    <a:gd name="T82" fmla="*/ 1575 w 2710"/>
                    <a:gd name="T83" fmla="*/ 1189 h 1879"/>
                    <a:gd name="T84" fmla="*/ 1515 w 2710"/>
                    <a:gd name="T85" fmla="*/ 1065 h 1879"/>
                    <a:gd name="T86" fmla="*/ 1582 w 2710"/>
                    <a:gd name="T87" fmla="*/ 1029 h 1879"/>
                    <a:gd name="T88" fmla="*/ 1663 w 2710"/>
                    <a:gd name="T89" fmla="*/ 1086 h 1879"/>
                    <a:gd name="T90" fmla="*/ 1683 w 2710"/>
                    <a:gd name="T91" fmla="*/ 1024 h 1879"/>
                    <a:gd name="T92" fmla="*/ 1851 w 2710"/>
                    <a:gd name="T93" fmla="*/ 881 h 1879"/>
                    <a:gd name="T94" fmla="*/ 1826 w 2710"/>
                    <a:gd name="T95" fmla="*/ 718 h 1879"/>
                    <a:gd name="T96" fmla="*/ 1977 w 2710"/>
                    <a:gd name="T97" fmla="*/ 573 h 1879"/>
                    <a:gd name="T98" fmla="*/ 2149 w 2710"/>
                    <a:gd name="T99" fmla="*/ 527 h 1879"/>
                    <a:gd name="T100" fmla="*/ 2294 w 2710"/>
                    <a:gd name="T101" fmla="*/ 490 h 1879"/>
                    <a:gd name="T102" fmla="*/ 2159 w 2710"/>
                    <a:gd name="T103" fmla="*/ 778 h 1879"/>
                    <a:gd name="T104" fmla="*/ 2243 w 2710"/>
                    <a:gd name="T105" fmla="*/ 613 h 1879"/>
                    <a:gd name="T106" fmla="*/ 2382 w 2710"/>
                    <a:gd name="T107" fmla="*/ 557 h 1879"/>
                    <a:gd name="T108" fmla="*/ 2545 w 2710"/>
                    <a:gd name="T109" fmla="*/ 391 h 1879"/>
                    <a:gd name="T110" fmla="*/ 2658 w 2710"/>
                    <a:gd name="T111" fmla="*/ 433 h 18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710" h="1879">
                      <a:moveTo>
                        <a:pt x="2682" y="368"/>
                      </a:moveTo>
                      <a:cubicBezTo>
                        <a:pt x="2670" y="362"/>
                        <a:pt x="2656" y="360"/>
                        <a:pt x="2644" y="366"/>
                      </a:cubicBezTo>
                      <a:cubicBezTo>
                        <a:pt x="2641" y="368"/>
                        <a:pt x="2647" y="380"/>
                        <a:pt x="2637" y="379"/>
                      </a:cubicBezTo>
                      <a:cubicBezTo>
                        <a:pt x="2627" y="378"/>
                        <a:pt x="2626" y="369"/>
                        <a:pt x="2625" y="362"/>
                      </a:cubicBezTo>
                      <a:cubicBezTo>
                        <a:pt x="2622" y="350"/>
                        <a:pt x="2617" y="342"/>
                        <a:pt x="2607" y="337"/>
                      </a:cubicBezTo>
                      <a:cubicBezTo>
                        <a:pt x="2578" y="322"/>
                        <a:pt x="2549" y="306"/>
                        <a:pt x="2520" y="291"/>
                      </a:cubicBezTo>
                      <a:cubicBezTo>
                        <a:pt x="2505" y="284"/>
                        <a:pt x="2488" y="276"/>
                        <a:pt x="2472" y="275"/>
                      </a:cubicBezTo>
                      <a:cubicBezTo>
                        <a:pt x="2449" y="273"/>
                        <a:pt x="2425" y="276"/>
                        <a:pt x="2401" y="269"/>
                      </a:cubicBezTo>
                      <a:cubicBezTo>
                        <a:pt x="2392" y="267"/>
                        <a:pt x="2383" y="269"/>
                        <a:pt x="2389" y="284"/>
                      </a:cubicBezTo>
                      <a:cubicBezTo>
                        <a:pt x="2392" y="291"/>
                        <a:pt x="2399" y="300"/>
                        <a:pt x="2388" y="306"/>
                      </a:cubicBezTo>
                      <a:cubicBezTo>
                        <a:pt x="2381" y="310"/>
                        <a:pt x="2373" y="312"/>
                        <a:pt x="2364" y="303"/>
                      </a:cubicBezTo>
                      <a:cubicBezTo>
                        <a:pt x="2356" y="295"/>
                        <a:pt x="2346" y="282"/>
                        <a:pt x="2335" y="284"/>
                      </a:cubicBezTo>
                      <a:cubicBezTo>
                        <a:pt x="2299" y="290"/>
                        <a:pt x="2264" y="275"/>
                        <a:pt x="2228" y="285"/>
                      </a:cubicBezTo>
                      <a:cubicBezTo>
                        <a:pt x="2223" y="287"/>
                        <a:pt x="2216" y="283"/>
                        <a:pt x="2210" y="280"/>
                      </a:cubicBezTo>
                      <a:cubicBezTo>
                        <a:pt x="2206" y="279"/>
                        <a:pt x="2202" y="275"/>
                        <a:pt x="2204" y="270"/>
                      </a:cubicBezTo>
                      <a:cubicBezTo>
                        <a:pt x="2215" y="243"/>
                        <a:pt x="2193" y="244"/>
                        <a:pt x="2180" y="239"/>
                      </a:cubicBezTo>
                      <a:cubicBezTo>
                        <a:pt x="2151" y="229"/>
                        <a:pt x="2123" y="241"/>
                        <a:pt x="2095" y="245"/>
                      </a:cubicBezTo>
                      <a:cubicBezTo>
                        <a:pt x="2086" y="246"/>
                        <a:pt x="2079" y="245"/>
                        <a:pt x="2074" y="238"/>
                      </a:cubicBezTo>
                      <a:cubicBezTo>
                        <a:pt x="2069" y="230"/>
                        <a:pt x="2065" y="227"/>
                        <a:pt x="2055" y="228"/>
                      </a:cubicBezTo>
                      <a:cubicBezTo>
                        <a:pt x="2047" y="228"/>
                        <a:pt x="2037" y="221"/>
                        <a:pt x="2036" y="211"/>
                      </a:cubicBezTo>
                      <a:cubicBezTo>
                        <a:pt x="2034" y="202"/>
                        <a:pt x="2036" y="203"/>
                        <a:pt x="2029" y="200"/>
                      </a:cubicBezTo>
                      <a:cubicBezTo>
                        <a:pt x="2014" y="195"/>
                        <a:pt x="1998" y="197"/>
                        <a:pt x="1983" y="199"/>
                      </a:cubicBezTo>
                      <a:cubicBezTo>
                        <a:pt x="1973" y="200"/>
                        <a:pt x="1955" y="199"/>
                        <a:pt x="1956" y="197"/>
                      </a:cubicBezTo>
                      <a:cubicBezTo>
                        <a:pt x="1959" y="176"/>
                        <a:pt x="1945" y="186"/>
                        <a:pt x="1938" y="184"/>
                      </a:cubicBezTo>
                      <a:cubicBezTo>
                        <a:pt x="1930" y="183"/>
                        <a:pt x="1920" y="187"/>
                        <a:pt x="1913" y="183"/>
                      </a:cubicBezTo>
                      <a:cubicBezTo>
                        <a:pt x="1900" y="174"/>
                        <a:pt x="1897" y="190"/>
                        <a:pt x="1889" y="191"/>
                      </a:cubicBezTo>
                      <a:cubicBezTo>
                        <a:pt x="1873" y="192"/>
                        <a:pt x="1879" y="207"/>
                        <a:pt x="1879" y="213"/>
                      </a:cubicBezTo>
                      <a:cubicBezTo>
                        <a:pt x="1881" y="228"/>
                        <a:pt x="1875" y="228"/>
                        <a:pt x="1866" y="225"/>
                      </a:cubicBezTo>
                      <a:cubicBezTo>
                        <a:pt x="1860" y="223"/>
                        <a:pt x="1851" y="218"/>
                        <a:pt x="1850" y="226"/>
                      </a:cubicBezTo>
                      <a:cubicBezTo>
                        <a:pt x="1848" y="240"/>
                        <a:pt x="1843" y="235"/>
                        <a:pt x="1838" y="231"/>
                      </a:cubicBezTo>
                      <a:cubicBezTo>
                        <a:pt x="1824" y="221"/>
                        <a:pt x="1810" y="217"/>
                        <a:pt x="1794" y="226"/>
                      </a:cubicBezTo>
                      <a:cubicBezTo>
                        <a:pt x="1787" y="229"/>
                        <a:pt x="1777" y="229"/>
                        <a:pt x="1769" y="223"/>
                      </a:cubicBezTo>
                      <a:cubicBezTo>
                        <a:pt x="1758" y="212"/>
                        <a:pt x="1753" y="217"/>
                        <a:pt x="1748" y="230"/>
                      </a:cubicBezTo>
                      <a:cubicBezTo>
                        <a:pt x="1744" y="238"/>
                        <a:pt x="1741" y="251"/>
                        <a:pt x="1727" y="245"/>
                      </a:cubicBezTo>
                      <a:cubicBezTo>
                        <a:pt x="1707" y="237"/>
                        <a:pt x="1694" y="219"/>
                        <a:pt x="1684" y="200"/>
                      </a:cubicBezTo>
                      <a:cubicBezTo>
                        <a:pt x="1691" y="193"/>
                        <a:pt x="1698" y="206"/>
                        <a:pt x="1705" y="194"/>
                      </a:cubicBezTo>
                      <a:cubicBezTo>
                        <a:pt x="1690" y="196"/>
                        <a:pt x="1692" y="184"/>
                        <a:pt x="1693" y="178"/>
                      </a:cubicBezTo>
                      <a:cubicBezTo>
                        <a:pt x="1696" y="159"/>
                        <a:pt x="1683" y="157"/>
                        <a:pt x="1674" y="159"/>
                      </a:cubicBezTo>
                      <a:cubicBezTo>
                        <a:pt x="1657" y="162"/>
                        <a:pt x="1644" y="154"/>
                        <a:pt x="1629" y="151"/>
                      </a:cubicBezTo>
                      <a:cubicBezTo>
                        <a:pt x="1620" y="149"/>
                        <a:pt x="1605" y="144"/>
                        <a:pt x="1609" y="166"/>
                      </a:cubicBezTo>
                      <a:cubicBezTo>
                        <a:pt x="1610" y="175"/>
                        <a:pt x="1601" y="176"/>
                        <a:pt x="1594" y="175"/>
                      </a:cubicBezTo>
                      <a:cubicBezTo>
                        <a:pt x="1568" y="172"/>
                        <a:pt x="1542" y="178"/>
                        <a:pt x="1516" y="156"/>
                      </a:cubicBezTo>
                      <a:cubicBezTo>
                        <a:pt x="1497" y="141"/>
                        <a:pt x="1464" y="145"/>
                        <a:pt x="1440" y="160"/>
                      </a:cubicBezTo>
                      <a:cubicBezTo>
                        <a:pt x="1436" y="156"/>
                        <a:pt x="1438" y="145"/>
                        <a:pt x="1436" y="147"/>
                      </a:cubicBezTo>
                      <a:cubicBezTo>
                        <a:pt x="1424" y="155"/>
                        <a:pt x="1411" y="141"/>
                        <a:pt x="1400" y="147"/>
                      </a:cubicBezTo>
                      <a:cubicBezTo>
                        <a:pt x="1382" y="157"/>
                        <a:pt x="1362" y="161"/>
                        <a:pt x="1343" y="167"/>
                      </a:cubicBezTo>
                      <a:cubicBezTo>
                        <a:pt x="1334" y="169"/>
                        <a:pt x="1320" y="178"/>
                        <a:pt x="1317" y="166"/>
                      </a:cubicBezTo>
                      <a:cubicBezTo>
                        <a:pt x="1314" y="157"/>
                        <a:pt x="1330" y="154"/>
                        <a:pt x="1339" y="149"/>
                      </a:cubicBezTo>
                      <a:cubicBezTo>
                        <a:pt x="1371" y="132"/>
                        <a:pt x="1402" y="114"/>
                        <a:pt x="1433" y="96"/>
                      </a:cubicBezTo>
                      <a:cubicBezTo>
                        <a:pt x="1444" y="89"/>
                        <a:pt x="1445" y="73"/>
                        <a:pt x="1438" y="65"/>
                      </a:cubicBezTo>
                      <a:cubicBezTo>
                        <a:pt x="1419" y="41"/>
                        <a:pt x="1376" y="36"/>
                        <a:pt x="1347" y="50"/>
                      </a:cubicBezTo>
                      <a:cubicBezTo>
                        <a:pt x="1339" y="53"/>
                        <a:pt x="1329" y="55"/>
                        <a:pt x="1324" y="50"/>
                      </a:cubicBezTo>
                      <a:cubicBezTo>
                        <a:pt x="1316" y="41"/>
                        <a:pt x="1333" y="40"/>
                        <a:pt x="1333" y="31"/>
                      </a:cubicBezTo>
                      <a:cubicBezTo>
                        <a:pt x="1323" y="31"/>
                        <a:pt x="1314" y="31"/>
                        <a:pt x="1304" y="31"/>
                      </a:cubicBezTo>
                      <a:cubicBezTo>
                        <a:pt x="1301" y="30"/>
                        <a:pt x="1297" y="31"/>
                        <a:pt x="1296" y="26"/>
                      </a:cubicBezTo>
                      <a:cubicBezTo>
                        <a:pt x="1296" y="22"/>
                        <a:pt x="1298" y="19"/>
                        <a:pt x="1301" y="18"/>
                      </a:cubicBezTo>
                      <a:cubicBezTo>
                        <a:pt x="1305" y="17"/>
                        <a:pt x="1310" y="19"/>
                        <a:pt x="1310" y="12"/>
                      </a:cubicBezTo>
                      <a:cubicBezTo>
                        <a:pt x="1305" y="10"/>
                        <a:pt x="1300" y="7"/>
                        <a:pt x="1295" y="6"/>
                      </a:cubicBezTo>
                      <a:cubicBezTo>
                        <a:pt x="1270" y="0"/>
                        <a:pt x="1243" y="20"/>
                        <a:pt x="1240" y="44"/>
                      </a:cubicBezTo>
                      <a:cubicBezTo>
                        <a:pt x="1239" y="48"/>
                        <a:pt x="1238" y="53"/>
                        <a:pt x="1234" y="51"/>
                      </a:cubicBezTo>
                      <a:cubicBezTo>
                        <a:pt x="1218" y="44"/>
                        <a:pt x="1207" y="59"/>
                        <a:pt x="1194" y="63"/>
                      </a:cubicBezTo>
                      <a:cubicBezTo>
                        <a:pt x="1157" y="75"/>
                        <a:pt x="1118" y="64"/>
                        <a:pt x="1081" y="77"/>
                      </a:cubicBezTo>
                      <a:cubicBezTo>
                        <a:pt x="1060" y="85"/>
                        <a:pt x="1037" y="87"/>
                        <a:pt x="1017" y="101"/>
                      </a:cubicBezTo>
                      <a:cubicBezTo>
                        <a:pt x="1007" y="107"/>
                        <a:pt x="996" y="117"/>
                        <a:pt x="1004" y="131"/>
                      </a:cubicBezTo>
                      <a:cubicBezTo>
                        <a:pt x="1013" y="147"/>
                        <a:pt x="1003" y="145"/>
                        <a:pt x="994" y="146"/>
                      </a:cubicBezTo>
                      <a:cubicBezTo>
                        <a:pt x="965" y="148"/>
                        <a:pt x="936" y="151"/>
                        <a:pt x="908" y="154"/>
                      </a:cubicBezTo>
                      <a:cubicBezTo>
                        <a:pt x="898" y="155"/>
                        <a:pt x="894" y="155"/>
                        <a:pt x="898" y="169"/>
                      </a:cubicBezTo>
                      <a:cubicBezTo>
                        <a:pt x="902" y="183"/>
                        <a:pt x="906" y="190"/>
                        <a:pt x="919" y="193"/>
                      </a:cubicBezTo>
                      <a:cubicBezTo>
                        <a:pt x="927" y="195"/>
                        <a:pt x="934" y="206"/>
                        <a:pt x="929" y="214"/>
                      </a:cubicBezTo>
                      <a:cubicBezTo>
                        <a:pt x="925" y="221"/>
                        <a:pt x="915" y="220"/>
                        <a:pt x="908" y="213"/>
                      </a:cubicBezTo>
                      <a:cubicBezTo>
                        <a:pt x="901" y="205"/>
                        <a:pt x="892" y="202"/>
                        <a:pt x="882" y="200"/>
                      </a:cubicBezTo>
                      <a:cubicBezTo>
                        <a:pt x="865" y="196"/>
                        <a:pt x="865" y="195"/>
                        <a:pt x="853" y="210"/>
                      </a:cubicBezTo>
                      <a:cubicBezTo>
                        <a:pt x="851" y="214"/>
                        <a:pt x="847" y="214"/>
                        <a:pt x="843" y="211"/>
                      </a:cubicBezTo>
                      <a:cubicBezTo>
                        <a:pt x="837" y="209"/>
                        <a:pt x="832" y="209"/>
                        <a:pt x="825" y="211"/>
                      </a:cubicBezTo>
                      <a:cubicBezTo>
                        <a:pt x="829" y="223"/>
                        <a:pt x="847" y="218"/>
                        <a:pt x="849" y="233"/>
                      </a:cubicBezTo>
                      <a:cubicBezTo>
                        <a:pt x="815" y="238"/>
                        <a:pt x="809" y="234"/>
                        <a:pt x="804" y="205"/>
                      </a:cubicBezTo>
                      <a:cubicBezTo>
                        <a:pt x="801" y="206"/>
                        <a:pt x="799" y="207"/>
                        <a:pt x="796" y="207"/>
                      </a:cubicBezTo>
                      <a:cubicBezTo>
                        <a:pt x="777" y="215"/>
                        <a:pt x="776" y="217"/>
                        <a:pt x="787" y="236"/>
                      </a:cubicBezTo>
                      <a:cubicBezTo>
                        <a:pt x="792" y="245"/>
                        <a:pt x="797" y="254"/>
                        <a:pt x="788" y="263"/>
                      </a:cubicBezTo>
                      <a:cubicBezTo>
                        <a:pt x="778" y="272"/>
                        <a:pt x="785" y="283"/>
                        <a:pt x="789" y="291"/>
                      </a:cubicBezTo>
                      <a:cubicBezTo>
                        <a:pt x="792" y="298"/>
                        <a:pt x="802" y="296"/>
                        <a:pt x="808" y="293"/>
                      </a:cubicBezTo>
                      <a:cubicBezTo>
                        <a:pt x="818" y="289"/>
                        <a:pt x="824" y="291"/>
                        <a:pt x="829" y="301"/>
                      </a:cubicBezTo>
                      <a:cubicBezTo>
                        <a:pt x="816" y="309"/>
                        <a:pt x="786" y="303"/>
                        <a:pt x="803" y="336"/>
                      </a:cubicBezTo>
                      <a:cubicBezTo>
                        <a:pt x="804" y="337"/>
                        <a:pt x="802" y="340"/>
                        <a:pt x="801" y="342"/>
                      </a:cubicBezTo>
                      <a:cubicBezTo>
                        <a:pt x="782" y="369"/>
                        <a:pt x="763" y="393"/>
                        <a:pt x="726" y="384"/>
                      </a:cubicBezTo>
                      <a:cubicBezTo>
                        <a:pt x="717" y="382"/>
                        <a:pt x="708" y="380"/>
                        <a:pt x="699" y="366"/>
                      </a:cubicBezTo>
                      <a:cubicBezTo>
                        <a:pt x="726" y="367"/>
                        <a:pt x="751" y="371"/>
                        <a:pt x="766" y="343"/>
                      </a:cubicBezTo>
                      <a:cubicBezTo>
                        <a:pt x="772" y="330"/>
                        <a:pt x="780" y="321"/>
                        <a:pt x="767" y="309"/>
                      </a:cubicBezTo>
                      <a:cubicBezTo>
                        <a:pt x="761" y="304"/>
                        <a:pt x="762" y="298"/>
                        <a:pt x="762" y="291"/>
                      </a:cubicBezTo>
                      <a:cubicBezTo>
                        <a:pt x="762" y="274"/>
                        <a:pt x="769" y="249"/>
                        <a:pt x="762" y="241"/>
                      </a:cubicBezTo>
                      <a:cubicBezTo>
                        <a:pt x="746" y="223"/>
                        <a:pt x="758" y="212"/>
                        <a:pt x="763" y="198"/>
                      </a:cubicBezTo>
                      <a:cubicBezTo>
                        <a:pt x="765" y="193"/>
                        <a:pt x="769" y="186"/>
                        <a:pt x="761" y="182"/>
                      </a:cubicBezTo>
                      <a:cubicBezTo>
                        <a:pt x="746" y="174"/>
                        <a:pt x="730" y="174"/>
                        <a:pt x="714" y="176"/>
                      </a:cubicBezTo>
                      <a:cubicBezTo>
                        <a:pt x="703" y="178"/>
                        <a:pt x="706" y="193"/>
                        <a:pt x="701" y="201"/>
                      </a:cubicBezTo>
                      <a:cubicBezTo>
                        <a:pt x="700" y="203"/>
                        <a:pt x="701" y="206"/>
                        <a:pt x="700" y="207"/>
                      </a:cubicBezTo>
                      <a:cubicBezTo>
                        <a:pt x="681" y="224"/>
                        <a:pt x="667" y="243"/>
                        <a:pt x="676" y="271"/>
                      </a:cubicBezTo>
                      <a:cubicBezTo>
                        <a:pt x="676" y="273"/>
                        <a:pt x="668" y="275"/>
                        <a:pt x="675" y="277"/>
                      </a:cubicBezTo>
                      <a:cubicBezTo>
                        <a:pt x="688" y="280"/>
                        <a:pt x="691" y="296"/>
                        <a:pt x="698" y="299"/>
                      </a:cubicBezTo>
                      <a:cubicBezTo>
                        <a:pt x="715" y="306"/>
                        <a:pt x="705" y="311"/>
                        <a:pt x="701" y="319"/>
                      </a:cubicBezTo>
                      <a:cubicBezTo>
                        <a:pt x="694" y="332"/>
                        <a:pt x="689" y="322"/>
                        <a:pt x="683" y="317"/>
                      </a:cubicBezTo>
                      <a:cubicBezTo>
                        <a:pt x="662" y="302"/>
                        <a:pt x="637" y="295"/>
                        <a:pt x="614" y="286"/>
                      </a:cubicBezTo>
                      <a:cubicBezTo>
                        <a:pt x="608" y="302"/>
                        <a:pt x="609" y="318"/>
                        <a:pt x="614" y="334"/>
                      </a:cubicBezTo>
                      <a:cubicBezTo>
                        <a:pt x="621" y="354"/>
                        <a:pt x="618" y="370"/>
                        <a:pt x="602" y="385"/>
                      </a:cubicBezTo>
                      <a:cubicBezTo>
                        <a:pt x="580" y="406"/>
                        <a:pt x="563" y="431"/>
                        <a:pt x="540" y="451"/>
                      </a:cubicBezTo>
                      <a:cubicBezTo>
                        <a:pt x="525" y="464"/>
                        <a:pt x="523" y="491"/>
                        <a:pt x="523" y="513"/>
                      </a:cubicBezTo>
                      <a:cubicBezTo>
                        <a:pt x="523" y="541"/>
                        <a:pt x="517" y="568"/>
                        <a:pt x="508" y="595"/>
                      </a:cubicBezTo>
                      <a:cubicBezTo>
                        <a:pt x="507" y="598"/>
                        <a:pt x="505" y="604"/>
                        <a:pt x="507" y="607"/>
                      </a:cubicBezTo>
                      <a:cubicBezTo>
                        <a:pt x="518" y="626"/>
                        <a:pt x="507" y="637"/>
                        <a:pt x="497" y="651"/>
                      </a:cubicBezTo>
                      <a:cubicBezTo>
                        <a:pt x="489" y="662"/>
                        <a:pt x="486" y="677"/>
                        <a:pt x="494" y="691"/>
                      </a:cubicBezTo>
                      <a:cubicBezTo>
                        <a:pt x="499" y="700"/>
                        <a:pt x="498" y="705"/>
                        <a:pt x="492" y="713"/>
                      </a:cubicBezTo>
                      <a:cubicBezTo>
                        <a:pt x="484" y="722"/>
                        <a:pt x="485" y="730"/>
                        <a:pt x="497" y="732"/>
                      </a:cubicBezTo>
                      <a:cubicBezTo>
                        <a:pt x="504" y="734"/>
                        <a:pt x="507" y="736"/>
                        <a:pt x="504" y="744"/>
                      </a:cubicBezTo>
                      <a:cubicBezTo>
                        <a:pt x="494" y="766"/>
                        <a:pt x="501" y="783"/>
                        <a:pt x="518" y="797"/>
                      </a:cubicBezTo>
                      <a:cubicBezTo>
                        <a:pt x="522" y="800"/>
                        <a:pt x="524" y="806"/>
                        <a:pt x="527" y="813"/>
                      </a:cubicBezTo>
                      <a:cubicBezTo>
                        <a:pt x="498" y="807"/>
                        <a:pt x="469" y="811"/>
                        <a:pt x="442" y="795"/>
                      </a:cubicBezTo>
                      <a:cubicBezTo>
                        <a:pt x="420" y="780"/>
                        <a:pt x="397" y="778"/>
                        <a:pt x="374" y="793"/>
                      </a:cubicBezTo>
                      <a:cubicBezTo>
                        <a:pt x="371" y="795"/>
                        <a:pt x="368" y="797"/>
                        <a:pt x="365" y="798"/>
                      </a:cubicBezTo>
                      <a:cubicBezTo>
                        <a:pt x="340" y="803"/>
                        <a:pt x="337" y="826"/>
                        <a:pt x="332" y="846"/>
                      </a:cubicBezTo>
                      <a:cubicBezTo>
                        <a:pt x="330" y="856"/>
                        <a:pt x="329" y="868"/>
                        <a:pt x="343" y="871"/>
                      </a:cubicBezTo>
                      <a:cubicBezTo>
                        <a:pt x="355" y="874"/>
                        <a:pt x="352" y="896"/>
                        <a:pt x="368" y="895"/>
                      </a:cubicBezTo>
                      <a:cubicBezTo>
                        <a:pt x="369" y="892"/>
                        <a:pt x="370" y="892"/>
                        <a:pt x="371" y="894"/>
                      </a:cubicBezTo>
                      <a:cubicBezTo>
                        <a:pt x="373" y="898"/>
                        <a:pt x="377" y="899"/>
                        <a:pt x="380" y="897"/>
                      </a:cubicBezTo>
                      <a:cubicBezTo>
                        <a:pt x="404" y="885"/>
                        <a:pt x="417" y="889"/>
                        <a:pt x="434" y="914"/>
                      </a:cubicBezTo>
                      <a:cubicBezTo>
                        <a:pt x="425" y="918"/>
                        <a:pt x="407" y="909"/>
                        <a:pt x="409" y="932"/>
                      </a:cubicBezTo>
                      <a:cubicBezTo>
                        <a:pt x="411" y="960"/>
                        <a:pt x="419" y="972"/>
                        <a:pt x="440" y="975"/>
                      </a:cubicBezTo>
                      <a:cubicBezTo>
                        <a:pt x="458" y="978"/>
                        <a:pt x="463" y="990"/>
                        <a:pt x="458" y="1009"/>
                      </a:cubicBezTo>
                      <a:cubicBezTo>
                        <a:pt x="455" y="1020"/>
                        <a:pt x="455" y="1033"/>
                        <a:pt x="464" y="1043"/>
                      </a:cubicBezTo>
                      <a:cubicBezTo>
                        <a:pt x="471" y="1051"/>
                        <a:pt x="479" y="1060"/>
                        <a:pt x="469" y="1071"/>
                      </a:cubicBezTo>
                      <a:cubicBezTo>
                        <a:pt x="459" y="1080"/>
                        <a:pt x="447" y="1091"/>
                        <a:pt x="433" y="1084"/>
                      </a:cubicBezTo>
                      <a:cubicBezTo>
                        <a:pt x="421" y="1079"/>
                        <a:pt x="411" y="1072"/>
                        <a:pt x="401" y="1062"/>
                      </a:cubicBezTo>
                      <a:cubicBezTo>
                        <a:pt x="391" y="1050"/>
                        <a:pt x="391" y="1039"/>
                        <a:pt x="393" y="1024"/>
                      </a:cubicBezTo>
                      <a:cubicBezTo>
                        <a:pt x="394" y="1016"/>
                        <a:pt x="392" y="1006"/>
                        <a:pt x="391" y="997"/>
                      </a:cubicBezTo>
                      <a:cubicBezTo>
                        <a:pt x="389" y="985"/>
                        <a:pt x="384" y="976"/>
                        <a:pt x="371" y="979"/>
                      </a:cubicBezTo>
                      <a:cubicBezTo>
                        <a:pt x="360" y="994"/>
                        <a:pt x="344" y="987"/>
                        <a:pt x="334" y="983"/>
                      </a:cubicBezTo>
                      <a:cubicBezTo>
                        <a:pt x="310" y="973"/>
                        <a:pt x="285" y="977"/>
                        <a:pt x="260" y="976"/>
                      </a:cubicBezTo>
                      <a:cubicBezTo>
                        <a:pt x="252" y="977"/>
                        <a:pt x="248" y="986"/>
                        <a:pt x="243" y="991"/>
                      </a:cubicBezTo>
                      <a:cubicBezTo>
                        <a:pt x="223" y="1014"/>
                        <a:pt x="211" y="1013"/>
                        <a:pt x="181" y="1004"/>
                      </a:cubicBezTo>
                      <a:cubicBezTo>
                        <a:pt x="165" y="999"/>
                        <a:pt x="152" y="988"/>
                        <a:pt x="136" y="985"/>
                      </a:cubicBezTo>
                      <a:cubicBezTo>
                        <a:pt x="116" y="982"/>
                        <a:pt x="98" y="989"/>
                        <a:pt x="78" y="995"/>
                      </a:cubicBezTo>
                      <a:cubicBezTo>
                        <a:pt x="57" y="1002"/>
                        <a:pt x="39" y="1020"/>
                        <a:pt x="16" y="1018"/>
                      </a:cubicBezTo>
                      <a:cubicBezTo>
                        <a:pt x="12" y="1020"/>
                        <a:pt x="9" y="1021"/>
                        <a:pt x="6" y="1022"/>
                      </a:cubicBezTo>
                      <a:cubicBezTo>
                        <a:pt x="4" y="1024"/>
                        <a:pt x="2" y="1026"/>
                        <a:pt x="0" y="1028"/>
                      </a:cubicBezTo>
                      <a:cubicBezTo>
                        <a:pt x="13" y="1031"/>
                        <a:pt x="9" y="1043"/>
                        <a:pt x="9" y="1050"/>
                      </a:cubicBezTo>
                      <a:cubicBezTo>
                        <a:pt x="11" y="1082"/>
                        <a:pt x="35" y="1089"/>
                        <a:pt x="55" y="1101"/>
                      </a:cubicBezTo>
                      <a:cubicBezTo>
                        <a:pt x="58" y="1103"/>
                        <a:pt x="62" y="1102"/>
                        <a:pt x="63" y="1098"/>
                      </a:cubicBezTo>
                      <a:cubicBezTo>
                        <a:pt x="71" y="1083"/>
                        <a:pt x="81" y="1090"/>
                        <a:pt x="89" y="1096"/>
                      </a:cubicBezTo>
                      <a:cubicBezTo>
                        <a:pt x="102" y="1104"/>
                        <a:pt x="115" y="1107"/>
                        <a:pt x="127" y="1095"/>
                      </a:cubicBezTo>
                      <a:cubicBezTo>
                        <a:pt x="136" y="1087"/>
                        <a:pt x="149" y="1092"/>
                        <a:pt x="158" y="1092"/>
                      </a:cubicBezTo>
                      <a:cubicBezTo>
                        <a:pt x="166" y="1093"/>
                        <a:pt x="156" y="1105"/>
                        <a:pt x="158" y="1112"/>
                      </a:cubicBezTo>
                      <a:cubicBezTo>
                        <a:pt x="158" y="1113"/>
                        <a:pt x="158" y="1114"/>
                        <a:pt x="158" y="1115"/>
                      </a:cubicBezTo>
                      <a:cubicBezTo>
                        <a:pt x="161" y="1152"/>
                        <a:pt x="141" y="1180"/>
                        <a:pt x="126" y="1210"/>
                      </a:cubicBezTo>
                      <a:cubicBezTo>
                        <a:pt x="136" y="1225"/>
                        <a:pt x="134" y="1243"/>
                        <a:pt x="138" y="1259"/>
                      </a:cubicBezTo>
                      <a:cubicBezTo>
                        <a:pt x="160" y="1266"/>
                        <a:pt x="164" y="1289"/>
                        <a:pt x="176" y="1305"/>
                      </a:cubicBezTo>
                      <a:cubicBezTo>
                        <a:pt x="183" y="1314"/>
                        <a:pt x="184" y="1328"/>
                        <a:pt x="194" y="1335"/>
                      </a:cubicBezTo>
                      <a:cubicBezTo>
                        <a:pt x="208" y="1344"/>
                        <a:pt x="214" y="1358"/>
                        <a:pt x="213" y="1375"/>
                      </a:cubicBezTo>
                      <a:cubicBezTo>
                        <a:pt x="212" y="1388"/>
                        <a:pt x="216" y="1400"/>
                        <a:pt x="224" y="1404"/>
                      </a:cubicBezTo>
                      <a:cubicBezTo>
                        <a:pt x="237" y="1410"/>
                        <a:pt x="241" y="1423"/>
                        <a:pt x="248" y="1433"/>
                      </a:cubicBezTo>
                      <a:cubicBezTo>
                        <a:pt x="263" y="1457"/>
                        <a:pt x="277" y="1479"/>
                        <a:pt x="278" y="1512"/>
                      </a:cubicBezTo>
                      <a:cubicBezTo>
                        <a:pt x="279" y="1547"/>
                        <a:pt x="285" y="1547"/>
                        <a:pt x="316" y="1531"/>
                      </a:cubicBezTo>
                      <a:cubicBezTo>
                        <a:pt x="318" y="1530"/>
                        <a:pt x="319" y="1529"/>
                        <a:pt x="320" y="1530"/>
                      </a:cubicBezTo>
                      <a:cubicBezTo>
                        <a:pt x="351" y="1532"/>
                        <a:pt x="373" y="1503"/>
                        <a:pt x="402" y="1500"/>
                      </a:cubicBezTo>
                      <a:cubicBezTo>
                        <a:pt x="408" y="1500"/>
                        <a:pt x="417" y="1495"/>
                        <a:pt x="418" y="1490"/>
                      </a:cubicBezTo>
                      <a:cubicBezTo>
                        <a:pt x="424" y="1472"/>
                        <a:pt x="440" y="1472"/>
                        <a:pt x="453" y="1466"/>
                      </a:cubicBezTo>
                      <a:cubicBezTo>
                        <a:pt x="479" y="1454"/>
                        <a:pt x="508" y="1447"/>
                        <a:pt x="517" y="1412"/>
                      </a:cubicBezTo>
                      <a:cubicBezTo>
                        <a:pt x="518" y="1407"/>
                        <a:pt x="522" y="1407"/>
                        <a:pt x="525" y="1404"/>
                      </a:cubicBezTo>
                      <a:cubicBezTo>
                        <a:pt x="551" y="1387"/>
                        <a:pt x="551" y="1368"/>
                        <a:pt x="526" y="1353"/>
                      </a:cubicBezTo>
                      <a:cubicBezTo>
                        <a:pt x="523" y="1352"/>
                        <a:pt x="520" y="1350"/>
                        <a:pt x="517" y="1350"/>
                      </a:cubicBezTo>
                      <a:cubicBezTo>
                        <a:pt x="500" y="1348"/>
                        <a:pt x="492" y="1338"/>
                        <a:pt x="489" y="1321"/>
                      </a:cubicBezTo>
                      <a:cubicBezTo>
                        <a:pt x="483" y="1325"/>
                        <a:pt x="476" y="1329"/>
                        <a:pt x="472" y="1334"/>
                      </a:cubicBezTo>
                      <a:cubicBezTo>
                        <a:pt x="457" y="1353"/>
                        <a:pt x="435" y="1344"/>
                        <a:pt x="417" y="1348"/>
                      </a:cubicBezTo>
                      <a:cubicBezTo>
                        <a:pt x="414" y="1349"/>
                        <a:pt x="407" y="1346"/>
                        <a:pt x="407" y="1338"/>
                      </a:cubicBezTo>
                      <a:cubicBezTo>
                        <a:pt x="407" y="1334"/>
                        <a:pt x="407" y="1329"/>
                        <a:pt x="402" y="1328"/>
                      </a:cubicBezTo>
                      <a:cubicBezTo>
                        <a:pt x="387" y="1326"/>
                        <a:pt x="385" y="1313"/>
                        <a:pt x="384" y="1301"/>
                      </a:cubicBezTo>
                      <a:cubicBezTo>
                        <a:pt x="383" y="1293"/>
                        <a:pt x="379" y="1286"/>
                        <a:pt x="373" y="1283"/>
                      </a:cubicBezTo>
                      <a:cubicBezTo>
                        <a:pt x="358" y="1273"/>
                        <a:pt x="358" y="1254"/>
                        <a:pt x="349" y="1241"/>
                      </a:cubicBezTo>
                      <a:cubicBezTo>
                        <a:pt x="346" y="1237"/>
                        <a:pt x="350" y="1227"/>
                        <a:pt x="355" y="1223"/>
                      </a:cubicBezTo>
                      <a:cubicBezTo>
                        <a:pt x="372" y="1210"/>
                        <a:pt x="402" y="1219"/>
                        <a:pt x="409" y="1241"/>
                      </a:cubicBezTo>
                      <a:cubicBezTo>
                        <a:pt x="417" y="1268"/>
                        <a:pt x="440" y="1272"/>
                        <a:pt x="458" y="1285"/>
                      </a:cubicBezTo>
                      <a:cubicBezTo>
                        <a:pt x="463" y="1288"/>
                        <a:pt x="472" y="1288"/>
                        <a:pt x="479" y="1282"/>
                      </a:cubicBezTo>
                      <a:cubicBezTo>
                        <a:pt x="493" y="1271"/>
                        <a:pt x="507" y="1277"/>
                        <a:pt x="510" y="1295"/>
                      </a:cubicBezTo>
                      <a:cubicBezTo>
                        <a:pt x="511" y="1304"/>
                        <a:pt x="516" y="1306"/>
                        <a:pt x="523" y="1307"/>
                      </a:cubicBezTo>
                      <a:cubicBezTo>
                        <a:pt x="565" y="1315"/>
                        <a:pt x="606" y="1319"/>
                        <a:pt x="649" y="1312"/>
                      </a:cubicBezTo>
                      <a:cubicBezTo>
                        <a:pt x="658" y="1310"/>
                        <a:pt x="668" y="1310"/>
                        <a:pt x="673" y="1322"/>
                      </a:cubicBezTo>
                      <a:cubicBezTo>
                        <a:pt x="680" y="1338"/>
                        <a:pt x="701" y="1340"/>
                        <a:pt x="705" y="1359"/>
                      </a:cubicBezTo>
                      <a:cubicBezTo>
                        <a:pt x="706" y="1361"/>
                        <a:pt x="710" y="1361"/>
                        <a:pt x="712" y="1362"/>
                      </a:cubicBezTo>
                      <a:cubicBezTo>
                        <a:pt x="716" y="1364"/>
                        <a:pt x="723" y="1360"/>
                        <a:pt x="724" y="1369"/>
                      </a:cubicBezTo>
                      <a:cubicBezTo>
                        <a:pt x="725" y="1379"/>
                        <a:pt x="715" y="1373"/>
                        <a:pt x="711" y="1378"/>
                      </a:cubicBezTo>
                      <a:cubicBezTo>
                        <a:pt x="718" y="1384"/>
                        <a:pt x="724" y="1393"/>
                        <a:pt x="732" y="1396"/>
                      </a:cubicBezTo>
                      <a:cubicBezTo>
                        <a:pt x="739" y="1398"/>
                        <a:pt x="751" y="1401"/>
                        <a:pt x="754" y="1389"/>
                      </a:cubicBezTo>
                      <a:cubicBezTo>
                        <a:pt x="755" y="1384"/>
                        <a:pt x="753" y="1380"/>
                        <a:pt x="759" y="1380"/>
                      </a:cubicBezTo>
                      <a:cubicBezTo>
                        <a:pt x="767" y="1379"/>
                        <a:pt x="767" y="1384"/>
                        <a:pt x="768" y="1390"/>
                      </a:cubicBezTo>
                      <a:cubicBezTo>
                        <a:pt x="773" y="1410"/>
                        <a:pt x="769" y="1431"/>
                        <a:pt x="774" y="1451"/>
                      </a:cubicBezTo>
                      <a:cubicBezTo>
                        <a:pt x="780" y="1476"/>
                        <a:pt x="793" y="1498"/>
                        <a:pt x="798" y="1522"/>
                      </a:cubicBezTo>
                      <a:cubicBezTo>
                        <a:pt x="807" y="1557"/>
                        <a:pt x="826" y="1587"/>
                        <a:pt x="835" y="1621"/>
                      </a:cubicBezTo>
                      <a:cubicBezTo>
                        <a:pt x="838" y="1632"/>
                        <a:pt x="845" y="1634"/>
                        <a:pt x="853" y="1626"/>
                      </a:cubicBezTo>
                      <a:cubicBezTo>
                        <a:pt x="877" y="1604"/>
                        <a:pt x="885" y="1573"/>
                        <a:pt x="886" y="1542"/>
                      </a:cubicBezTo>
                      <a:cubicBezTo>
                        <a:pt x="887" y="1513"/>
                        <a:pt x="882" y="1485"/>
                        <a:pt x="918" y="1480"/>
                      </a:cubicBezTo>
                      <a:cubicBezTo>
                        <a:pt x="919" y="1480"/>
                        <a:pt x="919" y="1479"/>
                        <a:pt x="920" y="1478"/>
                      </a:cubicBezTo>
                      <a:cubicBezTo>
                        <a:pt x="943" y="1455"/>
                        <a:pt x="963" y="1429"/>
                        <a:pt x="992" y="1413"/>
                      </a:cubicBezTo>
                      <a:cubicBezTo>
                        <a:pt x="995" y="1412"/>
                        <a:pt x="999" y="1408"/>
                        <a:pt x="999" y="1406"/>
                      </a:cubicBezTo>
                      <a:cubicBezTo>
                        <a:pt x="1000" y="1379"/>
                        <a:pt x="1018" y="1386"/>
                        <a:pt x="1033" y="1383"/>
                      </a:cubicBezTo>
                      <a:cubicBezTo>
                        <a:pt x="1044" y="1381"/>
                        <a:pt x="1066" y="1388"/>
                        <a:pt x="1059" y="1359"/>
                      </a:cubicBezTo>
                      <a:cubicBezTo>
                        <a:pt x="1081" y="1366"/>
                        <a:pt x="1081" y="1366"/>
                        <a:pt x="1085" y="1386"/>
                      </a:cubicBezTo>
                      <a:cubicBezTo>
                        <a:pt x="1088" y="1397"/>
                        <a:pt x="1094" y="1406"/>
                        <a:pt x="1102" y="1412"/>
                      </a:cubicBezTo>
                      <a:cubicBezTo>
                        <a:pt x="1123" y="1428"/>
                        <a:pt x="1132" y="1447"/>
                        <a:pt x="1126" y="1474"/>
                      </a:cubicBezTo>
                      <a:cubicBezTo>
                        <a:pt x="1123" y="1490"/>
                        <a:pt x="1135" y="1493"/>
                        <a:pt x="1142" y="1489"/>
                      </a:cubicBezTo>
                      <a:cubicBezTo>
                        <a:pt x="1151" y="1483"/>
                        <a:pt x="1164" y="1479"/>
                        <a:pt x="1168" y="1465"/>
                      </a:cubicBezTo>
                      <a:cubicBezTo>
                        <a:pt x="1188" y="1507"/>
                        <a:pt x="1204" y="1548"/>
                        <a:pt x="1196" y="1591"/>
                      </a:cubicBezTo>
                      <a:cubicBezTo>
                        <a:pt x="1191" y="1615"/>
                        <a:pt x="1196" y="1632"/>
                        <a:pt x="1214" y="1646"/>
                      </a:cubicBezTo>
                      <a:cubicBezTo>
                        <a:pt x="1214" y="1646"/>
                        <a:pt x="1214" y="1646"/>
                        <a:pt x="1214" y="1646"/>
                      </a:cubicBezTo>
                      <a:cubicBezTo>
                        <a:pt x="1231" y="1670"/>
                        <a:pt x="1229" y="1697"/>
                        <a:pt x="1227" y="1729"/>
                      </a:cubicBezTo>
                      <a:cubicBezTo>
                        <a:pt x="1201" y="1703"/>
                        <a:pt x="1182" y="1667"/>
                        <a:pt x="1143" y="1683"/>
                      </a:cubicBezTo>
                      <a:cubicBezTo>
                        <a:pt x="1146" y="1702"/>
                        <a:pt x="1162" y="1712"/>
                        <a:pt x="1172" y="1727"/>
                      </a:cubicBezTo>
                      <a:cubicBezTo>
                        <a:pt x="1188" y="1749"/>
                        <a:pt x="1205" y="1772"/>
                        <a:pt x="1218" y="1796"/>
                      </a:cubicBezTo>
                      <a:cubicBezTo>
                        <a:pt x="1234" y="1824"/>
                        <a:pt x="1245" y="1853"/>
                        <a:pt x="1274" y="1871"/>
                      </a:cubicBezTo>
                      <a:cubicBezTo>
                        <a:pt x="1287" y="1878"/>
                        <a:pt x="1299" y="1879"/>
                        <a:pt x="1310" y="1876"/>
                      </a:cubicBezTo>
                      <a:cubicBezTo>
                        <a:pt x="1320" y="1874"/>
                        <a:pt x="1314" y="1860"/>
                        <a:pt x="1315" y="1852"/>
                      </a:cubicBezTo>
                      <a:cubicBezTo>
                        <a:pt x="1316" y="1851"/>
                        <a:pt x="1315" y="1849"/>
                        <a:pt x="1315" y="1848"/>
                      </a:cubicBezTo>
                      <a:cubicBezTo>
                        <a:pt x="1314" y="1834"/>
                        <a:pt x="1322" y="1814"/>
                        <a:pt x="1296" y="1818"/>
                      </a:cubicBezTo>
                      <a:cubicBezTo>
                        <a:pt x="1291" y="1818"/>
                        <a:pt x="1291" y="1812"/>
                        <a:pt x="1292" y="1808"/>
                      </a:cubicBezTo>
                      <a:cubicBezTo>
                        <a:pt x="1293" y="1800"/>
                        <a:pt x="1287" y="1796"/>
                        <a:pt x="1284" y="1790"/>
                      </a:cubicBezTo>
                      <a:cubicBezTo>
                        <a:pt x="1277" y="1776"/>
                        <a:pt x="1268" y="1764"/>
                        <a:pt x="1254" y="1748"/>
                      </a:cubicBezTo>
                      <a:cubicBezTo>
                        <a:pt x="1281" y="1755"/>
                        <a:pt x="1287" y="1744"/>
                        <a:pt x="1284" y="1724"/>
                      </a:cubicBezTo>
                      <a:cubicBezTo>
                        <a:pt x="1283" y="1718"/>
                        <a:pt x="1285" y="1711"/>
                        <a:pt x="1283" y="1705"/>
                      </a:cubicBezTo>
                      <a:cubicBezTo>
                        <a:pt x="1278" y="1688"/>
                        <a:pt x="1275" y="1670"/>
                        <a:pt x="1254" y="1664"/>
                      </a:cubicBezTo>
                      <a:cubicBezTo>
                        <a:pt x="1241" y="1660"/>
                        <a:pt x="1227" y="1655"/>
                        <a:pt x="1217" y="1643"/>
                      </a:cubicBezTo>
                      <a:cubicBezTo>
                        <a:pt x="1224" y="1633"/>
                        <a:pt x="1219" y="1620"/>
                        <a:pt x="1212" y="1617"/>
                      </a:cubicBezTo>
                      <a:cubicBezTo>
                        <a:pt x="1194" y="1610"/>
                        <a:pt x="1201" y="1598"/>
                        <a:pt x="1205" y="1586"/>
                      </a:cubicBezTo>
                      <a:cubicBezTo>
                        <a:pt x="1209" y="1572"/>
                        <a:pt x="1218" y="1561"/>
                        <a:pt x="1216" y="1545"/>
                      </a:cubicBezTo>
                      <a:cubicBezTo>
                        <a:pt x="1215" y="1538"/>
                        <a:pt x="1219" y="1534"/>
                        <a:pt x="1227" y="1533"/>
                      </a:cubicBezTo>
                      <a:cubicBezTo>
                        <a:pt x="1233" y="1532"/>
                        <a:pt x="1236" y="1535"/>
                        <a:pt x="1236" y="1542"/>
                      </a:cubicBezTo>
                      <a:cubicBezTo>
                        <a:pt x="1237" y="1546"/>
                        <a:pt x="1240" y="1549"/>
                        <a:pt x="1245" y="1550"/>
                      </a:cubicBezTo>
                      <a:cubicBezTo>
                        <a:pt x="1258" y="1552"/>
                        <a:pt x="1267" y="1559"/>
                        <a:pt x="1272" y="1573"/>
                      </a:cubicBezTo>
                      <a:cubicBezTo>
                        <a:pt x="1274" y="1577"/>
                        <a:pt x="1278" y="1582"/>
                        <a:pt x="1282" y="1583"/>
                      </a:cubicBezTo>
                      <a:cubicBezTo>
                        <a:pt x="1301" y="1587"/>
                        <a:pt x="1306" y="1598"/>
                        <a:pt x="1299" y="1619"/>
                      </a:cubicBezTo>
                      <a:cubicBezTo>
                        <a:pt x="1303" y="1615"/>
                        <a:pt x="1305" y="1615"/>
                        <a:pt x="1305" y="1614"/>
                      </a:cubicBezTo>
                      <a:cubicBezTo>
                        <a:pt x="1306" y="1590"/>
                        <a:pt x="1317" y="1584"/>
                        <a:pt x="1339" y="1586"/>
                      </a:cubicBezTo>
                      <a:cubicBezTo>
                        <a:pt x="1348" y="1588"/>
                        <a:pt x="1364" y="1576"/>
                        <a:pt x="1366" y="1563"/>
                      </a:cubicBezTo>
                      <a:cubicBezTo>
                        <a:pt x="1370" y="1536"/>
                        <a:pt x="1371" y="1508"/>
                        <a:pt x="1348" y="1489"/>
                      </a:cubicBezTo>
                      <a:cubicBezTo>
                        <a:pt x="1335" y="1478"/>
                        <a:pt x="1326" y="1464"/>
                        <a:pt x="1315" y="1451"/>
                      </a:cubicBezTo>
                      <a:cubicBezTo>
                        <a:pt x="1304" y="1437"/>
                        <a:pt x="1310" y="1427"/>
                        <a:pt x="1316" y="1416"/>
                      </a:cubicBezTo>
                      <a:cubicBezTo>
                        <a:pt x="1319" y="1410"/>
                        <a:pt x="1323" y="1403"/>
                        <a:pt x="1327" y="1402"/>
                      </a:cubicBezTo>
                      <a:cubicBezTo>
                        <a:pt x="1343" y="1398"/>
                        <a:pt x="1350" y="1368"/>
                        <a:pt x="1373" y="1386"/>
                      </a:cubicBezTo>
                      <a:cubicBezTo>
                        <a:pt x="1385" y="1395"/>
                        <a:pt x="1399" y="1388"/>
                        <a:pt x="1412" y="1382"/>
                      </a:cubicBezTo>
                      <a:cubicBezTo>
                        <a:pt x="1424" y="1377"/>
                        <a:pt x="1435" y="1366"/>
                        <a:pt x="1443" y="1365"/>
                      </a:cubicBezTo>
                      <a:cubicBezTo>
                        <a:pt x="1463" y="1362"/>
                        <a:pt x="1482" y="1360"/>
                        <a:pt x="1500" y="1346"/>
                      </a:cubicBezTo>
                      <a:cubicBezTo>
                        <a:pt x="1515" y="1335"/>
                        <a:pt x="1531" y="1324"/>
                        <a:pt x="1536" y="1308"/>
                      </a:cubicBezTo>
                      <a:cubicBezTo>
                        <a:pt x="1542" y="1289"/>
                        <a:pt x="1555" y="1278"/>
                        <a:pt x="1565" y="1265"/>
                      </a:cubicBezTo>
                      <a:cubicBezTo>
                        <a:pt x="1571" y="1256"/>
                        <a:pt x="1571" y="1249"/>
                        <a:pt x="1574" y="1242"/>
                      </a:cubicBezTo>
                      <a:cubicBezTo>
                        <a:pt x="1579" y="1229"/>
                        <a:pt x="1574" y="1227"/>
                        <a:pt x="1564" y="1225"/>
                      </a:cubicBezTo>
                      <a:cubicBezTo>
                        <a:pt x="1560" y="1225"/>
                        <a:pt x="1562" y="1218"/>
                        <a:pt x="1564" y="1217"/>
                      </a:cubicBezTo>
                      <a:cubicBezTo>
                        <a:pt x="1583" y="1214"/>
                        <a:pt x="1564" y="1195"/>
                        <a:pt x="1575" y="1189"/>
                      </a:cubicBezTo>
                      <a:cubicBezTo>
                        <a:pt x="1558" y="1177"/>
                        <a:pt x="1562" y="1149"/>
                        <a:pt x="1542" y="1139"/>
                      </a:cubicBezTo>
                      <a:cubicBezTo>
                        <a:pt x="1534" y="1135"/>
                        <a:pt x="1531" y="1129"/>
                        <a:pt x="1540" y="1119"/>
                      </a:cubicBezTo>
                      <a:cubicBezTo>
                        <a:pt x="1553" y="1103"/>
                        <a:pt x="1568" y="1090"/>
                        <a:pt x="1587" y="1083"/>
                      </a:cubicBezTo>
                      <a:cubicBezTo>
                        <a:pt x="1573" y="1084"/>
                        <a:pt x="1558" y="1069"/>
                        <a:pt x="1544" y="1086"/>
                      </a:cubicBezTo>
                      <a:cubicBezTo>
                        <a:pt x="1542" y="1088"/>
                        <a:pt x="1532" y="1087"/>
                        <a:pt x="1532" y="1082"/>
                      </a:cubicBezTo>
                      <a:cubicBezTo>
                        <a:pt x="1532" y="1068"/>
                        <a:pt x="1523" y="1067"/>
                        <a:pt x="1515" y="1065"/>
                      </a:cubicBezTo>
                      <a:cubicBezTo>
                        <a:pt x="1508" y="1063"/>
                        <a:pt x="1504" y="1058"/>
                        <a:pt x="1507" y="1051"/>
                      </a:cubicBezTo>
                      <a:cubicBezTo>
                        <a:pt x="1509" y="1046"/>
                        <a:pt x="1512" y="1039"/>
                        <a:pt x="1520" y="1043"/>
                      </a:cubicBezTo>
                      <a:cubicBezTo>
                        <a:pt x="1524" y="1044"/>
                        <a:pt x="1531" y="1046"/>
                        <a:pt x="1532" y="1041"/>
                      </a:cubicBezTo>
                      <a:cubicBezTo>
                        <a:pt x="1538" y="1025"/>
                        <a:pt x="1554" y="1022"/>
                        <a:pt x="1562" y="1011"/>
                      </a:cubicBezTo>
                      <a:cubicBezTo>
                        <a:pt x="1568" y="1003"/>
                        <a:pt x="1575" y="1003"/>
                        <a:pt x="1583" y="1009"/>
                      </a:cubicBezTo>
                      <a:cubicBezTo>
                        <a:pt x="1591" y="1016"/>
                        <a:pt x="1586" y="1023"/>
                        <a:pt x="1582" y="1029"/>
                      </a:cubicBezTo>
                      <a:cubicBezTo>
                        <a:pt x="1579" y="1032"/>
                        <a:pt x="1575" y="1035"/>
                        <a:pt x="1579" y="1039"/>
                      </a:cubicBezTo>
                      <a:cubicBezTo>
                        <a:pt x="1582" y="1042"/>
                        <a:pt x="1586" y="1039"/>
                        <a:pt x="1589" y="1036"/>
                      </a:cubicBezTo>
                      <a:cubicBezTo>
                        <a:pt x="1601" y="1027"/>
                        <a:pt x="1613" y="1026"/>
                        <a:pt x="1628" y="1030"/>
                      </a:cubicBezTo>
                      <a:cubicBezTo>
                        <a:pt x="1645" y="1034"/>
                        <a:pt x="1640" y="1046"/>
                        <a:pt x="1638" y="1055"/>
                      </a:cubicBezTo>
                      <a:cubicBezTo>
                        <a:pt x="1635" y="1068"/>
                        <a:pt x="1634" y="1069"/>
                        <a:pt x="1646" y="1068"/>
                      </a:cubicBezTo>
                      <a:cubicBezTo>
                        <a:pt x="1660" y="1067"/>
                        <a:pt x="1666" y="1082"/>
                        <a:pt x="1663" y="1086"/>
                      </a:cubicBezTo>
                      <a:cubicBezTo>
                        <a:pt x="1652" y="1100"/>
                        <a:pt x="1667" y="1115"/>
                        <a:pt x="1657" y="1127"/>
                      </a:cubicBezTo>
                      <a:cubicBezTo>
                        <a:pt x="1655" y="1128"/>
                        <a:pt x="1657" y="1132"/>
                        <a:pt x="1660" y="1133"/>
                      </a:cubicBezTo>
                      <a:cubicBezTo>
                        <a:pt x="1674" y="1135"/>
                        <a:pt x="1685" y="1128"/>
                        <a:pt x="1697" y="1123"/>
                      </a:cubicBezTo>
                      <a:cubicBezTo>
                        <a:pt x="1705" y="1120"/>
                        <a:pt x="1705" y="1108"/>
                        <a:pt x="1703" y="1099"/>
                      </a:cubicBezTo>
                      <a:cubicBezTo>
                        <a:pt x="1700" y="1080"/>
                        <a:pt x="1691" y="1065"/>
                        <a:pt x="1680" y="1051"/>
                      </a:cubicBezTo>
                      <a:cubicBezTo>
                        <a:pt x="1669" y="1040"/>
                        <a:pt x="1666" y="1033"/>
                        <a:pt x="1683" y="1024"/>
                      </a:cubicBezTo>
                      <a:cubicBezTo>
                        <a:pt x="1695" y="1019"/>
                        <a:pt x="1707" y="1012"/>
                        <a:pt x="1709" y="992"/>
                      </a:cubicBezTo>
                      <a:cubicBezTo>
                        <a:pt x="1711" y="972"/>
                        <a:pt x="1734" y="969"/>
                        <a:pt x="1745" y="955"/>
                      </a:cubicBezTo>
                      <a:cubicBezTo>
                        <a:pt x="1746" y="953"/>
                        <a:pt x="1753" y="954"/>
                        <a:pt x="1754" y="956"/>
                      </a:cubicBezTo>
                      <a:cubicBezTo>
                        <a:pt x="1765" y="973"/>
                        <a:pt x="1776" y="965"/>
                        <a:pt x="1786" y="957"/>
                      </a:cubicBezTo>
                      <a:cubicBezTo>
                        <a:pt x="1811" y="938"/>
                        <a:pt x="1828" y="910"/>
                        <a:pt x="1850" y="887"/>
                      </a:cubicBezTo>
                      <a:cubicBezTo>
                        <a:pt x="1851" y="886"/>
                        <a:pt x="1850" y="882"/>
                        <a:pt x="1851" y="881"/>
                      </a:cubicBezTo>
                      <a:cubicBezTo>
                        <a:pt x="1877" y="852"/>
                        <a:pt x="1890" y="817"/>
                        <a:pt x="1890" y="777"/>
                      </a:cubicBezTo>
                      <a:cubicBezTo>
                        <a:pt x="1890" y="775"/>
                        <a:pt x="1891" y="773"/>
                        <a:pt x="1892" y="771"/>
                      </a:cubicBezTo>
                      <a:cubicBezTo>
                        <a:pt x="1904" y="761"/>
                        <a:pt x="1899" y="745"/>
                        <a:pt x="1898" y="733"/>
                      </a:cubicBezTo>
                      <a:cubicBezTo>
                        <a:pt x="1898" y="725"/>
                        <a:pt x="1885" y="715"/>
                        <a:pt x="1877" y="709"/>
                      </a:cubicBezTo>
                      <a:cubicBezTo>
                        <a:pt x="1869" y="704"/>
                        <a:pt x="1864" y="709"/>
                        <a:pt x="1858" y="717"/>
                      </a:cubicBezTo>
                      <a:cubicBezTo>
                        <a:pt x="1849" y="728"/>
                        <a:pt x="1836" y="722"/>
                        <a:pt x="1826" y="718"/>
                      </a:cubicBezTo>
                      <a:cubicBezTo>
                        <a:pt x="1817" y="715"/>
                        <a:pt x="1829" y="706"/>
                        <a:pt x="1825" y="700"/>
                      </a:cubicBezTo>
                      <a:cubicBezTo>
                        <a:pt x="1823" y="699"/>
                        <a:pt x="1820" y="699"/>
                        <a:pt x="1818" y="699"/>
                      </a:cubicBezTo>
                      <a:cubicBezTo>
                        <a:pt x="1812" y="697"/>
                        <a:pt x="1803" y="703"/>
                        <a:pt x="1800" y="695"/>
                      </a:cubicBezTo>
                      <a:cubicBezTo>
                        <a:pt x="1796" y="684"/>
                        <a:pt x="1806" y="682"/>
                        <a:pt x="1812" y="679"/>
                      </a:cubicBezTo>
                      <a:cubicBezTo>
                        <a:pt x="1842" y="661"/>
                        <a:pt x="1864" y="633"/>
                        <a:pt x="1888" y="608"/>
                      </a:cubicBezTo>
                      <a:cubicBezTo>
                        <a:pt x="1914" y="579"/>
                        <a:pt x="1941" y="567"/>
                        <a:pt x="1977" y="573"/>
                      </a:cubicBezTo>
                      <a:cubicBezTo>
                        <a:pt x="1992" y="575"/>
                        <a:pt x="2010" y="579"/>
                        <a:pt x="2023" y="570"/>
                      </a:cubicBezTo>
                      <a:cubicBezTo>
                        <a:pt x="2036" y="561"/>
                        <a:pt x="2045" y="566"/>
                        <a:pt x="2058" y="568"/>
                      </a:cubicBezTo>
                      <a:cubicBezTo>
                        <a:pt x="2072" y="569"/>
                        <a:pt x="2079" y="587"/>
                        <a:pt x="2092" y="583"/>
                      </a:cubicBezTo>
                      <a:cubicBezTo>
                        <a:pt x="2103" y="579"/>
                        <a:pt x="2114" y="581"/>
                        <a:pt x="2127" y="578"/>
                      </a:cubicBezTo>
                      <a:cubicBezTo>
                        <a:pt x="2110" y="575"/>
                        <a:pt x="2109" y="567"/>
                        <a:pt x="2120" y="557"/>
                      </a:cubicBezTo>
                      <a:cubicBezTo>
                        <a:pt x="2130" y="547"/>
                        <a:pt x="2143" y="539"/>
                        <a:pt x="2149" y="527"/>
                      </a:cubicBezTo>
                      <a:cubicBezTo>
                        <a:pt x="2159" y="509"/>
                        <a:pt x="2174" y="509"/>
                        <a:pt x="2189" y="508"/>
                      </a:cubicBezTo>
                      <a:cubicBezTo>
                        <a:pt x="2199" y="507"/>
                        <a:pt x="2209" y="511"/>
                        <a:pt x="2218" y="508"/>
                      </a:cubicBezTo>
                      <a:cubicBezTo>
                        <a:pt x="2220" y="516"/>
                        <a:pt x="2213" y="518"/>
                        <a:pt x="2212" y="524"/>
                      </a:cubicBezTo>
                      <a:cubicBezTo>
                        <a:pt x="2211" y="530"/>
                        <a:pt x="2213" y="535"/>
                        <a:pt x="2219" y="537"/>
                      </a:cubicBezTo>
                      <a:cubicBezTo>
                        <a:pt x="2222" y="538"/>
                        <a:pt x="2262" y="507"/>
                        <a:pt x="2263" y="503"/>
                      </a:cubicBezTo>
                      <a:cubicBezTo>
                        <a:pt x="2264" y="475"/>
                        <a:pt x="2281" y="488"/>
                        <a:pt x="2294" y="490"/>
                      </a:cubicBezTo>
                      <a:cubicBezTo>
                        <a:pt x="2283" y="498"/>
                        <a:pt x="2278" y="507"/>
                        <a:pt x="2278" y="521"/>
                      </a:cubicBezTo>
                      <a:cubicBezTo>
                        <a:pt x="2279" y="531"/>
                        <a:pt x="2273" y="539"/>
                        <a:pt x="2262" y="542"/>
                      </a:cubicBezTo>
                      <a:cubicBezTo>
                        <a:pt x="2256" y="543"/>
                        <a:pt x="2250" y="545"/>
                        <a:pt x="2246" y="550"/>
                      </a:cubicBezTo>
                      <a:cubicBezTo>
                        <a:pt x="2220" y="583"/>
                        <a:pt x="2186" y="607"/>
                        <a:pt x="2157" y="637"/>
                      </a:cubicBezTo>
                      <a:cubicBezTo>
                        <a:pt x="2142" y="652"/>
                        <a:pt x="2139" y="670"/>
                        <a:pt x="2141" y="688"/>
                      </a:cubicBezTo>
                      <a:cubicBezTo>
                        <a:pt x="2145" y="718"/>
                        <a:pt x="2152" y="748"/>
                        <a:pt x="2159" y="778"/>
                      </a:cubicBezTo>
                      <a:cubicBezTo>
                        <a:pt x="2184" y="767"/>
                        <a:pt x="2184" y="735"/>
                        <a:pt x="2204" y="718"/>
                      </a:cubicBezTo>
                      <a:cubicBezTo>
                        <a:pt x="2213" y="711"/>
                        <a:pt x="2217" y="696"/>
                        <a:pt x="2232" y="695"/>
                      </a:cubicBezTo>
                      <a:cubicBezTo>
                        <a:pt x="2240" y="694"/>
                        <a:pt x="2243" y="694"/>
                        <a:pt x="2240" y="683"/>
                      </a:cubicBezTo>
                      <a:cubicBezTo>
                        <a:pt x="2234" y="665"/>
                        <a:pt x="2245" y="653"/>
                        <a:pt x="2262" y="652"/>
                      </a:cubicBezTo>
                      <a:cubicBezTo>
                        <a:pt x="2253" y="632"/>
                        <a:pt x="2253" y="632"/>
                        <a:pt x="2260" y="616"/>
                      </a:cubicBezTo>
                      <a:cubicBezTo>
                        <a:pt x="2254" y="615"/>
                        <a:pt x="2246" y="623"/>
                        <a:pt x="2243" y="613"/>
                      </a:cubicBezTo>
                      <a:cubicBezTo>
                        <a:pt x="2240" y="605"/>
                        <a:pt x="2245" y="599"/>
                        <a:pt x="2249" y="593"/>
                      </a:cubicBezTo>
                      <a:cubicBezTo>
                        <a:pt x="2253" y="586"/>
                        <a:pt x="2263" y="582"/>
                        <a:pt x="2263" y="572"/>
                      </a:cubicBezTo>
                      <a:cubicBezTo>
                        <a:pt x="2263" y="560"/>
                        <a:pt x="2270" y="557"/>
                        <a:pt x="2279" y="558"/>
                      </a:cubicBezTo>
                      <a:cubicBezTo>
                        <a:pt x="2289" y="560"/>
                        <a:pt x="2298" y="556"/>
                        <a:pt x="2306" y="550"/>
                      </a:cubicBezTo>
                      <a:cubicBezTo>
                        <a:pt x="2317" y="541"/>
                        <a:pt x="2316" y="551"/>
                        <a:pt x="2317" y="558"/>
                      </a:cubicBezTo>
                      <a:cubicBezTo>
                        <a:pt x="2349" y="535"/>
                        <a:pt x="2361" y="535"/>
                        <a:pt x="2382" y="557"/>
                      </a:cubicBezTo>
                      <a:cubicBezTo>
                        <a:pt x="2388" y="539"/>
                        <a:pt x="2406" y="534"/>
                        <a:pt x="2419" y="526"/>
                      </a:cubicBezTo>
                      <a:cubicBezTo>
                        <a:pt x="2450" y="507"/>
                        <a:pt x="2479" y="476"/>
                        <a:pt x="2520" y="492"/>
                      </a:cubicBezTo>
                      <a:cubicBezTo>
                        <a:pt x="2527" y="494"/>
                        <a:pt x="2534" y="489"/>
                        <a:pt x="2532" y="486"/>
                      </a:cubicBezTo>
                      <a:cubicBezTo>
                        <a:pt x="2523" y="473"/>
                        <a:pt x="2523" y="452"/>
                        <a:pt x="2510" y="445"/>
                      </a:cubicBezTo>
                      <a:cubicBezTo>
                        <a:pt x="2501" y="439"/>
                        <a:pt x="2498" y="432"/>
                        <a:pt x="2492" y="424"/>
                      </a:cubicBezTo>
                      <a:cubicBezTo>
                        <a:pt x="2531" y="429"/>
                        <a:pt x="2532" y="428"/>
                        <a:pt x="2545" y="391"/>
                      </a:cubicBezTo>
                      <a:cubicBezTo>
                        <a:pt x="2548" y="382"/>
                        <a:pt x="2556" y="381"/>
                        <a:pt x="2563" y="381"/>
                      </a:cubicBezTo>
                      <a:cubicBezTo>
                        <a:pt x="2572" y="381"/>
                        <a:pt x="2565" y="387"/>
                        <a:pt x="2565" y="391"/>
                      </a:cubicBezTo>
                      <a:cubicBezTo>
                        <a:pt x="2565" y="401"/>
                        <a:pt x="2573" y="401"/>
                        <a:pt x="2579" y="401"/>
                      </a:cubicBezTo>
                      <a:cubicBezTo>
                        <a:pt x="2594" y="401"/>
                        <a:pt x="2606" y="403"/>
                        <a:pt x="2617" y="419"/>
                      </a:cubicBezTo>
                      <a:cubicBezTo>
                        <a:pt x="2623" y="429"/>
                        <a:pt x="2639" y="432"/>
                        <a:pt x="2651" y="437"/>
                      </a:cubicBezTo>
                      <a:cubicBezTo>
                        <a:pt x="2654" y="439"/>
                        <a:pt x="2656" y="439"/>
                        <a:pt x="2658" y="433"/>
                      </a:cubicBezTo>
                      <a:cubicBezTo>
                        <a:pt x="2663" y="418"/>
                        <a:pt x="2668" y="402"/>
                        <a:pt x="2688" y="402"/>
                      </a:cubicBezTo>
                      <a:cubicBezTo>
                        <a:pt x="2696" y="402"/>
                        <a:pt x="2705" y="399"/>
                        <a:pt x="2710" y="391"/>
                      </a:cubicBezTo>
                      <a:cubicBezTo>
                        <a:pt x="2701" y="383"/>
                        <a:pt x="2692" y="374"/>
                        <a:pt x="2682" y="368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Freeform 12"/>
                <p:cNvSpPr>
                  <a:spLocks/>
                </p:cNvSpPr>
                <p:nvPr/>
              </p:nvSpPr>
              <p:spPr bwMode="auto">
                <a:xfrm>
                  <a:off x="9803130" y="3877309"/>
                  <a:ext cx="257175" cy="304800"/>
                </a:xfrm>
                <a:custGeom>
                  <a:avLst/>
                  <a:gdLst>
                    <a:gd name="T0" fmla="*/ 154 w 164"/>
                    <a:gd name="T1" fmla="*/ 51 h 193"/>
                    <a:gd name="T2" fmla="*/ 148 w 164"/>
                    <a:gd name="T3" fmla="*/ 10 h 193"/>
                    <a:gd name="T4" fmla="*/ 118 w 164"/>
                    <a:gd name="T5" fmla="*/ 10 h 193"/>
                    <a:gd name="T6" fmla="*/ 31 w 164"/>
                    <a:gd name="T7" fmla="*/ 92 h 193"/>
                    <a:gd name="T8" fmla="*/ 20 w 164"/>
                    <a:gd name="T9" fmla="*/ 98 h 193"/>
                    <a:gd name="T10" fmla="*/ 4 w 164"/>
                    <a:gd name="T11" fmla="*/ 119 h 193"/>
                    <a:gd name="T12" fmla="*/ 6 w 164"/>
                    <a:gd name="T13" fmla="*/ 134 h 193"/>
                    <a:gd name="T14" fmla="*/ 29 w 164"/>
                    <a:gd name="T15" fmla="*/ 174 h 193"/>
                    <a:gd name="T16" fmla="*/ 97 w 164"/>
                    <a:gd name="T17" fmla="*/ 190 h 193"/>
                    <a:gd name="T18" fmla="*/ 125 w 164"/>
                    <a:gd name="T19" fmla="*/ 173 h 193"/>
                    <a:gd name="T20" fmla="*/ 128 w 164"/>
                    <a:gd name="T21" fmla="*/ 165 h 193"/>
                    <a:gd name="T22" fmla="*/ 159 w 164"/>
                    <a:gd name="T23" fmla="*/ 108 h 193"/>
                    <a:gd name="T24" fmla="*/ 157 w 164"/>
                    <a:gd name="T25" fmla="*/ 87 h 193"/>
                    <a:gd name="T26" fmla="*/ 154 w 164"/>
                    <a:gd name="T27" fmla="*/ 51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64" h="193">
                      <a:moveTo>
                        <a:pt x="154" y="51"/>
                      </a:moveTo>
                      <a:cubicBezTo>
                        <a:pt x="162" y="38"/>
                        <a:pt x="164" y="22"/>
                        <a:pt x="148" y="10"/>
                      </a:cubicBezTo>
                      <a:cubicBezTo>
                        <a:pt x="138" y="2"/>
                        <a:pt x="126" y="0"/>
                        <a:pt x="118" y="10"/>
                      </a:cubicBezTo>
                      <a:cubicBezTo>
                        <a:pt x="93" y="42"/>
                        <a:pt x="55" y="58"/>
                        <a:pt x="31" y="92"/>
                      </a:cubicBezTo>
                      <a:cubicBezTo>
                        <a:pt x="28" y="97"/>
                        <a:pt x="25" y="99"/>
                        <a:pt x="20" y="98"/>
                      </a:cubicBezTo>
                      <a:cubicBezTo>
                        <a:pt x="0" y="93"/>
                        <a:pt x="3" y="107"/>
                        <a:pt x="4" y="119"/>
                      </a:cubicBezTo>
                      <a:cubicBezTo>
                        <a:pt x="5" y="124"/>
                        <a:pt x="5" y="129"/>
                        <a:pt x="6" y="134"/>
                      </a:cubicBezTo>
                      <a:cubicBezTo>
                        <a:pt x="8" y="150"/>
                        <a:pt x="18" y="165"/>
                        <a:pt x="29" y="174"/>
                      </a:cubicBezTo>
                      <a:cubicBezTo>
                        <a:pt x="50" y="191"/>
                        <a:pt x="81" y="177"/>
                        <a:pt x="97" y="190"/>
                      </a:cubicBezTo>
                      <a:cubicBezTo>
                        <a:pt x="118" y="193"/>
                        <a:pt x="126" y="190"/>
                        <a:pt x="125" y="173"/>
                      </a:cubicBezTo>
                      <a:cubicBezTo>
                        <a:pt x="125" y="170"/>
                        <a:pt x="126" y="167"/>
                        <a:pt x="128" y="165"/>
                      </a:cubicBezTo>
                      <a:cubicBezTo>
                        <a:pt x="146" y="151"/>
                        <a:pt x="149" y="128"/>
                        <a:pt x="159" y="108"/>
                      </a:cubicBezTo>
                      <a:cubicBezTo>
                        <a:pt x="163" y="98"/>
                        <a:pt x="164" y="94"/>
                        <a:pt x="157" y="87"/>
                      </a:cubicBezTo>
                      <a:cubicBezTo>
                        <a:pt x="147" y="76"/>
                        <a:pt x="144" y="66"/>
                        <a:pt x="154" y="51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Freeform 13"/>
                <p:cNvSpPr>
                  <a:spLocks/>
                </p:cNvSpPr>
                <p:nvPr/>
              </p:nvSpPr>
              <p:spPr bwMode="auto">
                <a:xfrm>
                  <a:off x="10396855" y="4086859"/>
                  <a:ext cx="242888" cy="233362"/>
                </a:xfrm>
                <a:custGeom>
                  <a:avLst/>
                  <a:gdLst>
                    <a:gd name="T0" fmla="*/ 120 w 154"/>
                    <a:gd name="T1" fmla="*/ 28 h 148"/>
                    <a:gd name="T2" fmla="*/ 75 w 154"/>
                    <a:gd name="T3" fmla="*/ 40 h 148"/>
                    <a:gd name="T4" fmla="*/ 44 w 154"/>
                    <a:gd name="T5" fmla="*/ 41 h 148"/>
                    <a:gd name="T6" fmla="*/ 37 w 154"/>
                    <a:gd name="T7" fmla="*/ 20 h 148"/>
                    <a:gd name="T8" fmla="*/ 28 w 154"/>
                    <a:gd name="T9" fmla="*/ 7 h 148"/>
                    <a:gd name="T10" fmla="*/ 0 w 154"/>
                    <a:gd name="T11" fmla="*/ 9 h 148"/>
                    <a:gd name="T12" fmla="*/ 33 w 154"/>
                    <a:gd name="T13" fmla="*/ 34 h 148"/>
                    <a:gd name="T14" fmla="*/ 25 w 154"/>
                    <a:gd name="T15" fmla="*/ 40 h 148"/>
                    <a:gd name="T16" fmla="*/ 19 w 154"/>
                    <a:gd name="T17" fmla="*/ 49 h 148"/>
                    <a:gd name="T18" fmla="*/ 30 w 154"/>
                    <a:gd name="T19" fmla="*/ 52 h 148"/>
                    <a:gd name="T20" fmla="*/ 39 w 154"/>
                    <a:gd name="T21" fmla="*/ 55 h 148"/>
                    <a:gd name="T22" fmla="*/ 73 w 154"/>
                    <a:gd name="T23" fmla="*/ 72 h 148"/>
                    <a:gd name="T24" fmla="*/ 119 w 154"/>
                    <a:gd name="T25" fmla="*/ 124 h 148"/>
                    <a:gd name="T26" fmla="*/ 125 w 154"/>
                    <a:gd name="T27" fmla="*/ 135 h 148"/>
                    <a:gd name="T28" fmla="*/ 150 w 154"/>
                    <a:gd name="T29" fmla="*/ 148 h 148"/>
                    <a:gd name="T30" fmla="*/ 153 w 154"/>
                    <a:gd name="T31" fmla="*/ 39 h 148"/>
                    <a:gd name="T32" fmla="*/ 120 w 154"/>
                    <a:gd name="T33" fmla="*/ 28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54" h="148">
                      <a:moveTo>
                        <a:pt x="120" y="28"/>
                      </a:moveTo>
                      <a:cubicBezTo>
                        <a:pt x="100" y="14"/>
                        <a:pt x="87" y="29"/>
                        <a:pt x="75" y="40"/>
                      </a:cubicBezTo>
                      <a:cubicBezTo>
                        <a:pt x="64" y="51"/>
                        <a:pt x="57" y="62"/>
                        <a:pt x="44" y="41"/>
                      </a:cubicBezTo>
                      <a:cubicBezTo>
                        <a:pt x="39" y="34"/>
                        <a:pt x="35" y="29"/>
                        <a:pt x="37" y="20"/>
                      </a:cubicBezTo>
                      <a:cubicBezTo>
                        <a:pt x="38" y="12"/>
                        <a:pt x="35" y="9"/>
                        <a:pt x="28" y="7"/>
                      </a:cubicBezTo>
                      <a:cubicBezTo>
                        <a:pt x="17" y="5"/>
                        <a:pt x="7" y="0"/>
                        <a:pt x="0" y="9"/>
                      </a:cubicBezTo>
                      <a:cubicBezTo>
                        <a:pt x="3" y="29"/>
                        <a:pt x="20" y="27"/>
                        <a:pt x="33" y="34"/>
                      </a:cubicBezTo>
                      <a:cubicBezTo>
                        <a:pt x="29" y="37"/>
                        <a:pt x="26" y="38"/>
                        <a:pt x="25" y="40"/>
                      </a:cubicBezTo>
                      <a:cubicBezTo>
                        <a:pt x="24" y="43"/>
                        <a:pt x="13" y="37"/>
                        <a:pt x="19" y="49"/>
                      </a:cubicBezTo>
                      <a:cubicBezTo>
                        <a:pt x="23" y="57"/>
                        <a:pt x="24" y="57"/>
                        <a:pt x="30" y="52"/>
                      </a:cubicBezTo>
                      <a:cubicBezTo>
                        <a:pt x="34" y="48"/>
                        <a:pt x="36" y="53"/>
                        <a:pt x="39" y="55"/>
                      </a:cubicBezTo>
                      <a:cubicBezTo>
                        <a:pt x="50" y="62"/>
                        <a:pt x="60" y="69"/>
                        <a:pt x="73" y="72"/>
                      </a:cubicBezTo>
                      <a:cubicBezTo>
                        <a:pt x="99" y="78"/>
                        <a:pt x="113" y="97"/>
                        <a:pt x="119" y="124"/>
                      </a:cubicBezTo>
                      <a:cubicBezTo>
                        <a:pt x="120" y="129"/>
                        <a:pt x="119" y="137"/>
                        <a:pt x="125" y="135"/>
                      </a:cubicBezTo>
                      <a:cubicBezTo>
                        <a:pt x="138" y="132"/>
                        <a:pt x="141" y="145"/>
                        <a:pt x="150" y="148"/>
                      </a:cubicBezTo>
                      <a:cubicBezTo>
                        <a:pt x="154" y="112"/>
                        <a:pt x="148" y="75"/>
                        <a:pt x="153" y="39"/>
                      </a:cubicBezTo>
                      <a:cubicBezTo>
                        <a:pt x="142" y="36"/>
                        <a:pt x="129" y="35"/>
                        <a:pt x="120" y="28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Freeform 14"/>
                <p:cNvSpPr>
                  <a:spLocks/>
                </p:cNvSpPr>
                <p:nvPr/>
              </p:nvSpPr>
              <p:spPr bwMode="auto">
                <a:xfrm>
                  <a:off x="10380980" y="2851785"/>
                  <a:ext cx="292100" cy="268287"/>
                </a:xfrm>
                <a:custGeom>
                  <a:avLst/>
                  <a:gdLst>
                    <a:gd name="T0" fmla="*/ 170 w 186"/>
                    <a:gd name="T1" fmla="*/ 0 h 171"/>
                    <a:gd name="T2" fmla="*/ 167 w 186"/>
                    <a:gd name="T3" fmla="*/ 1 h 171"/>
                    <a:gd name="T4" fmla="*/ 150 w 186"/>
                    <a:gd name="T5" fmla="*/ 26 h 171"/>
                    <a:gd name="T6" fmla="*/ 104 w 186"/>
                    <a:gd name="T7" fmla="*/ 93 h 171"/>
                    <a:gd name="T8" fmla="*/ 87 w 186"/>
                    <a:gd name="T9" fmla="*/ 108 h 171"/>
                    <a:gd name="T10" fmla="*/ 66 w 186"/>
                    <a:gd name="T11" fmla="*/ 120 h 171"/>
                    <a:gd name="T12" fmla="*/ 0 w 186"/>
                    <a:gd name="T13" fmla="*/ 149 h 171"/>
                    <a:gd name="T14" fmla="*/ 9 w 186"/>
                    <a:gd name="T15" fmla="*/ 146 h 171"/>
                    <a:gd name="T16" fmla="*/ 27 w 186"/>
                    <a:gd name="T17" fmla="*/ 142 h 171"/>
                    <a:gd name="T18" fmla="*/ 24 w 186"/>
                    <a:gd name="T19" fmla="*/ 160 h 171"/>
                    <a:gd name="T20" fmla="*/ 27 w 186"/>
                    <a:gd name="T21" fmla="*/ 168 h 171"/>
                    <a:gd name="T22" fmla="*/ 31 w 186"/>
                    <a:gd name="T23" fmla="*/ 168 h 171"/>
                    <a:gd name="T24" fmla="*/ 53 w 186"/>
                    <a:gd name="T25" fmla="*/ 157 h 171"/>
                    <a:gd name="T26" fmla="*/ 53 w 186"/>
                    <a:gd name="T27" fmla="*/ 146 h 171"/>
                    <a:gd name="T28" fmla="*/ 48 w 186"/>
                    <a:gd name="T29" fmla="*/ 137 h 171"/>
                    <a:gd name="T30" fmla="*/ 62 w 186"/>
                    <a:gd name="T31" fmla="*/ 133 h 171"/>
                    <a:gd name="T32" fmla="*/ 71 w 186"/>
                    <a:gd name="T33" fmla="*/ 140 h 171"/>
                    <a:gd name="T34" fmla="*/ 77 w 186"/>
                    <a:gd name="T35" fmla="*/ 155 h 171"/>
                    <a:gd name="T36" fmla="*/ 89 w 186"/>
                    <a:gd name="T37" fmla="*/ 138 h 171"/>
                    <a:gd name="T38" fmla="*/ 98 w 186"/>
                    <a:gd name="T39" fmla="*/ 129 h 171"/>
                    <a:gd name="T40" fmla="*/ 153 w 186"/>
                    <a:gd name="T41" fmla="*/ 121 h 171"/>
                    <a:gd name="T42" fmla="*/ 156 w 186"/>
                    <a:gd name="T43" fmla="*/ 114 h 171"/>
                    <a:gd name="T44" fmla="*/ 176 w 186"/>
                    <a:gd name="T45" fmla="*/ 42 h 171"/>
                    <a:gd name="T46" fmla="*/ 170 w 186"/>
                    <a:gd name="T47" fmla="*/ 0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86" h="171">
                      <a:moveTo>
                        <a:pt x="170" y="0"/>
                      </a:moveTo>
                      <a:cubicBezTo>
                        <a:pt x="169" y="0"/>
                        <a:pt x="167" y="0"/>
                        <a:pt x="167" y="1"/>
                      </a:cubicBezTo>
                      <a:cubicBezTo>
                        <a:pt x="160" y="9"/>
                        <a:pt x="147" y="9"/>
                        <a:pt x="150" y="26"/>
                      </a:cubicBezTo>
                      <a:cubicBezTo>
                        <a:pt x="155" y="59"/>
                        <a:pt x="130" y="84"/>
                        <a:pt x="104" y="93"/>
                      </a:cubicBezTo>
                      <a:cubicBezTo>
                        <a:pt x="96" y="96"/>
                        <a:pt x="89" y="100"/>
                        <a:pt x="87" y="108"/>
                      </a:cubicBezTo>
                      <a:cubicBezTo>
                        <a:pt x="84" y="120"/>
                        <a:pt x="77" y="121"/>
                        <a:pt x="66" y="120"/>
                      </a:cubicBezTo>
                      <a:cubicBezTo>
                        <a:pt x="39" y="116"/>
                        <a:pt x="17" y="126"/>
                        <a:pt x="0" y="149"/>
                      </a:cubicBezTo>
                      <a:cubicBezTo>
                        <a:pt x="3" y="148"/>
                        <a:pt x="6" y="146"/>
                        <a:pt x="9" y="146"/>
                      </a:cubicBezTo>
                      <a:cubicBezTo>
                        <a:pt x="15" y="146"/>
                        <a:pt x="21" y="138"/>
                        <a:pt x="27" y="142"/>
                      </a:cubicBezTo>
                      <a:cubicBezTo>
                        <a:pt x="38" y="150"/>
                        <a:pt x="26" y="154"/>
                        <a:pt x="24" y="160"/>
                      </a:cubicBezTo>
                      <a:cubicBezTo>
                        <a:pt x="24" y="162"/>
                        <a:pt x="25" y="166"/>
                        <a:pt x="27" y="168"/>
                      </a:cubicBezTo>
                      <a:cubicBezTo>
                        <a:pt x="27" y="169"/>
                        <a:pt x="29" y="171"/>
                        <a:pt x="31" y="168"/>
                      </a:cubicBezTo>
                      <a:cubicBezTo>
                        <a:pt x="36" y="159"/>
                        <a:pt x="45" y="160"/>
                        <a:pt x="53" y="157"/>
                      </a:cubicBezTo>
                      <a:cubicBezTo>
                        <a:pt x="58" y="156"/>
                        <a:pt x="62" y="150"/>
                        <a:pt x="53" y="146"/>
                      </a:cubicBezTo>
                      <a:cubicBezTo>
                        <a:pt x="49" y="144"/>
                        <a:pt x="46" y="142"/>
                        <a:pt x="48" y="137"/>
                      </a:cubicBezTo>
                      <a:cubicBezTo>
                        <a:pt x="51" y="130"/>
                        <a:pt x="57" y="134"/>
                        <a:pt x="62" y="133"/>
                      </a:cubicBezTo>
                      <a:cubicBezTo>
                        <a:pt x="66" y="132"/>
                        <a:pt x="72" y="133"/>
                        <a:pt x="71" y="140"/>
                      </a:cubicBezTo>
                      <a:cubicBezTo>
                        <a:pt x="70" y="147"/>
                        <a:pt x="69" y="155"/>
                        <a:pt x="77" y="155"/>
                      </a:cubicBezTo>
                      <a:cubicBezTo>
                        <a:pt x="83" y="154"/>
                        <a:pt x="90" y="144"/>
                        <a:pt x="89" y="138"/>
                      </a:cubicBezTo>
                      <a:cubicBezTo>
                        <a:pt x="86" y="126"/>
                        <a:pt x="94" y="127"/>
                        <a:pt x="98" y="129"/>
                      </a:cubicBezTo>
                      <a:cubicBezTo>
                        <a:pt x="118" y="142"/>
                        <a:pt x="133" y="113"/>
                        <a:pt x="153" y="121"/>
                      </a:cubicBezTo>
                      <a:cubicBezTo>
                        <a:pt x="153" y="121"/>
                        <a:pt x="155" y="117"/>
                        <a:pt x="156" y="114"/>
                      </a:cubicBezTo>
                      <a:cubicBezTo>
                        <a:pt x="159" y="89"/>
                        <a:pt x="160" y="64"/>
                        <a:pt x="176" y="42"/>
                      </a:cubicBezTo>
                      <a:cubicBezTo>
                        <a:pt x="186" y="28"/>
                        <a:pt x="166" y="15"/>
                        <a:pt x="170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Freeform 15"/>
                <p:cNvSpPr>
                  <a:spLocks/>
                </p:cNvSpPr>
                <p:nvPr/>
              </p:nvSpPr>
              <p:spPr bwMode="auto">
                <a:xfrm>
                  <a:off x="9363393" y="1056322"/>
                  <a:ext cx="203200" cy="163512"/>
                </a:xfrm>
                <a:custGeom>
                  <a:avLst/>
                  <a:gdLst>
                    <a:gd name="T0" fmla="*/ 33 w 129"/>
                    <a:gd name="T1" fmla="*/ 70 h 104"/>
                    <a:gd name="T2" fmla="*/ 34 w 129"/>
                    <a:gd name="T3" fmla="*/ 72 h 104"/>
                    <a:gd name="T4" fmla="*/ 61 w 129"/>
                    <a:gd name="T5" fmla="*/ 90 h 104"/>
                    <a:gd name="T6" fmla="*/ 89 w 129"/>
                    <a:gd name="T7" fmla="*/ 96 h 104"/>
                    <a:gd name="T8" fmla="*/ 119 w 129"/>
                    <a:gd name="T9" fmla="*/ 82 h 104"/>
                    <a:gd name="T10" fmla="*/ 121 w 129"/>
                    <a:gd name="T11" fmla="*/ 78 h 104"/>
                    <a:gd name="T12" fmla="*/ 124 w 129"/>
                    <a:gd name="T13" fmla="*/ 60 h 104"/>
                    <a:gd name="T14" fmla="*/ 106 w 129"/>
                    <a:gd name="T15" fmla="*/ 57 h 104"/>
                    <a:gd name="T16" fmla="*/ 82 w 129"/>
                    <a:gd name="T17" fmla="*/ 31 h 104"/>
                    <a:gd name="T18" fmla="*/ 77 w 129"/>
                    <a:gd name="T19" fmla="*/ 13 h 104"/>
                    <a:gd name="T20" fmla="*/ 57 w 129"/>
                    <a:gd name="T21" fmla="*/ 3 h 104"/>
                    <a:gd name="T22" fmla="*/ 12 w 129"/>
                    <a:gd name="T23" fmla="*/ 33 h 104"/>
                    <a:gd name="T24" fmla="*/ 0 w 129"/>
                    <a:gd name="T25" fmla="*/ 37 h 104"/>
                    <a:gd name="T26" fmla="*/ 10 w 129"/>
                    <a:gd name="T27" fmla="*/ 42 h 104"/>
                    <a:gd name="T28" fmla="*/ 33 w 129"/>
                    <a:gd name="T29" fmla="*/ 7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9" h="104">
                      <a:moveTo>
                        <a:pt x="33" y="70"/>
                      </a:moveTo>
                      <a:cubicBezTo>
                        <a:pt x="33" y="71"/>
                        <a:pt x="34" y="71"/>
                        <a:pt x="34" y="72"/>
                      </a:cubicBezTo>
                      <a:cubicBezTo>
                        <a:pt x="43" y="77"/>
                        <a:pt x="46" y="92"/>
                        <a:pt x="61" y="90"/>
                      </a:cubicBezTo>
                      <a:cubicBezTo>
                        <a:pt x="70" y="88"/>
                        <a:pt x="79" y="92"/>
                        <a:pt x="89" y="96"/>
                      </a:cubicBezTo>
                      <a:cubicBezTo>
                        <a:pt x="105" y="104"/>
                        <a:pt x="116" y="97"/>
                        <a:pt x="119" y="82"/>
                      </a:cubicBezTo>
                      <a:cubicBezTo>
                        <a:pt x="119" y="80"/>
                        <a:pt x="121" y="79"/>
                        <a:pt x="121" y="78"/>
                      </a:cubicBezTo>
                      <a:cubicBezTo>
                        <a:pt x="125" y="73"/>
                        <a:pt x="129" y="66"/>
                        <a:pt x="124" y="60"/>
                      </a:cubicBezTo>
                      <a:cubicBezTo>
                        <a:pt x="119" y="53"/>
                        <a:pt x="112" y="55"/>
                        <a:pt x="106" y="57"/>
                      </a:cubicBezTo>
                      <a:cubicBezTo>
                        <a:pt x="91" y="60"/>
                        <a:pt x="77" y="47"/>
                        <a:pt x="82" y="31"/>
                      </a:cubicBezTo>
                      <a:cubicBezTo>
                        <a:pt x="84" y="23"/>
                        <a:pt x="86" y="18"/>
                        <a:pt x="77" y="13"/>
                      </a:cubicBezTo>
                      <a:cubicBezTo>
                        <a:pt x="70" y="9"/>
                        <a:pt x="60" y="0"/>
                        <a:pt x="57" y="3"/>
                      </a:cubicBezTo>
                      <a:cubicBezTo>
                        <a:pt x="44" y="18"/>
                        <a:pt x="13" y="0"/>
                        <a:pt x="12" y="33"/>
                      </a:cubicBezTo>
                      <a:cubicBezTo>
                        <a:pt x="12" y="34"/>
                        <a:pt x="7" y="35"/>
                        <a:pt x="0" y="37"/>
                      </a:cubicBezTo>
                      <a:cubicBezTo>
                        <a:pt x="6" y="40"/>
                        <a:pt x="8" y="41"/>
                        <a:pt x="10" y="42"/>
                      </a:cubicBezTo>
                      <a:cubicBezTo>
                        <a:pt x="27" y="49"/>
                        <a:pt x="30" y="53"/>
                        <a:pt x="33" y="7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0" name="Freeform 16"/>
                <p:cNvSpPr>
                  <a:spLocks/>
                </p:cNvSpPr>
                <p:nvPr/>
              </p:nvSpPr>
              <p:spPr bwMode="auto">
                <a:xfrm>
                  <a:off x="10538143" y="1373822"/>
                  <a:ext cx="203200" cy="82550"/>
                </a:xfrm>
                <a:custGeom>
                  <a:avLst/>
                  <a:gdLst>
                    <a:gd name="T0" fmla="*/ 19 w 129"/>
                    <a:gd name="T1" fmla="*/ 46 h 53"/>
                    <a:gd name="T2" fmla="*/ 50 w 129"/>
                    <a:gd name="T3" fmla="*/ 44 h 53"/>
                    <a:gd name="T4" fmla="*/ 118 w 129"/>
                    <a:gd name="T5" fmla="*/ 37 h 53"/>
                    <a:gd name="T6" fmla="*/ 127 w 129"/>
                    <a:gd name="T7" fmla="*/ 24 h 53"/>
                    <a:gd name="T8" fmla="*/ 119 w 129"/>
                    <a:gd name="T9" fmla="*/ 16 h 53"/>
                    <a:gd name="T10" fmla="*/ 81 w 129"/>
                    <a:gd name="T11" fmla="*/ 5 h 53"/>
                    <a:gd name="T12" fmla="*/ 67 w 129"/>
                    <a:gd name="T13" fmla="*/ 12 h 53"/>
                    <a:gd name="T14" fmla="*/ 53 w 129"/>
                    <a:gd name="T15" fmla="*/ 17 h 53"/>
                    <a:gd name="T16" fmla="*/ 36 w 129"/>
                    <a:gd name="T17" fmla="*/ 6 h 53"/>
                    <a:gd name="T18" fmla="*/ 4 w 129"/>
                    <a:gd name="T19" fmla="*/ 17 h 53"/>
                    <a:gd name="T20" fmla="*/ 19 w 129"/>
                    <a:gd name="T21" fmla="*/ 46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9" h="53">
                      <a:moveTo>
                        <a:pt x="19" y="46"/>
                      </a:moveTo>
                      <a:cubicBezTo>
                        <a:pt x="31" y="53"/>
                        <a:pt x="39" y="42"/>
                        <a:pt x="50" y="44"/>
                      </a:cubicBezTo>
                      <a:cubicBezTo>
                        <a:pt x="72" y="40"/>
                        <a:pt x="96" y="44"/>
                        <a:pt x="118" y="37"/>
                      </a:cubicBezTo>
                      <a:cubicBezTo>
                        <a:pt x="124" y="35"/>
                        <a:pt x="126" y="30"/>
                        <a:pt x="127" y="24"/>
                      </a:cubicBezTo>
                      <a:cubicBezTo>
                        <a:pt x="129" y="18"/>
                        <a:pt x="123" y="18"/>
                        <a:pt x="119" y="16"/>
                      </a:cubicBezTo>
                      <a:cubicBezTo>
                        <a:pt x="106" y="13"/>
                        <a:pt x="94" y="9"/>
                        <a:pt x="81" y="5"/>
                      </a:cubicBezTo>
                      <a:cubicBezTo>
                        <a:pt x="75" y="3"/>
                        <a:pt x="68" y="5"/>
                        <a:pt x="67" y="12"/>
                      </a:cubicBezTo>
                      <a:cubicBezTo>
                        <a:pt x="64" y="25"/>
                        <a:pt x="58" y="18"/>
                        <a:pt x="53" y="17"/>
                      </a:cubicBezTo>
                      <a:cubicBezTo>
                        <a:pt x="45" y="16"/>
                        <a:pt x="42" y="9"/>
                        <a:pt x="36" y="6"/>
                      </a:cubicBezTo>
                      <a:cubicBezTo>
                        <a:pt x="24" y="0"/>
                        <a:pt x="8" y="5"/>
                        <a:pt x="4" y="17"/>
                      </a:cubicBezTo>
                      <a:cubicBezTo>
                        <a:pt x="0" y="32"/>
                        <a:pt x="6" y="40"/>
                        <a:pt x="19" y="46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" name="Freeform 17"/>
                <p:cNvSpPr>
                  <a:spLocks/>
                </p:cNvSpPr>
                <p:nvPr/>
              </p:nvSpPr>
              <p:spPr bwMode="auto">
                <a:xfrm>
                  <a:off x="9563418" y="1186497"/>
                  <a:ext cx="144463" cy="80962"/>
                </a:xfrm>
                <a:custGeom>
                  <a:avLst/>
                  <a:gdLst>
                    <a:gd name="T0" fmla="*/ 84 w 92"/>
                    <a:gd name="T1" fmla="*/ 33 h 52"/>
                    <a:gd name="T2" fmla="*/ 92 w 92"/>
                    <a:gd name="T3" fmla="*/ 27 h 52"/>
                    <a:gd name="T4" fmla="*/ 86 w 92"/>
                    <a:gd name="T5" fmla="*/ 20 h 52"/>
                    <a:gd name="T6" fmla="*/ 50 w 92"/>
                    <a:gd name="T7" fmla="*/ 7 h 52"/>
                    <a:gd name="T8" fmla="*/ 28 w 92"/>
                    <a:gd name="T9" fmla="*/ 7 h 52"/>
                    <a:gd name="T10" fmla="*/ 0 w 92"/>
                    <a:gd name="T11" fmla="*/ 52 h 52"/>
                    <a:gd name="T12" fmla="*/ 45 w 92"/>
                    <a:gd name="T13" fmla="*/ 40 h 52"/>
                    <a:gd name="T14" fmla="*/ 84 w 92"/>
                    <a:gd name="T15" fmla="*/ 33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" h="52">
                      <a:moveTo>
                        <a:pt x="84" y="33"/>
                      </a:moveTo>
                      <a:cubicBezTo>
                        <a:pt x="88" y="33"/>
                        <a:pt x="92" y="31"/>
                        <a:pt x="92" y="27"/>
                      </a:cubicBezTo>
                      <a:cubicBezTo>
                        <a:pt x="92" y="23"/>
                        <a:pt x="88" y="22"/>
                        <a:pt x="86" y="20"/>
                      </a:cubicBezTo>
                      <a:cubicBezTo>
                        <a:pt x="74" y="12"/>
                        <a:pt x="63" y="8"/>
                        <a:pt x="50" y="7"/>
                      </a:cubicBezTo>
                      <a:cubicBezTo>
                        <a:pt x="41" y="6"/>
                        <a:pt x="31" y="0"/>
                        <a:pt x="28" y="7"/>
                      </a:cubicBezTo>
                      <a:cubicBezTo>
                        <a:pt x="21" y="22"/>
                        <a:pt x="5" y="30"/>
                        <a:pt x="0" y="52"/>
                      </a:cubicBezTo>
                      <a:cubicBezTo>
                        <a:pt x="15" y="41"/>
                        <a:pt x="30" y="41"/>
                        <a:pt x="45" y="40"/>
                      </a:cubicBezTo>
                      <a:cubicBezTo>
                        <a:pt x="58" y="38"/>
                        <a:pt x="71" y="35"/>
                        <a:pt x="84" y="33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2" name="Freeform 18"/>
                <p:cNvSpPr>
                  <a:spLocks/>
                </p:cNvSpPr>
                <p:nvPr/>
              </p:nvSpPr>
              <p:spPr bwMode="auto">
                <a:xfrm>
                  <a:off x="10654030" y="2413635"/>
                  <a:ext cx="73025" cy="261937"/>
                </a:xfrm>
                <a:custGeom>
                  <a:avLst/>
                  <a:gdLst>
                    <a:gd name="T0" fmla="*/ 7 w 46"/>
                    <a:gd name="T1" fmla="*/ 21 h 166"/>
                    <a:gd name="T2" fmla="*/ 13 w 46"/>
                    <a:gd name="T3" fmla="*/ 81 h 166"/>
                    <a:gd name="T4" fmla="*/ 13 w 46"/>
                    <a:gd name="T5" fmla="*/ 126 h 166"/>
                    <a:gd name="T6" fmla="*/ 9 w 46"/>
                    <a:gd name="T7" fmla="*/ 166 h 166"/>
                    <a:gd name="T8" fmla="*/ 16 w 46"/>
                    <a:gd name="T9" fmla="*/ 140 h 166"/>
                    <a:gd name="T10" fmla="*/ 15 w 46"/>
                    <a:gd name="T11" fmla="*/ 126 h 166"/>
                    <a:gd name="T12" fmla="*/ 15 w 46"/>
                    <a:gd name="T13" fmla="*/ 126 h 166"/>
                    <a:gd name="T14" fmla="*/ 33 w 46"/>
                    <a:gd name="T15" fmla="*/ 98 h 166"/>
                    <a:gd name="T16" fmla="*/ 39 w 46"/>
                    <a:gd name="T17" fmla="*/ 89 h 166"/>
                    <a:gd name="T18" fmla="*/ 25 w 46"/>
                    <a:gd name="T19" fmla="*/ 0 h 166"/>
                    <a:gd name="T20" fmla="*/ 7 w 46"/>
                    <a:gd name="T21" fmla="*/ 21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166">
                      <a:moveTo>
                        <a:pt x="7" y="21"/>
                      </a:moveTo>
                      <a:cubicBezTo>
                        <a:pt x="0" y="43"/>
                        <a:pt x="16" y="60"/>
                        <a:pt x="13" y="81"/>
                      </a:cubicBezTo>
                      <a:cubicBezTo>
                        <a:pt x="11" y="95"/>
                        <a:pt x="1" y="111"/>
                        <a:pt x="13" y="126"/>
                      </a:cubicBezTo>
                      <a:cubicBezTo>
                        <a:pt x="9" y="139"/>
                        <a:pt x="8" y="152"/>
                        <a:pt x="9" y="166"/>
                      </a:cubicBezTo>
                      <a:cubicBezTo>
                        <a:pt x="19" y="159"/>
                        <a:pt x="25" y="153"/>
                        <a:pt x="16" y="140"/>
                      </a:cubicBezTo>
                      <a:cubicBezTo>
                        <a:pt x="14" y="137"/>
                        <a:pt x="15" y="130"/>
                        <a:pt x="15" y="126"/>
                      </a:cubicBezTo>
                      <a:cubicBezTo>
                        <a:pt x="15" y="126"/>
                        <a:pt x="15" y="126"/>
                        <a:pt x="15" y="126"/>
                      </a:cubicBezTo>
                      <a:cubicBezTo>
                        <a:pt x="23" y="117"/>
                        <a:pt x="17" y="95"/>
                        <a:pt x="33" y="98"/>
                      </a:cubicBezTo>
                      <a:cubicBezTo>
                        <a:pt x="46" y="100"/>
                        <a:pt x="41" y="93"/>
                        <a:pt x="39" y="89"/>
                      </a:cubicBezTo>
                      <a:cubicBezTo>
                        <a:pt x="31" y="60"/>
                        <a:pt x="19" y="32"/>
                        <a:pt x="25" y="0"/>
                      </a:cubicBezTo>
                      <a:cubicBezTo>
                        <a:pt x="14" y="4"/>
                        <a:pt x="10" y="10"/>
                        <a:pt x="7" y="21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3" name="Freeform 19"/>
                <p:cNvSpPr>
                  <a:spLocks/>
                </p:cNvSpPr>
                <p:nvPr/>
              </p:nvSpPr>
              <p:spPr bwMode="auto">
                <a:xfrm>
                  <a:off x="10650855" y="2713672"/>
                  <a:ext cx="96838" cy="107950"/>
                </a:xfrm>
                <a:custGeom>
                  <a:avLst/>
                  <a:gdLst>
                    <a:gd name="T0" fmla="*/ 54 w 61"/>
                    <a:gd name="T1" fmla="*/ 33 h 68"/>
                    <a:gd name="T2" fmla="*/ 7 w 61"/>
                    <a:gd name="T3" fmla="*/ 0 h 68"/>
                    <a:gd name="T4" fmla="*/ 4 w 61"/>
                    <a:gd name="T5" fmla="*/ 32 h 68"/>
                    <a:gd name="T6" fmla="*/ 21 w 61"/>
                    <a:gd name="T7" fmla="*/ 64 h 68"/>
                    <a:gd name="T8" fmla="*/ 29 w 61"/>
                    <a:gd name="T9" fmla="*/ 64 h 68"/>
                    <a:gd name="T10" fmla="*/ 53 w 61"/>
                    <a:gd name="T11" fmla="*/ 49 h 68"/>
                    <a:gd name="T12" fmla="*/ 61 w 61"/>
                    <a:gd name="T13" fmla="*/ 41 h 68"/>
                    <a:gd name="T14" fmla="*/ 54 w 61"/>
                    <a:gd name="T15" fmla="*/ 33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1" h="68">
                      <a:moveTo>
                        <a:pt x="54" y="33"/>
                      </a:moveTo>
                      <a:cubicBezTo>
                        <a:pt x="33" y="30"/>
                        <a:pt x="20" y="16"/>
                        <a:pt x="7" y="0"/>
                      </a:cubicBezTo>
                      <a:cubicBezTo>
                        <a:pt x="13" y="12"/>
                        <a:pt x="7" y="22"/>
                        <a:pt x="4" y="32"/>
                      </a:cubicBezTo>
                      <a:cubicBezTo>
                        <a:pt x="0" y="47"/>
                        <a:pt x="6" y="57"/>
                        <a:pt x="21" y="64"/>
                      </a:cubicBezTo>
                      <a:cubicBezTo>
                        <a:pt x="24" y="65"/>
                        <a:pt x="28" y="68"/>
                        <a:pt x="29" y="64"/>
                      </a:cubicBezTo>
                      <a:cubicBezTo>
                        <a:pt x="33" y="51"/>
                        <a:pt x="43" y="50"/>
                        <a:pt x="53" y="49"/>
                      </a:cubicBezTo>
                      <a:cubicBezTo>
                        <a:pt x="56" y="48"/>
                        <a:pt x="61" y="46"/>
                        <a:pt x="61" y="41"/>
                      </a:cubicBezTo>
                      <a:cubicBezTo>
                        <a:pt x="61" y="37"/>
                        <a:pt x="58" y="33"/>
                        <a:pt x="54" y="33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4" name="Freeform 20"/>
                <p:cNvSpPr>
                  <a:spLocks/>
                </p:cNvSpPr>
                <p:nvPr/>
              </p:nvSpPr>
              <p:spPr bwMode="auto">
                <a:xfrm>
                  <a:off x="9714230" y="4231322"/>
                  <a:ext cx="212725" cy="76200"/>
                </a:xfrm>
                <a:custGeom>
                  <a:avLst/>
                  <a:gdLst>
                    <a:gd name="T0" fmla="*/ 69 w 135"/>
                    <a:gd name="T1" fmla="*/ 25 h 48"/>
                    <a:gd name="T2" fmla="*/ 0 w 135"/>
                    <a:gd name="T3" fmla="*/ 15 h 48"/>
                    <a:gd name="T4" fmla="*/ 135 w 135"/>
                    <a:gd name="T5" fmla="*/ 48 h 48"/>
                    <a:gd name="T6" fmla="*/ 69 w 135"/>
                    <a:gd name="T7" fmla="*/ 25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5" h="48">
                      <a:moveTo>
                        <a:pt x="69" y="25"/>
                      </a:moveTo>
                      <a:cubicBezTo>
                        <a:pt x="48" y="28"/>
                        <a:pt x="29" y="0"/>
                        <a:pt x="0" y="15"/>
                      </a:cubicBezTo>
                      <a:cubicBezTo>
                        <a:pt x="44" y="40"/>
                        <a:pt x="88" y="39"/>
                        <a:pt x="135" y="48"/>
                      </a:cubicBezTo>
                      <a:cubicBezTo>
                        <a:pt x="113" y="24"/>
                        <a:pt x="94" y="20"/>
                        <a:pt x="69" y="25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21"/>
                <p:cNvSpPr>
                  <a:spLocks/>
                </p:cNvSpPr>
                <p:nvPr/>
              </p:nvSpPr>
              <p:spPr bwMode="auto">
                <a:xfrm>
                  <a:off x="10066655" y="4099559"/>
                  <a:ext cx="93663" cy="127000"/>
                </a:xfrm>
                <a:custGeom>
                  <a:avLst/>
                  <a:gdLst>
                    <a:gd name="T0" fmla="*/ 39 w 59"/>
                    <a:gd name="T1" fmla="*/ 19 h 81"/>
                    <a:gd name="T2" fmla="*/ 12 w 59"/>
                    <a:gd name="T3" fmla="*/ 1 h 81"/>
                    <a:gd name="T4" fmla="*/ 3 w 59"/>
                    <a:gd name="T5" fmla="*/ 41 h 81"/>
                    <a:gd name="T6" fmla="*/ 12 w 59"/>
                    <a:gd name="T7" fmla="*/ 68 h 81"/>
                    <a:gd name="T8" fmla="*/ 14 w 59"/>
                    <a:gd name="T9" fmla="*/ 80 h 81"/>
                    <a:gd name="T10" fmla="*/ 20 w 59"/>
                    <a:gd name="T11" fmla="*/ 68 h 81"/>
                    <a:gd name="T12" fmla="*/ 20 w 59"/>
                    <a:gd name="T13" fmla="*/ 38 h 81"/>
                    <a:gd name="T14" fmla="*/ 27 w 59"/>
                    <a:gd name="T15" fmla="*/ 30 h 81"/>
                    <a:gd name="T16" fmla="*/ 35 w 59"/>
                    <a:gd name="T17" fmla="*/ 34 h 81"/>
                    <a:gd name="T18" fmla="*/ 43 w 59"/>
                    <a:gd name="T19" fmla="*/ 69 h 81"/>
                    <a:gd name="T20" fmla="*/ 54 w 59"/>
                    <a:gd name="T21" fmla="*/ 47 h 81"/>
                    <a:gd name="T22" fmla="*/ 39 w 59"/>
                    <a:gd name="T23" fmla="*/ 19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81">
                      <a:moveTo>
                        <a:pt x="39" y="19"/>
                      </a:moveTo>
                      <a:cubicBezTo>
                        <a:pt x="34" y="10"/>
                        <a:pt x="21" y="6"/>
                        <a:pt x="12" y="1"/>
                      </a:cubicBezTo>
                      <a:cubicBezTo>
                        <a:pt x="10" y="0"/>
                        <a:pt x="0" y="40"/>
                        <a:pt x="3" y="41"/>
                      </a:cubicBezTo>
                      <a:cubicBezTo>
                        <a:pt x="19" y="45"/>
                        <a:pt x="9" y="59"/>
                        <a:pt x="12" y="68"/>
                      </a:cubicBezTo>
                      <a:cubicBezTo>
                        <a:pt x="14" y="72"/>
                        <a:pt x="6" y="78"/>
                        <a:pt x="14" y="80"/>
                      </a:cubicBezTo>
                      <a:cubicBezTo>
                        <a:pt x="23" y="81"/>
                        <a:pt x="20" y="73"/>
                        <a:pt x="20" y="68"/>
                      </a:cubicBezTo>
                      <a:cubicBezTo>
                        <a:pt x="21" y="58"/>
                        <a:pt x="20" y="48"/>
                        <a:pt x="20" y="38"/>
                      </a:cubicBezTo>
                      <a:cubicBezTo>
                        <a:pt x="20" y="33"/>
                        <a:pt x="21" y="29"/>
                        <a:pt x="27" y="30"/>
                      </a:cubicBezTo>
                      <a:cubicBezTo>
                        <a:pt x="30" y="30"/>
                        <a:pt x="37" y="29"/>
                        <a:pt x="35" y="34"/>
                      </a:cubicBezTo>
                      <a:cubicBezTo>
                        <a:pt x="32" y="48"/>
                        <a:pt x="48" y="53"/>
                        <a:pt x="43" y="69"/>
                      </a:cubicBezTo>
                      <a:cubicBezTo>
                        <a:pt x="51" y="61"/>
                        <a:pt x="59" y="61"/>
                        <a:pt x="54" y="47"/>
                      </a:cubicBezTo>
                      <a:cubicBezTo>
                        <a:pt x="49" y="37"/>
                        <a:pt x="45" y="27"/>
                        <a:pt x="39" y="19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22"/>
                <p:cNvSpPr>
                  <a:spLocks/>
                </p:cNvSpPr>
                <p:nvPr/>
              </p:nvSpPr>
              <p:spPr bwMode="auto">
                <a:xfrm>
                  <a:off x="10084118" y="3558222"/>
                  <a:ext cx="65088" cy="127000"/>
                </a:xfrm>
                <a:custGeom>
                  <a:avLst/>
                  <a:gdLst>
                    <a:gd name="T0" fmla="*/ 16 w 41"/>
                    <a:gd name="T1" fmla="*/ 62 h 81"/>
                    <a:gd name="T2" fmla="*/ 21 w 41"/>
                    <a:gd name="T3" fmla="*/ 69 h 81"/>
                    <a:gd name="T4" fmla="*/ 27 w 41"/>
                    <a:gd name="T5" fmla="*/ 78 h 81"/>
                    <a:gd name="T6" fmla="*/ 29 w 41"/>
                    <a:gd name="T7" fmla="*/ 65 h 81"/>
                    <a:gd name="T8" fmla="*/ 36 w 41"/>
                    <a:gd name="T9" fmla="*/ 35 h 81"/>
                    <a:gd name="T10" fmla="*/ 41 w 41"/>
                    <a:gd name="T11" fmla="*/ 24 h 81"/>
                    <a:gd name="T12" fmla="*/ 26 w 41"/>
                    <a:gd name="T13" fmla="*/ 1 h 81"/>
                    <a:gd name="T14" fmla="*/ 17 w 41"/>
                    <a:gd name="T15" fmla="*/ 17 h 81"/>
                    <a:gd name="T16" fmla="*/ 12 w 41"/>
                    <a:gd name="T17" fmla="*/ 39 h 81"/>
                    <a:gd name="T18" fmla="*/ 16 w 41"/>
                    <a:gd name="T19" fmla="*/ 62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81">
                      <a:moveTo>
                        <a:pt x="16" y="62"/>
                      </a:moveTo>
                      <a:cubicBezTo>
                        <a:pt x="18" y="64"/>
                        <a:pt x="21" y="65"/>
                        <a:pt x="21" y="69"/>
                      </a:cubicBezTo>
                      <a:cubicBezTo>
                        <a:pt x="22" y="73"/>
                        <a:pt x="19" y="81"/>
                        <a:pt x="27" y="78"/>
                      </a:cubicBezTo>
                      <a:cubicBezTo>
                        <a:pt x="35" y="76"/>
                        <a:pt x="31" y="69"/>
                        <a:pt x="29" y="65"/>
                      </a:cubicBezTo>
                      <a:cubicBezTo>
                        <a:pt x="23" y="52"/>
                        <a:pt x="25" y="42"/>
                        <a:pt x="36" y="35"/>
                      </a:cubicBezTo>
                      <a:cubicBezTo>
                        <a:pt x="40" y="32"/>
                        <a:pt x="41" y="29"/>
                        <a:pt x="41" y="24"/>
                      </a:cubicBezTo>
                      <a:cubicBezTo>
                        <a:pt x="39" y="14"/>
                        <a:pt x="41" y="2"/>
                        <a:pt x="26" y="1"/>
                      </a:cubicBezTo>
                      <a:cubicBezTo>
                        <a:pt x="10" y="0"/>
                        <a:pt x="20" y="12"/>
                        <a:pt x="17" y="17"/>
                      </a:cubicBezTo>
                      <a:cubicBezTo>
                        <a:pt x="11" y="23"/>
                        <a:pt x="16" y="34"/>
                        <a:pt x="12" y="39"/>
                      </a:cubicBezTo>
                      <a:cubicBezTo>
                        <a:pt x="0" y="50"/>
                        <a:pt x="9" y="56"/>
                        <a:pt x="16" y="62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23"/>
                <p:cNvSpPr>
                  <a:spLocks/>
                </p:cNvSpPr>
                <p:nvPr/>
              </p:nvSpPr>
              <p:spPr bwMode="auto">
                <a:xfrm>
                  <a:off x="10200005" y="3813809"/>
                  <a:ext cx="57150" cy="92075"/>
                </a:xfrm>
                <a:custGeom>
                  <a:avLst/>
                  <a:gdLst>
                    <a:gd name="T0" fmla="*/ 1 w 37"/>
                    <a:gd name="T1" fmla="*/ 42 h 59"/>
                    <a:gd name="T2" fmla="*/ 16 w 37"/>
                    <a:gd name="T3" fmla="*/ 57 h 59"/>
                    <a:gd name="T4" fmla="*/ 20 w 37"/>
                    <a:gd name="T5" fmla="*/ 46 h 59"/>
                    <a:gd name="T6" fmla="*/ 37 w 37"/>
                    <a:gd name="T7" fmla="*/ 36 h 59"/>
                    <a:gd name="T8" fmla="*/ 31 w 37"/>
                    <a:gd name="T9" fmla="*/ 0 h 59"/>
                    <a:gd name="T10" fmla="*/ 1 w 37"/>
                    <a:gd name="T11" fmla="*/ 4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" h="59">
                      <a:moveTo>
                        <a:pt x="1" y="42"/>
                      </a:moveTo>
                      <a:cubicBezTo>
                        <a:pt x="0" y="54"/>
                        <a:pt x="9" y="56"/>
                        <a:pt x="16" y="57"/>
                      </a:cubicBezTo>
                      <a:cubicBezTo>
                        <a:pt x="28" y="59"/>
                        <a:pt x="20" y="50"/>
                        <a:pt x="20" y="46"/>
                      </a:cubicBezTo>
                      <a:cubicBezTo>
                        <a:pt x="19" y="28"/>
                        <a:pt x="30" y="36"/>
                        <a:pt x="37" y="36"/>
                      </a:cubicBezTo>
                      <a:cubicBezTo>
                        <a:pt x="35" y="24"/>
                        <a:pt x="33" y="12"/>
                        <a:pt x="31" y="0"/>
                      </a:cubicBezTo>
                      <a:cubicBezTo>
                        <a:pt x="2" y="21"/>
                        <a:pt x="3" y="21"/>
                        <a:pt x="1" y="42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24"/>
                <p:cNvSpPr>
                  <a:spLocks/>
                </p:cNvSpPr>
                <p:nvPr/>
              </p:nvSpPr>
              <p:spPr bwMode="auto">
                <a:xfrm>
                  <a:off x="10379393" y="3085147"/>
                  <a:ext cx="1588" cy="1587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1 w 1"/>
                    <a:gd name="T7" fmla="*/ 0 h 1"/>
                    <a:gd name="T8" fmla="*/ 1 w 1"/>
                    <a:gd name="T9" fmla="*/ 1 h 1"/>
                    <a:gd name="T10" fmla="*/ 0 w 1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25"/>
                <p:cNvSpPr>
                  <a:spLocks/>
                </p:cNvSpPr>
                <p:nvPr/>
              </p:nvSpPr>
              <p:spPr bwMode="auto">
                <a:xfrm>
                  <a:off x="10344468" y="3086735"/>
                  <a:ext cx="68263" cy="84137"/>
                </a:xfrm>
                <a:custGeom>
                  <a:avLst/>
                  <a:gdLst>
                    <a:gd name="T0" fmla="*/ 6 w 44"/>
                    <a:gd name="T1" fmla="*/ 19 h 53"/>
                    <a:gd name="T2" fmla="*/ 12 w 44"/>
                    <a:gd name="T3" fmla="*/ 35 h 53"/>
                    <a:gd name="T4" fmla="*/ 15 w 44"/>
                    <a:gd name="T5" fmla="*/ 50 h 53"/>
                    <a:gd name="T6" fmla="*/ 28 w 44"/>
                    <a:gd name="T7" fmla="*/ 44 h 53"/>
                    <a:gd name="T8" fmla="*/ 22 w 44"/>
                    <a:gd name="T9" fmla="*/ 6 h 53"/>
                    <a:gd name="T10" fmla="*/ 22 w 44"/>
                    <a:gd name="T11" fmla="*/ 0 h 53"/>
                    <a:gd name="T12" fmla="*/ 6 w 44"/>
                    <a:gd name="T13" fmla="*/ 10 h 53"/>
                    <a:gd name="T14" fmla="*/ 6 w 44"/>
                    <a:gd name="T15" fmla="*/ 19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53">
                      <a:moveTo>
                        <a:pt x="6" y="19"/>
                      </a:moveTo>
                      <a:cubicBezTo>
                        <a:pt x="16" y="23"/>
                        <a:pt x="16" y="23"/>
                        <a:pt x="12" y="35"/>
                      </a:cubicBezTo>
                      <a:cubicBezTo>
                        <a:pt x="10" y="41"/>
                        <a:pt x="9" y="47"/>
                        <a:pt x="15" y="50"/>
                      </a:cubicBezTo>
                      <a:cubicBezTo>
                        <a:pt x="21" y="53"/>
                        <a:pt x="25" y="50"/>
                        <a:pt x="28" y="44"/>
                      </a:cubicBezTo>
                      <a:cubicBezTo>
                        <a:pt x="32" y="30"/>
                        <a:pt x="44" y="15"/>
                        <a:pt x="22" y="6"/>
                      </a:cubicBezTo>
                      <a:cubicBezTo>
                        <a:pt x="19" y="5"/>
                        <a:pt x="20" y="2"/>
                        <a:pt x="22" y="0"/>
                      </a:cubicBezTo>
                      <a:cubicBezTo>
                        <a:pt x="16" y="4"/>
                        <a:pt x="11" y="6"/>
                        <a:pt x="6" y="10"/>
                      </a:cubicBezTo>
                      <a:cubicBezTo>
                        <a:pt x="3" y="12"/>
                        <a:pt x="0" y="17"/>
                        <a:pt x="6" y="19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26"/>
                <p:cNvSpPr>
                  <a:spLocks/>
                </p:cNvSpPr>
                <p:nvPr/>
              </p:nvSpPr>
              <p:spPr bwMode="auto">
                <a:xfrm>
                  <a:off x="10773093" y="1416685"/>
                  <a:ext cx="112713" cy="34925"/>
                </a:xfrm>
                <a:custGeom>
                  <a:avLst/>
                  <a:gdLst>
                    <a:gd name="T0" fmla="*/ 71 w 71"/>
                    <a:gd name="T1" fmla="*/ 13 h 22"/>
                    <a:gd name="T2" fmla="*/ 0 w 71"/>
                    <a:gd name="T3" fmla="*/ 0 h 22"/>
                    <a:gd name="T4" fmla="*/ 71 w 71"/>
                    <a:gd name="T5" fmla="*/ 13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1" h="22">
                      <a:moveTo>
                        <a:pt x="71" y="13"/>
                      </a:moveTo>
                      <a:cubicBezTo>
                        <a:pt x="49" y="5"/>
                        <a:pt x="27" y="1"/>
                        <a:pt x="0" y="0"/>
                      </a:cubicBezTo>
                      <a:cubicBezTo>
                        <a:pt x="24" y="18"/>
                        <a:pt x="46" y="22"/>
                        <a:pt x="71" y="13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27"/>
                <p:cNvSpPr>
                  <a:spLocks/>
                </p:cNvSpPr>
                <p:nvPr/>
              </p:nvSpPr>
              <p:spPr bwMode="auto">
                <a:xfrm>
                  <a:off x="10636568" y="1500822"/>
                  <a:ext cx="63500" cy="33337"/>
                </a:xfrm>
                <a:custGeom>
                  <a:avLst/>
                  <a:gdLst>
                    <a:gd name="T0" fmla="*/ 1 w 40"/>
                    <a:gd name="T1" fmla="*/ 9 h 21"/>
                    <a:gd name="T2" fmla="*/ 13 w 40"/>
                    <a:gd name="T3" fmla="*/ 16 h 21"/>
                    <a:gd name="T4" fmla="*/ 40 w 40"/>
                    <a:gd name="T5" fmla="*/ 21 h 21"/>
                    <a:gd name="T6" fmla="*/ 14 w 40"/>
                    <a:gd name="T7" fmla="*/ 0 h 21"/>
                    <a:gd name="T8" fmla="*/ 1 w 40"/>
                    <a:gd name="T9" fmla="*/ 9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21">
                      <a:moveTo>
                        <a:pt x="1" y="9"/>
                      </a:moveTo>
                      <a:cubicBezTo>
                        <a:pt x="1" y="15"/>
                        <a:pt x="8" y="16"/>
                        <a:pt x="13" y="16"/>
                      </a:cubicBezTo>
                      <a:cubicBezTo>
                        <a:pt x="21" y="17"/>
                        <a:pt x="29" y="19"/>
                        <a:pt x="40" y="21"/>
                      </a:cubicBezTo>
                      <a:cubicBezTo>
                        <a:pt x="35" y="4"/>
                        <a:pt x="25" y="1"/>
                        <a:pt x="14" y="0"/>
                      </a:cubicBezTo>
                      <a:cubicBezTo>
                        <a:pt x="9" y="0"/>
                        <a:pt x="0" y="1"/>
                        <a:pt x="1" y="9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28"/>
                <p:cNvSpPr>
                  <a:spLocks/>
                </p:cNvSpPr>
                <p:nvPr/>
              </p:nvSpPr>
              <p:spPr bwMode="auto">
                <a:xfrm>
                  <a:off x="10093643" y="3361372"/>
                  <a:ext cx="41275" cy="74612"/>
                </a:xfrm>
                <a:custGeom>
                  <a:avLst/>
                  <a:gdLst>
                    <a:gd name="T0" fmla="*/ 26 w 26"/>
                    <a:gd name="T1" fmla="*/ 0 h 47"/>
                    <a:gd name="T2" fmla="*/ 14 w 26"/>
                    <a:gd name="T3" fmla="*/ 47 h 47"/>
                    <a:gd name="T4" fmla="*/ 26 w 26"/>
                    <a:gd name="T5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" h="47">
                      <a:moveTo>
                        <a:pt x="26" y="0"/>
                      </a:moveTo>
                      <a:cubicBezTo>
                        <a:pt x="3" y="18"/>
                        <a:pt x="0" y="31"/>
                        <a:pt x="14" y="47"/>
                      </a:cubicBezTo>
                      <a:cubicBezTo>
                        <a:pt x="20" y="32"/>
                        <a:pt x="24" y="17"/>
                        <a:pt x="26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29"/>
                <p:cNvSpPr>
                  <a:spLocks/>
                </p:cNvSpPr>
                <p:nvPr/>
              </p:nvSpPr>
              <p:spPr bwMode="auto">
                <a:xfrm>
                  <a:off x="9798368" y="3505834"/>
                  <a:ext cx="57150" cy="47625"/>
                </a:xfrm>
                <a:custGeom>
                  <a:avLst/>
                  <a:gdLst>
                    <a:gd name="T0" fmla="*/ 36 w 36"/>
                    <a:gd name="T1" fmla="*/ 0 h 30"/>
                    <a:gd name="T2" fmla="*/ 2 w 36"/>
                    <a:gd name="T3" fmla="*/ 19 h 30"/>
                    <a:gd name="T4" fmla="*/ 9 w 36"/>
                    <a:gd name="T5" fmla="*/ 28 h 30"/>
                    <a:gd name="T6" fmla="*/ 36 w 36"/>
                    <a:gd name="T7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0">
                      <a:moveTo>
                        <a:pt x="36" y="0"/>
                      </a:moveTo>
                      <a:cubicBezTo>
                        <a:pt x="20" y="7"/>
                        <a:pt x="7" y="6"/>
                        <a:pt x="2" y="19"/>
                      </a:cubicBezTo>
                      <a:cubicBezTo>
                        <a:pt x="0" y="24"/>
                        <a:pt x="4" y="27"/>
                        <a:pt x="9" y="28"/>
                      </a:cubicBezTo>
                      <a:cubicBezTo>
                        <a:pt x="25" y="30"/>
                        <a:pt x="27" y="16"/>
                        <a:pt x="36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886299" y="1274000"/>
                <a:ext cx="4566825" cy="3377101"/>
                <a:chOff x="2618105" y="886460"/>
                <a:chExt cx="4076701" cy="3014662"/>
              </a:xfrm>
              <a:solidFill>
                <a:schemeClr val="accent1"/>
              </a:solidFill>
            </p:grpSpPr>
            <p:sp>
              <p:nvSpPr>
                <p:cNvPr id="37" name="Freeform 30"/>
                <p:cNvSpPr>
                  <a:spLocks noEditPoints="1"/>
                </p:cNvSpPr>
                <p:nvPr/>
              </p:nvSpPr>
              <p:spPr bwMode="auto">
                <a:xfrm>
                  <a:off x="2618105" y="1462722"/>
                  <a:ext cx="3011488" cy="2438400"/>
                </a:xfrm>
                <a:custGeom>
                  <a:avLst/>
                  <a:gdLst>
                    <a:gd name="T0" fmla="*/ 1866 w 1914"/>
                    <a:gd name="T1" fmla="*/ 600 h 1549"/>
                    <a:gd name="T2" fmla="*/ 1736 w 1914"/>
                    <a:gd name="T3" fmla="*/ 439 h 1549"/>
                    <a:gd name="T4" fmla="*/ 1632 w 1914"/>
                    <a:gd name="T5" fmla="*/ 406 h 1549"/>
                    <a:gd name="T6" fmla="*/ 1480 w 1914"/>
                    <a:gd name="T7" fmla="*/ 459 h 1549"/>
                    <a:gd name="T8" fmla="*/ 1468 w 1914"/>
                    <a:gd name="T9" fmla="*/ 644 h 1549"/>
                    <a:gd name="T10" fmla="*/ 1258 w 1914"/>
                    <a:gd name="T11" fmla="*/ 476 h 1549"/>
                    <a:gd name="T12" fmla="*/ 1305 w 1914"/>
                    <a:gd name="T13" fmla="*/ 330 h 1549"/>
                    <a:gd name="T14" fmla="*/ 1364 w 1914"/>
                    <a:gd name="T15" fmla="*/ 352 h 1549"/>
                    <a:gd name="T16" fmla="*/ 1453 w 1914"/>
                    <a:gd name="T17" fmla="*/ 334 h 1549"/>
                    <a:gd name="T18" fmla="*/ 1450 w 1914"/>
                    <a:gd name="T19" fmla="*/ 233 h 1549"/>
                    <a:gd name="T20" fmla="*/ 1537 w 1914"/>
                    <a:gd name="T21" fmla="*/ 196 h 1549"/>
                    <a:gd name="T22" fmla="*/ 1520 w 1914"/>
                    <a:gd name="T23" fmla="*/ 289 h 1549"/>
                    <a:gd name="T24" fmla="*/ 1576 w 1914"/>
                    <a:gd name="T25" fmla="*/ 337 h 1549"/>
                    <a:gd name="T26" fmla="*/ 1691 w 1914"/>
                    <a:gd name="T27" fmla="*/ 369 h 1549"/>
                    <a:gd name="T28" fmla="*/ 1697 w 1914"/>
                    <a:gd name="T29" fmla="*/ 278 h 1549"/>
                    <a:gd name="T30" fmla="*/ 1750 w 1914"/>
                    <a:gd name="T31" fmla="*/ 244 h 1549"/>
                    <a:gd name="T32" fmla="*/ 1639 w 1914"/>
                    <a:gd name="T33" fmla="*/ 125 h 1549"/>
                    <a:gd name="T34" fmla="*/ 1498 w 1914"/>
                    <a:gd name="T35" fmla="*/ 34 h 1549"/>
                    <a:gd name="T36" fmla="*/ 1302 w 1914"/>
                    <a:gd name="T37" fmla="*/ 122 h 1549"/>
                    <a:gd name="T38" fmla="*/ 1298 w 1914"/>
                    <a:gd name="T39" fmla="*/ 166 h 1549"/>
                    <a:gd name="T40" fmla="*/ 1289 w 1914"/>
                    <a:gd name="T41" fmla="*/ 36 h 1549"/>
                    <a:gd name="T42" fmla="*/ 1198 w 1914"/>
                    <a:gd name="T43" fmla="*/ 110 h 1549"/>
                    <a:gd name="T44" fmla="*/ 1171 w 1914"/>
                    <a:gd name="T45" fmla="*/ 157 h 1549"/>
                    <a:gd name="T46" fmla="*/ 1132 w 1914"/>
                    <a:gd name="T47" fmla="*/ 211 h 1549"/>
                    <a:gd name="T48" fmla="*/ 1096 w 1914"/>
                    <a:gd name="T49" fmla="*/ 170 h 1549"/>
                    <a:gd name="T50" fmla="*/ 1005 w 1914"/>
                    <a:gd name="T51" fmla="*/ 44 h 1549"/>
                    <a:gd name="T52" fmla="*/ 957 w 1914"/>
                    <a:gd name="T53" fmla="*/ 62 h 1549"/>
                    <a:gd name="T54" fmla="*/ 872 w 1914"/>
                    <a:gd name="T55" fmla="*/ 34 h 1549"/>
                    <a:gd name="T56" fmla="*/ 733 w 1914"/>
                    <a:gd name="T57" fmla="*/ 38 h 1549"/>
                    <a:gd name="T58" fmla="*/ 827 w 1914"/>
                    <a:gd name="T59" fmla="*/ 62 h 1549"/>
                    <a:gd name="T60" fmla="*/ 913 w 1914"/>
                    <a:gd name="T61" fmla="*/ 138 h 1549"/>
                    <a:gd name="T62" fmla="*/ 841 w 1914"/>
                    <a:gd name="T63" fmla="*/ 175 h 1549"/>
                    <a:gd name="T64" fmla="*/ 655 w 1914"/>
                    <a:gd name="T65" fmla="*/ 143 h 1549"/>
                    <a:gd name="T66" fmla="*/ 434 w 1914"/>
                    <a:gd name="T67" fmla="*/ 147 h 1549"/>
                    <a:gd name="T68" fmla="*/ 105 w 1914"/>
                    <a:gd name="T69" fmla="*/ 137 h 1549"/>
                    <a:gd name="T70" fmla="*/ 65 w 1914"/>
                    <a:gd name="T71" fmla="*/ 247 h 1549"/>
                    <a:gd name="T72" fmla="*/ 104 w 1914"/>
                    <a:gd name="T73" fmla="*/ 336 h 1549"/>
                    <a:gd name="T74" fmla="*/ 98 w 1914"/>
                    <a:gd name="T75" fmla="*/ 478 h 1549"/>
                    <a:gd name="T76" fmla="*/ 85 w 1914"/>
                    <a:gd name="T77" fmla="*/ 575 h 1549"/>
                    <a:gd name="T78" fmla="*/ 226 w 1914"/>
                    <a:gd name="T79" fmla="*/ 525 h 1549"/>
                    <a:gd name="T80" fmla="*/ 323 w 1914"/>
                    <a:gd name="T81" fmla="*/ 459 h 1549"/>
                    <a:gd name="T82" fmla="*/ 563 w 1914"/>
                    <a:gd name="T83" fmla="*/ 509 h 1549"/>
                    <a:gd name="T84" fmla="*/ 670 w 1914"/>
                    <a:gd name="T85" fmla="*/ 698 h 1549"/>
                    <a:gd name="T86" fmla="*/ 763 w 1914"/>
                    <a:gd name="T87" fmla="*/ 1000 h 1549"/>
                    <a:gd name="T88" fmla="*/ 900 w 1914"/>
                    <a:gd name="T89" fmla="*/ 1181 h 1549"/>
                    <a:gd name="T90" fmla="*/ 976 w 1914"/>
                    <a:gd name="T91" fmla="*/ 1231 h 1549"/>
                    <a:gd name="T92" fmla="*/ 1031 w 1914"/>
                    <a:gd name="T93" fmla="*/ 1298 h 1549"/>
                    <a:gd name="T94" fmla="*/ 1317 w 1914"/>
                    <a:gd name="T95" fmla="*/ 1436 h 1549"/>
                    <a:gd name="T96" fmla="*/ 1436 w 1914"/>
                    <a:gd name="T97" fmla="*/ 1537 h 1549"/>
                    <a:gd name="T98" fmla="*/ 1425 w 1914"/>
                    <a:gd name="T99" fmla="*/ 1479 h 1549"/>
                    <a:gd name="T100" fmla="*/ 1324 w 1914"/>
                    <a:gd name="T101" fmla="*/ 1361 h 1549"/>
                    <a:gd name="T102" fmla="*/ 1294 w 1914"/>
                    <a:gd name="T103" fmla="*/ 1266 h 1549"/>
                    <a:gd name="T104" fmla="*/ 1183 w 1914"/>
                    <a:gd name="T105" fmla="*/ 1212 h 1549"/>
                    <a:gd name="T106" fmla="*/ 1317 w 1914"/>
                    <a:gd name="T107" fmla="*/ 1119 h 1549"/>
                    <a:gd name="T108" fmla="*/ 1431 w 1914"/>
                    <a:gd name="T109" fmla="*/ 1208 h 1549"/>
                    <a:gd name="T110" fmla="*/ 1517 w 1914"/>
                    <a:gd name="T111" fmla="*/ 1033 h 1549"/>
                    <a:gd name="T112" fmla="*/ 1628 w 1914"/>
                    <a:gd name="T113" fmla="*/ 858 h 1549"/>
                    <a:gd name="T114" fmla="*/ 1773 w 1914"/>
                    <a:gd name="T115" fmla="*/ 814 h 1549"/>
                    <a:gd name="T116" fmla="*/ 1715 w 1914"/>
                    <a:gd name="T117" fmla="*/ 696 h 1549"/>
                    <a:gd name="T118" fmla="*/ 1887 w 1914"/>
                    <a:gd name="T119" fmla="*/ 756 h 1549"/>
                    <a:gd name="T120" fmla="*/ 955 w 1914"/>
                    <a:gd name="T121" fmla="*/ 1182 h 15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914" h="1549">
                      <a:moveTo>
                        <a:pt x="1906" y="722"/>
                      </a:moveTo>
                      <a:cubicBezTo>
                        <a:pt x="1904" y="704"/>
                        <a:pt x="1897" y="696"/>
                        <a:pt x="1879" y="700"/>
                      </a:cubicBezTo>
                      <a:cubicBezTo>
                        <a:pt x="1867" y="702"/>
                        <a:pt x="1863" y="694"/>
                        <a:pt x="1866" y="682"/>
                      </a:cubicBezTo>
                      <a:cubicBezTo>
                        <a:pt x="1868" y="674"/>
                        <a:pt x="1866" y="665"/>
                        <a:pt x="1873" y="657"/>
                      </a:cubicBezTo>
                      <a:cubicBezTo>
                        <a:pt x="1881" y="645"/>
                        <a:pt x="1876" y="604"/>
                        <a:pt x="1866" y="600"/>
                      </a:cubicBezTo>
                      <a:cubicBezTo>
                        <a:pt x="1847" y="592"/>
                        <a:pt x="1842" y="566"/>
                        <a:pt x="1820" y="562"/>
                      </a:cubicBezTo>
                      <a:cubicBezTo>
                        <a:pt x="1815" y="561"/>
                        <a:pt x="1811" y="558"/>
                        <a:pt x="1806" y="555"/>
                      </a:cubicBezTo>
                      <a:cubicBezTo>
                        <a:pt x="1796" y="548"/>
                        <a:pt x="1782" y="542"/>
                        <a:pt x="1781" y="530"/>
                      </a:cubicBezTo>
                      <a:cubicBezTo>
                        <a:pt x="1778" y="499"/>
                        <a:pt x="1757" y="479"/>
                        <a:pt x="1746" y="454"/>
                      </a:cubicBezTo>
                      <a:cubicBezTo>
                        <a:pt x="1744" y="448"/>
                        <a:pt x="1739" y="445"/>
                        <a:pt x="1736" y="439"/>
                      </a:cubicBezTo>
                      <a:cubicBezTo>
                        <a:pt x="1730" y="429"/>
                        <a:pt x="1720" y="426"/>
                        <a:pt x="1710" y="428"/>
                      </a:cubicBezTo>
                      <a:cubicBezTo>
                        <a:pt x="1701" y="430"/>
                        <a:pt x="1693" y="434"/>
                        <a:pt x="1692" y="448"/>
                      </a:cubicBezTo>
                      <a:cubicBezTo>
                        <a:pt x="1692" y="461"/>
                        <a:pt x="1682" y="470"/>
                        <a:pt x="1670" y="468"/>
                      </a:cubicBezTo>
                      <a:cubicBezTo>
                        <a:pt x="1649" y="465"/>
                        <a:pt x="1644" y="453"/>
                        <a:pt x="1649" y="429"/>
                      </a:cubicBezTo>
                      <a:cubicBezTo>
                        <a:pt x="1651" y="415"/>
                        <a:pt x="1649" y="404"/>
                        <a:pt x="1632" y="406"/>
                      </a:cubicBezTo>
                      <a:cubicBezTo>
                        <a:pt x="1621" y="408"/>
                        <a:pt x="1615" y="402"/>
                        <a:pt x="1609" y="393"/>
                      </a:cubicBezTo>
                      <a:cubicBezTo>
                        <a:pt x="1598" y="377"/>
                        <a:pt x="1584" y="364"/>
                        <a:pt x="1563" y="368"/>
                      </a:cubicBezTo>
                      <a:cubicBezTo>
                        <a:pt x="1549" y="370"/>
                        <a:pt x="1536" y="368"/>
                        <a:pt x="1522" y="365"/>
                      </a:cubicBezTo>
                      <a:cubicBezTo>
                        <a:pt x="1489" y="355"/>
                        <a:pt x="1480" y="368"/>
                        <a:pt x="1485" y="404"/>
                      </a:cubicBezTo>
                      <a:cubicBezTo>
                        <a:pt x="1487" y="421"/>
                        <a:pt x="1496" y="441"/>
                        <a:pt x="1480" y="459"/>
                      </a:cubicBezTo>
                      <a:cubicBezTo>
                        <a:pt x="1471" y="470"/>
                        <a:pt x="1480" y="495"/>
                        <a:pt x="1492" y="504"/>
                      </a:cubicBezTo>
                      <a:cubicBezTo>
                        <a:pt x="1515" y="520"/>
                        <a:pt x="1509" y="540"/>
                        <a:pt x="1491" y="551"/>
                      </a:cubicBezTo>
                      <a:cubicBezTo>
                        <a:pt x="1487" y="553"/>
                        <a:pt x="1484" y="557"/>
                        <a:pt x="1480" y="559"/>
                      </a:cubicBezTo>
                      <a:cubicBezTo>
                        <a:pt x="1456" y="571"/>
                        <a:pt x="1454" y="578"/>
                        <a:pt x="1463" y="604"/>
                      </a:cubicBezTo>
                      <a:cubicBezTo>
                        <a:pt x="1468" y="617"/>
                        <a:pt x="1475" y="630"/>
                        <a:pt x="1468" y="644"/>
                      </a:cubicBezTo>
                      <a:cubicBezTo>
                        <a:pt x="1443" y="628"/>
                        <a:pt x="1435" y="603"/>
                        <a:pt x="1435" y="576"/>
                      </a:cubicBezTo>
                      <a:cubicBezTo>
                        <a:pt x="1436" y="558"/>
                        <a:pt x="1429" y="553"/>
                        <a:pt x="1414" y="555"/>
                      </a:cubicBezTo>
                      <a:cubicBezTo>
                        <a:pt x="1389" y="559"/>
                        <a:pt x="1367" y="546"/>
                        <a:pt x="1349" y="531"/>
                      </a:cubicBezTo>
                      <a:cubicBezTo>
                        <a:pt x="1331" y="517"/>
                        <a:pt x="1310" y="509"/>
                        <a:pt x="1293" y="507"/>
                      </a:cubicBezTo>
                      <a:cubicBezTo>
                        <a:pt x="1271" y="503"/>
                        <a:pt x="1263" y="494"/>
                        <a:pt x="1258" y="476"/>
                      </a:cubicBezTo>
                      <a:cubicBezTo>
                        <a:pt x="1255" y="468"/>
                        <a:pt x="1253" y="466"/>
                        <a:pt x="1245" y="465"/>
                      </a:cubicBezTo>
                      <a:cubicBezTo>
                        <a:pt x="1227" y="465"/>
                        <a:pt x="1224" y="457"/>
                        <a:pt x="1233" y="440"/>
                      </a:cubicBezTo>
                      <a:cubicBezTo>
                        <a:pt x="1235" y="434"/>
                        <a:pt x="1239" y="429"/>
                        <a:pt x="1241" y="424"/>
                      </a:cubicBezTo>
                      <a:cubicBezTo>
                        <a:pt x="1250" y="407"/>
                        <a:pt x="1258" y="390"/>
                        <a:pt x="1274" y="382"/>
                      </a:cubicBezTo>
                      <a:cubicBezTo>
                        <a:pt x="1296" y="370"/>
                        <a:pt x="1305" y="355"/>
                        <a:pt x="1305" y="330"/>
                      </a:cubicBezTo>
                      <a:cubicBezTo>
                        <a:pt x="1305" y="321"/>
                        <a:pt x="1305" y="311"/>
                        <a:pt x="1305" y="300"/>
                      </a:cubicBezTo>
                      <a:cubicBezTo>
                        <a:pt x="1317" y="314"/>
                        <a:pt x="1337" y="306"/>
                        <a:pt x="1353" y="309"/>
                      </a:cubicBezTo>
                      <a:cubicBezTo>
                        <a:pt x="1348" y="316"/>
                        <a:pt x="1352" y="325"/>
                        <a:pt x="1347" y="333"/>
                      </a:cubicBezTo>
                      <a:cubicBezTo>
                        <a:pt x="1339" y="344"/>
                        <a:pt x="1340" y="353"/>
                        <a:pt x="1357" y="350"/>
                      </a:cubicBezTo>
                      <a:cubicBezTo>
                        <a:pt x="1360" y="350"/>
                        <a:pt x="1361" y="347"/>
                        <a:pt x="1364" y="352"/>
                      </a:cubicBezTo>
                      <a:cubicBezTo>
                        <a:pt x="1372" y="371"/>
                        <a:pt x="1382" y="365"/>
                        <a:pt x="1394" y="355"/>
                      </a:cubicBezTo>
                      <a:cubicBezTo>
                        <a:pt x="1403" y="347"/>
                        <a:pt x="1412" y="333"/>
                        <a:pt x="1426" y="350"/>
                      </a:cubicBezTo>
                      <a:cubicBezTo>
                        <a:pt x="1430" y="354"/>
                        <a:pt x="1441" y="351"/>
                        <a:pt x="1449" y="351"/>
                      </a:cubicBezTo>
                      <a:cubicBezTo>
                        <a:pt x="1454" y="351"/>
                        <a:pt x="1457" y="348"/>
                        <a:pt x="1458" y="344"/>
                      </a:cubicBezTo>
                      <a:cubicBezTo>
                        <a:pt x="1460" y="339"/>
                        <a:pt x="1454" y="337"/>
                        <a:pt x="1453" y="334"/>
                      </a:cubicBezTo>
                      <a:cubicBezTo>
                        <a:pt x="1450" y="327"/>
                        <a:pt x="1441" y="333"/>
                        <a:pt x="1439" y="325"/>
                      </a:cubicBezTo>
                      <a:cubicBezTo>
                        <a:pt x="1435" y="305"/>
                        <a:pt x="1418" y="304"/>
                        <a:pt x="1406" y="296"/>
                      </a:cubicBezTo>
                      <a:cubicBezTo>
                        <a:pt x="1399" y="292"/>
                        <a:pt x="1384" y="293"/>
                        <a:pt x="1385" y="285"/>
                      </a:cubicBezTo>
                      <a:cubicBezTo>
                        <a:pt x="1387" y="271"/>
                        <a:pt x="1401" y="280"/>
                        <a:pt x="1409" y="279"/>
                      </a:cubicBezTo>
                      <a:cubicBezTo>
                        <a:pt x="1434" y="277"/>
                        <a:pt x="1453" y="258"/>
                        <a:pt x="1450" y="233"/>
                      </a:cubicBezTo>
                      <a:cubicBezTo>
                        <a:pt x="1449" y="216"/>
                        <a:pt x="1452" y="199"/>
                        <a:pt x="1451" y="182"/>
                      </a:cubicBezTo>
                      <a:cubicBezTo>
                        <a:pt x="1450" y="169"/>
                        <a:pt x="1446" y="153"/>
                        <a:pt x="1468" y="163"/>
                      </a:cubicBezTo>
                      <a:cubicBezTo>
                        <a:pt x="1473" y="165"/>
                        <a:pt x="1480" y="164"/>
                        <a:pt x="1485" y="162"/>
                      </a:cubicBezTo>
                      <a:cubicBezTo>
                        <a:pt x="1497" y="158"/>
                        <a:pt x="1520" y="170"/>
                        <a:pt x="1517" y="180"/>
                      </a:cubicBezTo>
                      <a:cubicBezTo>
                        <a:pt x="1509" y="210"/>
                        <a:pt x="1529" y="198"/>
                        <a:pt x="1537" y="196"/>
                      </a:cubicBezTo>
                      <a:cubicBezTo>
                        <a:pt x="1550" y="191"/>
                        <a:pt x="1546" y="200"/>
                        <a:pt x="1546" y="206"/>
                      </a:cubicBezTo>
                      <a:cubicBezTo>
                        <a:pt x="1552" y="203"/>
                        <a:pt x="1557" y="206"/>
                        <a:pt x="1561" y="209"/>
                      </a:cubicBezTo>
                      <a:cubicBezTo>
                        <a:pt x="1585" y="225"/>
                        <a:pt x="1585" y="237"/>
                        <a:pt x="1564" y="258"/>
                      </a:cubicBezTo>
                      <a:cubicBezTo>
                        <a:pt x="1560" y="261"/>
                        <a:pt x="1555" y="265"/>
                        <a:pt x="1554" y="271"/>
                      </a:cubicBezTo>
                      <a:cubicBezTo>
                        <a:pt x="1548" y="291"/>
                        <a:pt x="1540" y="298"/>
                        <a:pt x="1520" y="289"/>
                      </a:cubicBezTo>
                      <a:cubicBezTo>
                        <a:pt x="1503" y="283"/>
                        <a:pt x="1499" y="296"/>
                        <a:pt x="1490" y="303"/>
                      </a:cubicBezTo>
                      <a:cubicBezTo>
                        <a:pt x="1484" y="308"/>
                        <a:pt x="1485" y="317"/>
                        <a:pt x="1488" y="323"/>
                      </a:cubicBezTo>
                      <a:cubicBezTo>
                        <a:pt x="1493" y="334"/>
                        <a:pt x="1504" y="334"/>
                        <a:pt x="1515" y="334"/>
                      </a:cubicBezTo>
                      <a:cubicBezTo>
                        <a:pt x="1521" y="334"/>
                        <a:pt x="1526" y="330"/>
                        <a:pt x="1532" y="329"/>
                      </a:cubicBezTo>
                      <a:cubicBezTo>
                        <a:pt x="1547" y="329"/>
                        <a:pt x="1563" y="320"/>
                        <a:pt x="1576" y="337"/>
                      </a:cubicBezTo>
                      <a:cubicBezTo>
                        <a:pt x="1583" y="346"/>
                        <a:pt x="1588" y="360"/>
                        <a:pt x="1596" y="362"/>
                      </a:cubicBezTo>
                      <a:cubicBezTo>
                        <a:pt x="1622" y="370"/>
                        <a:pt x="1643" y="391"/>
                        <a:pt x="1670" y="394"/>
                      </a:cubicBezTo>
                      <a:cubicBezTo>
                        <a:pt x="1678" y="395"/>
                        <a:pt x="1687" y="401"/>
                        <a:pt x="1694" y="394"/>
                      </a:cubicBezTo>
                      <a:cubicBezTo>
                        <a:pt x="1701" y="386"/>
                        <a:pt x="1689" y="380"/>
                        <a:pt x="1689" y="372"/>
                      </a:cubicBezTo>
                      <a:cubicBezTo>
                        <a:pt x="1689" y="371"/>
                        <a:pt x="1690" y="370"/>
                        <a:pt x="1691" y="369"/>
                      </a:cubicBezTo>
                      <a:cubicBezTo>
                        <a:pt x="1712" y="380"/>
                        <a:pt x="1727" y="373"/>
                        <a:pt x="1724" y="351"/>
                      </a:cubicBezTo>
                      <a:cubicBezTo>
                        <a:pt x="1721" y="334"/>
                        <a:pt x="1714" y="316"/>
                        <a:pt x="1697" y="308"/>
                      </a:cubicBezTo>
                      <a:cubicBezTo>
                        <a:pt x="1685" y="303"/>
                        <a:pt x="1677" y="296"/>
                        <a:pt x="1677" y="281"/>
                      </a:cubicBezTo>
                      <a:cubicBezTo>
                        <a:pt x="1677" y="275"/>
                        <a:pt x="1676" y="269"/>
                        <a:pt x="1684" y="270"/>
                      </a:cubicBezTo>
                      <a:cubicBezTo>
                        <a:pt x="1690" y="271"/>
                        <a:pt x="1697" y="267"/>
                        <a:pt x="1697" y="278"/>
                      </a:cubicBezTo>
                      <a:cubicBezTo>
                        <a:pt x="1696" y="298"/>
                        <a:pt x="1710" y="305"/>
                        <a:pt x="1724" y="311"/>
                      </a:cubicBezTo>
                      <a:cubicBezTo>
                        <a:pt x="1734" y="315"/>
                        <a:pt x="1742" y="315"/>
                        <a:pt x="1740" y="300"/>
                      </a:cubicBezTo>
                      <a:cubicBezTo>
                        <a:pt x="1740" y="292"/>
                        <a:pt x="1744" y="293"/>
                        <a:pt x="1750" y="291"/>
                      </a:cubicBezTo>
                      <a:cubicBezTo>
                        <a:pt x="1763" y="287"/>
                        <a:pt x="1763" y="274"/>
                        <a:pt x="1764" y="262"/>
                      </a:cubicBezTo>
                      <a:cubicBezTo>
                        <a:pt x="1765" y="250"/>
                        <a:pt x="1764" y="243"/>
                        <a:pt x="1750" y="244"/>
                      </a:cubicBezTo>
                      <a:cubicBezTo>
                        <a:pt x="1744" y="244"/>
                        <a:pt x="1735" y="237"/>
                        <a:pt x="1734" y="234"/>
                      </a:cubicBezTo>
                      <a:cubicBezTo>
                        <a:pt x="1728" y="216"/>
                        <a:pt x="1715" y="217"/>
                        <a:pt x="1701" y="214"/>
                      </a:cubicBezTo>
                      <a:cubicBezTo>
                        <a:pt x="1667" y="208"/>
                        <a:pt x="1668" y="207"/>
                        <a:pt x="1664" y="174"/>
                      </a:cubicBezTo>
                      <a:cubicBezTo>
                        <a:pt x="1663" y="169"/>
                        <a:pt x="1665" y="166"/>
                        <a:pt x="1665" y="162"/>
                      </a:cubicBezTo>
                      <a:cubicBezTo>
                        <a:pt x="1666" y="150"/>
                        <a:pt x="1650" y="129"/>
                        <a:pt x="1639" y="125"/>
                      </a:cubicBezTo>
                      <a:cubicBezTo>
                        <a:pt x="1628" y="121"/>
                        <a:pt x="1615" y="123"/>
                        <a:pt x="1608" y="106"/>
                      </a:cubicBezTo>
                      <a:cubicBezTo>
                        <a:pt x="1605" y="97"/>
                        <a:pt x="1590" y="91"/>
                        <a:pt x="1582" y="99"/>
                      </a:cubicBezTo>
                      <a:cubicBezTo>
                        <a:pt x="1571" y="110"/>
                        <a:pt x="1566" y="97"/>
                        <a:pt x="1565" y="95"/>
                      </a:cubicBezTo>
                      <a:cubicBezTo>
                        <a:pt x="1553" y="69"/>
                        <a:pt x="1522" y="67"/>
                        <a:pt x="1511" y="42"/>
                      </a:cubicBezTo>
                      <a:cubicBezTo>
                        <a:pt x="1509" y="37"/>
                        <a:pt x="1502" y="34"/>
                        <a:pt x="1498" y="34"/>
                      </a:cubicBezTo>
                      <a:cubicBezTo>
                        <a:pt x="1469" y="31"/>
                        <a:pt x="1439" y="28"/>
                        <a:pt x="1410" y="29"/>
                      </a:cubicBezTo>
                      <a:cubicBezTo>
                        <a:pt x="1399" y="29"/>
                        <a:pt x="1391" y="32"/>
                        <a:pt x="1378" y="26"/>
                      </a:cubicBezTo>
                      <a:cubicBezTo>
                        <a:pt x="1360" y="17"/>
                        <a:pt x="1334" y="20"/>
                        <a:pt x="1316" y="38"/>
                      </a:cubicBezTo>
                      <a:cubicBezTo>
                        <a:pt x="1302" y="52"/>
                        <a:pt x="1296" y="69"/>
                        <a:pt x="1293" y="87"/>
                      </a:cubicBezTo>
                      <a:cubicBezTo>
                        <a:pt x="1290" y="99"/>
                        <a:pt x="1295" y="110"/>
                        <a:pt x="1302" y="122"/>
                      </a:cubicBezTo>
                      <a:cubicBezTo>
                        <a:pt x="1312" y="140"/>
                        <a:pt x="1320" y="151"/>
                        <a:pt x="1339" y="151"/>
                      </a:cubicBezTo>
                      <a:cubicBezTo>
                        <a:pt x="1351" y="151"/>
                        <a:pt x="1358" y="155"/>
                        <a:pt x="1360" y="168"/>
                      </a:cubicBezTo>
                      <a:cubicBezTo>
                        <a:pt x="1361" y="184"/>
                        <a:pt x="1354" y="204"/>
                        <a:pt x="1344" y="207"/>
                      </a:cubicBezTo>
                      <a:cubicBezTo>
                        <a:pt x="1343" y="176"/>
                        <a:pt x="1338" y="170"/>
                        <a:pt x="1307" y="168"/>
                      </a:cubicBezTo>
                      <a:cubicBezTo>
                        <a:pt x="1304" y="168"/>
                        <a:pt x="1299" y="168"/>
                        <a:pt x="1298" y="166"/>
                      </a:cubicBezTo>
                      <a:cubicBezTo>
                        <a:pt x="1287" y="152"/>
                        <a:pt x="1268" y="151"/>
                        <a:pt x="1258" y="134"/>
                      </a:cubicBezTo>
                      <a:cubicBezTo>
                        <a:pt x="1252" y="125"/>
                        <a:pt x="1251" y="109"/>
                        <a:pt x="1247" y="108"/>
                      </a:cubicBezTo>
                      <a:cubicBezTo>
                        <a:pt x="1224" y="99"/>
                        <a:pt x="1235" y="86"/>
                        <a:pt x="1239" y="72"/>
                      </a:cubicBezTo>
                      <a:cubicBezTo>
                        <a:pt x="1240" y="67"/>
                        <a:pt x="1240" y="65"/>
                        <a:pt x="1244" y="66"/>
                      </a:cubicBezTo>
                      <a:cubicBezTo>
                        <a:pt x="1270" y="75"/>
                        <a:pt x="1275" y="48"/>
                        <a:pt x="1289" y="36"/>
                      </a:cubicBezTo>
                      <a:cubicBezTo>
                        <a:pt x="1295" y="31"/>
                        <a:pt x="1294" y="25"/>
                        <a:pt x="1284" y="23"/>
                      </a:cubicBezTo>
                      <a:cubicBezTo>
                        <a:pt x="1261" y="18"/>
                        <a:pt x="1238" y="19"/>
                        <a:pt x="1215" y="19"/>
                      </a:cubicBezTo>
                      <a:cubicBezTo>
                        <a:pt x="1213" y="19"/>
                        <a:pt x="1210" y="20"/>
                        <a:pt x="1210" y="22"/>
                      </a:cubicBezTo>
                      <a:cubicBezTo>
                        <a:pt x="1205" y="39"/>
                        <a:pt x="1192" y="55"/>
                        <a:pt x="1207" y="75"/>
                      </a:cubicBezTo>
                      <a:cubicBezTo>
                        <a:pt x="1213" y="84"/>
                        <a:pt x="1207" y="103"/>
                        <a:pt x="1198" y="110"/>
                      </a:cubicBezTo>
                      <a:cubicBezTo>
                        <a:pt x="1183" y="122"/>
                        <a:pt x="1183" y="157"/>
                        <a:pt x="1200" y="162"/>
                      </a:cubicBezTo>
                      <a:cubicBezTo>
                        <a:pt x="1219" y="169"/>
                        <a:pt x="1212" y="181"/>
                        <a:pt x="1213" y="193"/>
                      </a:cubicBezTo>
                      <a:cubicBezTo>
                        <a:pt x="1213" y="199"/>
                        <a:pt x="1212" y="202"/>
                        <a:pt x="1205" y="202"/>
                      </a:cubicBezTo>
                      <a:cubicBezTo>
                        <a:pt x="1197" y="203"/>
                        <a:pt x="1193" y="194"/>
                        <a:pt x="1195" y="191"/>
                      </a:cubicBezTo>
                      <a:cubicBezTo>
                        <a:pt x="1205" y="165"/>
                        <a:pt x="1183" y="163"/>
                        <a:pt x="1171" y="157"/>
                      </a:cubicBezTo>
                      <a:cubicBezTo>
                        <a:pt x="1157" y="149"/>
                        <a:pt x="1155" y="163"/>
                        <a:pt x="1150" y="173"/>
                      </a:cubicBezTo>
                      <a:cubicBezTo>
                        <a:pt x="1149" y="176"/>
                        <a:pt x="1146" y="179"/>
                        <a:pt x="1143" y="180"/>
                      </a:cubicBezTo>
                      <a:cubicBezTo>
                        <a:pt x="1136" y="182"/>
                        <a:pt x="1137" y="185"/>
                        <a:pt x="1141" y="190"/>
                      </a:cubicBezTo>
                      <a:cubicBezTo>
                        <a:pt x="1143" y="194"/>
                        <a:pt x="1152" y="193"/>
                        <a:pt x="1146" y="202"/>
                      </a:cubicBezTo>
                      <a:cubicBezTo>
                        <a:pt x="1142" y="208"/>
                        <a:pt x="1138" y="211"/>
                        <a:pt x="1132" y="211"/>
                      </a:cubicBezTo>
                      <a:cubicBezTo>
                        <a:pt x="1123" y="211"/>
                        <a:pt x="1114" y="214"/>
                        <a:pt x="1106" y="212"/>
                      </a:cubicBezTo>
                      <a:cubicBezTo>
                        <a:pt x="1091" y="206"/>
                        <a:pt x="1072" y="210"/>
                        <a:pt x="1057" y="193"/>
                      </a:cubicBezTo>
                      <a:cubicBezTo>
                        <a:pt x="1064" y="194"/>
                        <a:pt x="1069" y="193"/>
                        <a:pt x="1073" y="195"/>
                      </a:cubicBezTo>
                      <a:cubicBezTo>
                        <a:pt x="1083" y="202"/>
                        <a:pt x="1093" y="196"/>
                        <a:pt x="1100" y="191"/>
                      </a:cubicBezTo>
                      <a:cubicBezTo>
                        <a:pt x="1104" y="188"/>
                        <a:pt x="1105" y="176"/>
                        <a:pt x="1096" y="170"/>
                      </a:cubicBezTo>
                      <a:cubicBezTo>
                        <a:pt x="1093" y="169"/>
                        <a:pt x="1096" y="166"/>
                        <a:pt x="1097" y="164"/>
                      </a:cubicBezTo>
                      <a:cubicBezTo>
                        <a:pt x="1106" y="146"/>
                        <a:pt x="1103" y="138"/>
                        <a:pt x="1084" y="134"/>
                      </a:cubicBezTo>
                      <a:cubicBezTo>
                        <a:pt x="1073" y="132"/>
                        <a:pt x="1063" y="126"/>
                        <a:pt x="1063" y="116"/>
                      </a:cubicBezTo>
                      <a:cubicBezTo>
                        <a:pt x="1063" y="99"/>
                        <a:pt x="1055" y="87"/>
                        <a:pt x="1050" y="73"/>
                      </a:cubicBezTo>
                      <a:cubicBezTo>
                        <a:pt x="1042" y="50"/>
                        <a:pt x="1028" y="43"/>
                        <a:pt x="1005" y="44"/>
                      </a:cubicBezTo>
                      <a:cubicBezTo>
                        <a:pt x="994" y="45"/>
                        <a:pt x="989" y="49"/>
                        <a:pt x="991" y="61"/>
                      </a:cubicBezTo>
                      <a:cubicBezTo>
                        <a:pt x="995" y="63"/>
                        <a:pt x="995" y="65"/>
                        <a:pt x="994" y="69"/>
                      </a:cubicBezTo>
                      <a:cubicBezTo>
                        <a:pt x="992" y="67"/>
                        <a:pt x="990" y="66"/>
                        <a:pt x="988" y="65"/>
                      </a:cubicBezTo>
                      <a:cubicBezTo>
                        <a:pt x="982" y="60"/>
                        <a:pt x="975" y="56"/>
                        <a:pt x="967" y="57"/>
                      </a:cubicBezTo>
                      <a:cubicBezTo>
                        <a:pt x="963" y="58"/>
                        <a:pt x="959" y="53"/>
                        <a:pt x="957" y="62"/>
                      </a:cubicBezTo>
                      <a:cubicBezTo>
                        <a:pt x="956" y="72"/>
                        <a:pt x="950" y="72"/>
                        <a:pt x="942" y="67"/>
                      </a:cubicBezTo>
                      <a:cubicBezTo>
                        <a:pt x="931" y="61"/>
                        <a:pt x="923" y="45"/>
                        <a:pt x="908" y="59"/>
                      </a:cubicBezTo>
                      <a:cubicBezTo>
                        <a:pt x="905" y="62"/>
                        <a:pt x="904" y="59"/>
                        <a:pt x="904" y="56"/>
                      </a:cubicBezTo>
                      <a:cubicBezTo>
                        <a:pt x="898" y="35"/>
                        <a:pt x="886" y="44"/>
                        <a:pt x="874" y="49"/>
                      </a:cubicBezTo>
                      <a:cubicBezTo>
                        <a:pt x="874" y="43"/>
                        <a:pt x="877" y="38"/>
                        <a:pt x="872" y="34"/>
                      </a:cubicBezTo>
                      <a:cubicBezTo>
                        <a:pt x="858" y="23"/>
                        <a:pt x="845" y="10"/>
                        <a:pt x="826" y="15"/>
                      </a:cubicBezTo>
                      <a:cubicBezTo>
                        <a:pt x="816" y="17"/>
                        <a:pt x="806" y="16"/>
                        <a:pt x="797" y="11"/>
                      </a:cubicBezTo>
                      <a:cubicBezTo>
                        <a:pt x="778" y="0"/>
                        <a:pt x="758" y="6"/>
                        <a:pt x="738" y="7"/>
                      </a:cubicBezTo>
                      <a:cubicBezTo>
                        <a:pt x="728" y="7"/>
                        <a:pt x="719" y="12"/>
                        <a:pt x="731" y="25"/>
                      </a:cubicBezTo>
                      <a:cubicBezTo>
                        <a:pt x="736" y="29"/>
                        <a:pt x="738" y="31"/>
                        <a:pt x="733" y="38"/>
                      </a:cubicBezTo>
                      <a:cubicBezTo>
                        <a:pt x="723" y="54"/>
                        <a:pt x="714" y="72"/>
                        <a:pt x="705" y="88"/>
                      </a:cubicBezTo>
                      <a:cubicBezTo>
                        <a:pt x="712" y="92"/>
                        <a:pt x="720" y="93"/>
                        <a:pt x="725" y="98"/>
                      </a:cubicBezTo>
                      <a:cubicBezTo>
                        <a:pt x="742" y="116"/>
                        <a:pt x="760" y="123"/>
                        <a:pt x="782" y="109"/>
                      </a:cubicBezTo>
                      <a:cubicBezTo>
                        <a:pt x="786" y="106"/>
                        <a:pt x="792" y="109"/>
                        <a:pt x="793" y="101"/>
                      </a:cubicBezTo>
                      <a:cubicBezTo>
                        <a:pt x="797" y="82"/>
                        <a:pt x="814" y="77"/>
                        <a:pt x="827" y="62"/>
                      </a:cubicBezTo>
                      <a:cubicBezTo>
                        <a:pt x="824" y="76"/>
                        <a:pt x="824" y="84"/>
                        <a:pt x="816" y="90"/>
                      </a:cubicBezTo>
                      <a:cubicBezTo>
                        <a:pt x="810" y="95"/>
                        <a:pt x="808" y="103"/>
                        <a:pt x="820" y="104"/>
                      </a:cubicBezTo>
                      <a:cubicBezTo>
                        <a:pt x="828" y="105"/>
                        <a:pt x="834" y="113"/>
                        <a:pt x="833" y="117"/>
                      </a:cubicBezTo>
                      <a:cubicBezTo>
                        <a:pt x="828" y="138"/>
                        <a:pt x="839" y="138"/>
                        <a:pt x="852" y="138"/>
                      </a:cubicBezTo>
                      <a:cubicBezTo>
                        <a:pt x="872" y="138"/>
                        <a:pt x="892" y="138"/>
                        <a:pt x="913" y="138"/>
                      </a:cubicBezTo>
                      <a:cubicBezTo>
                        <a:pt x="896" y="143"/>
                        <a:pt x="879" y="141"/>
                        <a:pt x="862" y="146"/>
                      </a:cubicBezTo>
                      <a:cubicBezTo>
                        <a:pt x="856" y="148"/>
                        <a:pt x="847" y="148"/>
                        <a:pt x="845" y="155"/>
                      </a:cubicBezTo>
                      <a:cubicBezTo>
                        <a:pt x="841" y="164"/>
                        <a:pt x="850" y="167"/>
                        <a:pt x="854" y="173"/>
                      </a:cubicBezTo>
                      <a:cubicBezTo>
                        <a:pt x="855" y="174"/>
                        <a:pt x="855" y="176"/>
                        <a:pt x="856" y="178"/>
                      </a:cubicBezTo>
                      <a:cubicBezTo>
                        <a:pt x="851" y="174"/>
                        <a:pt x="845" y="177"/>
                        <a:pt x="841" y="175"/>
                      </a:cubicBezTo>
                      <a:cubicBezTo>
                        <a:pt x="808" y="164"/>
                        <a:pt x="778" y="143"/>
                        <a:pt x="742" y="152"/>
                      </a:cubicBezTo>
                      <a:cubicBezTo>
                        <a:pt x="740" y="152"/>
                        <a:pt x="739" y="155"/>
                        <a:pt x="738" y="152"/>
                      </a:cubicBezTo>
                      <a:cubicBezTo>
                        <a:pt x="733" y="133"/>
                        <a:pt x="717" y="140"/>
                        <a:pt x="711" y="144"/>
                      </a:cubicBezTo>
                      <a:cubicBezTo>
                        <a:pt x="702" y="151"/>
                        <a:pt x="699" y="146"/>
                        <a:pt x="694" y="141"/>
                      </a:cubicBezTo>
                      <a:cubicBezTo>
                        <a:pt x="677" y="125"/>
                        <a:pt x="671" y="126"/>
                        <a:pt x="655" y="143"/>
                      </a:cubicBezTo>
                      <a:cubicBezTo>
                        <a:pt x="653" y="145"/>
                        <a:pt x="650" y="146"/>
                        <a:pt x="648" y="146"/>
                      </a:cubicBezTo>
                      <a:cubicBezTo>
                        <a:pt x="628" y="145"/>
                        <a:pt x="609" y="154"/>
                        <a:pt x="588" y="155"/>
                      </a:cubicBezTo>
                      <a:cubicBezTo>
                        <a:pt x="577" y="156"/>
                        <a:pt x="567" y="161"/>
                        <a:pt x="560" y="170"/>
                      </a:cubicBezTo>
                      <a:cubicBezTo>
                        <a:pt x="551" y="180"/>
                        <a:pt x="544" y="183"/>
                        <a:pt x="532" y="177"/>
                      </a:cubicBezTo>
                      <a:cubicBezTo>
                        <a:pt x="501" y="162"/>
                        <a:pt x="467" y="153"/>
                        <a:pt x="434" y="147"/>
                      </a:cubicBezTo>
                      <a:cubicBezTo>
                        <a:pt x="400" y="141"/>
                        <a:pt x="366" y="136"/>
                        <a:pt x="332" y="134"/>
                      </a:cubicBezTo>
                      <a:cubicBezTo>
                        <a:pt x="301" y="133"/>
                        <a:pt x="273" y="114"/>
                        <a:pt x="241" y="116"/>
                      </a:cubicBezTo>
                      <a:cubicBezTo>
                        <a:pt x="239" y="116"/>
                        <a:pt x="237" y="112"/>
                        <a:pt x="235" y="112"/>
                      </a:cubicBezTo>
                      <a:cubicBezTo>
                        <a:pt x="218" y="108"/>
                        <a:pt x="201" y="91"/>
                        <a:pt x="187" y="102"/>
                      </a:cubicBezTo>
                      <a:cubicBezTo>
                        <a:pt x="162" y="123"/>
                        <a:pt x="130" y="116"/>
                        <a:pt x="105" y="137"/>
                      </a:cubicBezTo>
                      <a:cubicBezTo>
                        <a:pt x="97" y="144"/>
                        <a:pt x="85" y="148"/>
                        <a:pt x="79" y="159"/>
                      </a:cubicBezTo>
                      <a:cubicBezTo>
                        <a:pt x="70" y="174"/>
                        <a:pt x="58" y="182"/>
                        <a:pt x="42" y="180"/>
                      </a:cubicBezTo>
                      <a:cubicBezTo>
                        <a:pt x="28" y="178"/>
                        <a:pt x="25" y="188"/>
                        <a:pt x="24" y="197"/>
                      </a:cubicBezTo>
                      <a:cubicBezTo>
                        <a:pt x="22" y="208"/>
                        <a:pt x="20" y="219"/>
                        <a:pt x="34" y="225"/>
                      </a:cubicBezTo>
                      <a:cubicBezTo>
                        <a:pt x="45" y="231"/>
                        <a:pt x="59" y="233"/>
                        <a:pt x="65" y="247"/>
                      </a:cubicBezTo>
                      <a:cubicBezTo>
                        <a:pt x="50" y="252"/>
                        <a:pt x="36" y="256"/>
                        <a:pt x="22" y="262"/>
                      </a:cubicBezTo>
                      <a:cubicBezTo>
                        <a:pt x="8" y="268"/>
                        <a:pt x="0" y="279"/>
                        <a:pt x="3" y="297"/>
                      </a:cubicBezTo>
                      <a:cubicBezTo>
                        <a:pt x="5" y="307"/>
                        <a:pt x="16" y="304"/>
                        <a:pt x="18" y="311"/>
                      </a:cubicBezTo>
                      <a:cubicBezTo>
                        <a:pt x="24" y="336"/>
                        <a:pt x="43" y="335"/>
                        <a:pt x="60" y="333"/>
                      </a:cubicBezTo>
                      <a:cubicBezTo>
                        <a:pt x="75" y="332"/>
                        <a:pt x="89" y="334"/>
                        <a:pt x="104" y="336"/>
                      </a:cubicBezTo>
                      <a:cubicBezTo>
                        <a:pt x="93" y="336"/>
                        <a:pt x="86" y="346"/>
                        <a:pt x="76" y="347"/>
                      </a:cubicBezTo>
                      <a:cubicBezTo>
                        <a:pt x="55" y="348"/>
                        <a:pt x="33" y="373"/>
                        <a:pt x="31" y="396"/>
                      </a:cubicBezTo>
                      <a:cubicBezTo>
                        <a:pt x="30" y="410"/>
                        <a:pt x="39" y="418"/>
                        <a:pt x="42" y="429"/>
                      </a:cubicBezTo>
                      <a:cubicBezTo>
                        <a:pt x="50" y="451"/>
                        <a:pt x="61" y="464"/>
                        <a:pt x="83" y="462"/>
                      </a:cubicBezTo>
                      <a:cubicBezTo>
                        <a:pt x="94" y="460"/>
                        <a:pt x="100" y="466"/>
                        <a:pt x="98" y="478"/>
                      </a:cubicBezTo>
                      <a:cubicBezTo>
                        <a:pt x="97" y="489"/>
                        <a:pt x="102" y="493"/>
                        <a:pt x="112" y="491"/>
                      </a:cubicBezTo>
                      <a:cubicBezTo>
                        <a:pt x="130" y="488"/>
                        <a:pt x="147" y="488"/>
                        <a:pt x="164" y="498"/>
                      </a:cubicBezTo>
                      <a:cubicBezTo>
                        <a:pt x="155" y="507"/>
                        <a:pt x="147" y="516"/>
                        <a:pt x="136" y="524"/>
                      </a:cubicBezTo>
                      <a:cubicBezTo>
                        <a:pt x="123" y="533"/>
                        <a:pt x="109" y="540"/>
                        <a:pt x="96" y="548"/>
                      </a:cubicBezTo>
                      <a:cubicBezTo>
                        <a:pt x="87" y="554"/>
                        <a:pt x="81" y="565"/>
                        <a:pt x="85" y="575"/>
                      </a:cubicBezTo>
                      <a:cubicBezTo>
                        <a:pt x="90" y="586"/>
                        <a:pt x="100" y="581"/>
                        <a:pt x="109" y="577"/>
                      </a:cubicBezTo>
                      <a:cubicBezTo>
                        <a:pt x="119" y="573"/>
                        <a:pt x="129" y="571"/>
                        <a:pt x="139" y="568"/>
                      </a:cubicBezTo>
                      <a:cubicBezTo>
                        <a:pt x="149" y="565"/>
                        <a:pt x="162" y="565"/>
                        <a:pt x="167" y="558"/>
                      </a:cubicBezTo>
                      <a:cubicBezTo>
                        <a:pt x="180" y="542"/>
                        <a:pt x="199" y="539"/>
                        <a:pt x="212" y="525"/>
                      </a:cubicBezTo>
                      <a:cubicBezTo>
                        <a:pt x="216" y="520"/>
                        <a:pt x="220" y="515"/>
                        <a:pt x="226" y="525"/>
                      </a:cubicBezTo>
                      <a:cubicBezTo>
                        <a:pt x="232" y="535"/>
                        <a:pt x="270" y="524"/>
                        <a:pt x="273" y="512"/>
                      </a:cubicBezTo>
                      <a:cubicBezTo>
                        <a:pt x="274" y="507"/>
                        <a:pt x="275" y="498"/>
                        <a:pt x="270" y="497"/>
                      </a:cubicBezTo>
                      <a:cubicBezTo>
                        <a:pt x="247" y="491"/>
                        <a:pt x="260" y="474"/>
                        <a:pt x="259" y="461"/>
                      </a:cubicBezTo>
                      <a:cubicBezTo>
                        <a:pt x="268" y="481"/>
                        <a:pt x="283" y="475"/>
                        <a:pt x="295" y="473"/>
                      </a:cubicBezTo>
                      <a:cubicBezTo>
                        <a:pt x="305" y="471"/>
                        <a:pt x="314" y="459"/>
                        <a:pt x="323" y="459"/>
                      </a:cubicBezTo>
                      <a:cubicBezTo>
                        <a:pt x="341" y="459"/>
                        <a:pt x="347" y="449"/>
                        <a:pt x="345" y="430"/>
                      </a:cubicBezTo>
                      <a:cubicBezTo>
                        <a:pt x="372" y="446"/>
                        <a:pt x="398" y="453"/>
                        <a:pt x="427" y="455"/>
                      </a:cubicBezTo>
                      <a:cubicBezTo>
                        <a:pt x="444" y="455"/>
                        <a:pt x="465" y="460"/>
                        <a:pt x="481" y="475"/>
                      </a:cubicBezTo>
                      <a:cubicBezTo>
                        <a:pt x="500" y="494"/>
                        <a:pt x="522" y="505"/>
                        <a:pt x="550" y="500"/>
                      </a:cubicBezTo>
                      <a:cubicBezTo>
                        <a:pt x="556" y="499"/>
                        <a:pt x="560" y="502"/>
                        <a:pt x="563" y="509"/>
                      </a:cubicBezTo>
                      <a:cubicBezTo>
                        <a:pt x="569" y="529"/>
                        <a:pt x="591" y="539"/>
                        <a:pt x="591" y="562"/>
                      </a:cubicBezTo>
                      <a:cubicBezTo>
                        <a:pt x="618" y="560"/>
                        <a:pt x="609" y="592"/>
                        <a:pt x="624" y="602"/>
                      </a:cubicBezTo>
                      <a:cubicBezTo>
                        <a:pt x="628" y="605"/>
                        <a:pt x="625" y="613"/>
                        <a:pt x="632" y="616"/>
                      </a:cubicBezTo>
                      <a:cubicBezTo>
                        <a:pt x="656" y="629"/>
                        <a:pt x="662" y="643"/>
                        <a:pt x="658" y="671"/>
                      </a:cubicBezTo>
                      <a:cubicBezTo>
                        <a:pt x="656" y="684"/>
                        <a:pt x="662" y="693"/>
                        <a:pt x="670" y="698"/>
                      </a:cubicBezTo>
                      <a:cubicBezTo>
                        <a:pt x="694" y="712"/>
                        <a:pt x="713" y="726"/>
                        <a:pt x="720" y="758"/>
                      </a:cubicBezTo>
                      <a:cubicBezTo>
                        <a:pt x="723" y="774"/>
                        <a:pt x="729" y="791"/>
                        <a:pt x="724" y="805"/>
                      </a:cubicBezTo>
                      <a:cubicBezTo>
                        <a:pt x="712" y="842"/>
                        <a:pt x="720" y="877"/>
                        <a:pt x="722" y="913"/>
                      </a:cubicBezTo>
                      <a:cubicBezTo>
                        <a:pt x="723" y="925"/>
                        <a:pt x="726" y="942"/>
                        <a:pt x="734" y="951"/>
                      </a:cubicBezTo>
                      <a:cubicBezTo>
                        <a:pt x="747" y="966"/>
                        <a:pt x="754" y="983"/>
                        <a:pt x="763" y="1000"/>
                      </a:cubicBezTo>
                      <a:cubicBezTo>
                        <a:pt x="771" y="1015"/>
                        <a:pt x="778" y="1036"/>
                        <a:pt x="801" y="1040"/>
                      </a:cubicBezTo>
                      <a:cubicBezTo>
                        <a:pt x="821" y="1043"/>
                        <a:pt x="835" y="1058"/>
                        <a:pt x="843" y="1079"/>
                      </a:cubicBezTo>
                      <a:cubicBezTo>
                        <a:pt x="851" y="1102"/>
                        <a:pt x="857" y="1125"/>
                        <a:pt x="878" y="1139"/>
                      </a:cubicBezTo>
                      <a:cubicBezTo>
                        <a:pt x="881" y="1141"/>
                        <a:pt x="882" y="1143"/>
                        <a:pt x="881" y="1149"/>
                      </a:cubicBezTo>
                      <a:cubicBezTo>
                        <a:pt x="876" y="1166"/>
                        <a:pt x="885" y="1176"/>
                        <a:pt x="900" y="1181"/>
                      </a:cubicBezTo>
                      <a:cubicBezTo>
                        <a:pt x="912" y="1186"/>
                        <a:pt x="925" y="1193"/>
                        <a:pt x="923" y="1211"/>
                      </a:cubicBezTo>
                      <a:cubicBezTo>
                        <a:pt x="923" y="1219"/>
                        <a:pt x="928" y="1222"/>
                        <a:pt x="932" y="1226"/>
                      </a:cubicBezTo>
                      <a:cubicBezTo>
                        <a:pt x="942" y="1234"/>
                        <a:pt x="952" y="1241"/>
                        <a:pt x="964" y="1244"/>
                      </a:cubicBezTo>
                      <a:cubicBezTo>
                        <a:pt x="968" y="1245"/>
                        <a:pt x="971" y="1251"/>
                        <a:pt x="976" y="1246"/>
                      </a:cubicBezTo>
                      <a:cubicBezTo>
                        <a:pt x="980" y="1241"/>
                        <a:pt x="979" y="1236"/>
                        <a:pt x="976" y="1231"/>
                      </a:cubicBezTo>
                      <a:cubicBezTo>
                        <a:pt x="967" y="1217"/>
                        <a:pt x="961" y="1201"/>
                        <a:pt x="955" y="1185"/>
                      </a:cubicBezTo>
                      <a:cubicBezTo>
                        <a:pt x="963" y="1183"/>
                        <a:pt x="968" y="1186"/>
                        <a:pt x="967" y="1195"/>
                      </a:cubicBezTo>
                      <a:cubicBezTo>
                        <a:pt x="967" y="1200"/>
                        <a:pt x="966" y="1206"/>
                        <a:pt x="971" y="1208"/>
                      </a:cubicBezTo>
                      <a:cubicBezTo>
                        <a:pt x="989" y="1215"/>
                        <a:pt x="996" y="1234"/>
                        <a:pt x="1009" y="1245"/>
                      </a:cubicBezTo>
                      <a:cubicBezTo>
                        <a:pt x="1026" y="1259"/>
                        <a:pt x="1034" y="1276"/>
                        <a:pt x="1031" y="1298"/>
                      </a:cubicBezTo>
                      <a:cubicBezTo>
                        <a:pt x="1029" y="1309"/>
                        <a:pt x="1032" y="1319"/>
                        <a:pt x="1042" y="1325"/>
                      </a:cubicBezTo>
                      <a:cubicBezTo>
                        <a:pt x="1080" y="1352"/>
                        <a:pt x="1122" y="1372"/>
                        <a:pt x="1165" y="1387"/>
                      </a:cubicBezTo>
                      <a:cubicBezTo>
                        <a:pt x="1180" y="1393"/>
                        <a:pt x="1195" y="1397"/>
                        <a:pt x="1210" y="1389"/>
                      </a:cubicBezTo>
                      <a:cubicBezTo>
                        <a:pt x="1222" y="1383"/>
                        <a:pt x="1231" y="1388"/>
                        <a:pt x="1239" y="1398"/>
                      </a:cubicBezTo>
                      <a:cubicBezTo>
                        <a:pt x="1259" y="1425"/>
                        <a:pt x="1289" y="1429"/>
                        <a:pt x="1317" y="1436"/>
                      </a:cubicBezTo>
                      <a:cubicBezTo>
                        <a:pt x="1321" y="1437"/>
                        <a:pt x="1325" y="1438"/>
                        <a:pt x="1329" y="1441"/>
                      </a:cubicBezTo>
                      <a:cubicBezTo>
                        <a:pt x="1353" y="1459"/>
                        <a:pt x="1352" y="1503"/>
                        <a:pt x="1388" y="1507"/>
                      </a:cubicBezTo>
                      <a:cubicBezTo>
                        <a:pt x="1389" y="1507"/>
                        <a:pt x="1390" y="1509"/>
                        <a:pt x="1390" y="1510"/>
                      </a:cubicBezTo>
                      <a:cubicBezTo>
                        <a:pt x="1390" y="1524"/>
                        <a:pt x="1402" y="1524"/>
                        <a:pt x="1408" y="1524"/>
                      </a:cubicBezTo>
                      <a:cubicBezTo>
                        <a:pt x="1420" y="1524"/>
                        <a:pt x="1428" y="1530"/>
                        <a:pt x="1436" y="1537"/>
                      </a:cubicBezTo>
                      <a:cubicBezTo>
                        <a:pt x="1451" y="1549"/>
                        <a:pt x="1466" y="1543"/>
                        <a:pt x="1473" y="1525"/>
                      </a:cubicBezTo>
                      <a:cubicBezTo>
                        <a:pt x="1474" y="1521"/>
                        <a:pt x="1472" y="1510"/>
                        <a:pt x="1482" y="1514"/>
                      </a:cubicBezTo>
                      <a:cubicBezTo>
                        <a:pt x="1484" y="1511"/>
                        <a:pt x="1485" y="1507"/>
                        <a:pt x="1487" y="1504"/>
                      </a:cubicBezTo>
                      <a:cubicBezTo>
                        <a:pt x="1482" y="1492"/>
                        <a:pt x="1471" y="1485"/>
                        <a:pt x="1462" y="1489"/>
                      </a:cubicBezTo>
                      <a:cubicBezTo>
                        <a:pt x="1446" y="1495"/>
                        <a:pt x="1435" y="1492"/>
                        <a:pt x="1425" y="1479"/>
                      </a:cubicBezTo>
                      <a:cubicBezTo>
                        <a:pt x="1415" y="1467"/>
                        <a:pt x="1409" y="1455"/>
                        <a:pt x="1415" y="1438"/>
                      </a:cubicBezTo>
                      <a:cubicBezTo>
                        <a:pt x="1417" y="1432"/>
                        <a:pt x="1417" y="1426"/>
                        <a:pt x="1418" y="1420"/>
                      </a:cubicBezTo>
                      <a:cubicBezTo>
                        <a:pt x="1426" y="1386"/>
                        <a:pt x="1409" y="1364"/>
                        <a:pt x="1376" y="1364"/>
                      </a:cubicBezTo>
                      <a:cubicBezTo>
                        <a:pt x="1362" y="1364"/>
                        <a:pt x="1347" y="1367"/>
                        <a:pt x="1333" y="1368"/>
                      </a:cubicBezTo>
                      <a:cubicBezTo>
                        <a:pt x="1328" y="1368"/>
                        <a:pt x="1324" y="1369"/>
                        <a:pt x="1324" y="1361"/>
                      </a:cubicBezTo>
                      <a:cubicBezTo>
                        <a:pt x="1323" y="1355"/>
                        <a:pt x="1322" y="1351"/>
                        <a:pt x="1328" y="1349"/>
                      </a:cubicBezTo>
                      <a:cubicBezTo>
                        <a:pt x="1340" y="1344"/>
                        <a:pt x="1345" y="1333"/>
                        <a:pt x="1347" y="1320"/>
                      </a:cubicBezTo>
                      <a:cubicBezTo>
                        <a:pt x="1348" y="1313"/>
                        <a:pt x="1351" y="1307"/>
                        <a:pt x="1355" y="1302"/>
                      </a:cubicBezTo>
                      <a:cubicBezTo>
                        <a:pt x="1363" y="1293"/>
                        <a:pt x="1362" y="1266"/>
                        <a:pt x="1354" y="1263"/>
                      </a:cubicBezTo>
                      <a:cubicBezTo>
                        <a:pt x="1334" y="1257"/>
                        <a:pt x="1314" y="1264"/>
                        <a:pt x="1294" y="1266"/>
                      </a:cubicBezTo>
                      <a:cubicBezTo>
                        <a:pt x="1284" y="1267"/>
                        <a:pt x="1284" y="1280"/>
                        <a:pt x="1281" y="1287"/>
                      </a:cubicBezTo>
                      <a:cubicBezTo>
                        <a:pt x="1266" y="1318"/>
                        <a:pt x="1256" y="1322"/>
                        <a:pt x="1225" y="1318"/>
                      </a:cubicBezTo>
                      <a:cubicBezTo>
                        <a:pt x="1211" y="1316"/>
                        <a:pt x="1204" y="1310"/>
                        <a:pt x="1201" y="1297"/>
                      </a:cubicBezTo>
                      <a:cubicBezTo>
                        <a:pt x="1200" y="1291"/>
                        <a:pt x="1195" y="1288"/>
                        <a:pt x="1192" y="1284"/>
                      </a:cubicBezTo>
                      <a:cubicBezTo>
                        <a:pt x="1177" y="1266"/>
                        <a:pt x="1171" y="1232"/>
                        <a:pt x="1183" y="1212"/>
                      </a:cubicBezTo>
                      <a:cubicBezTo>
                        <a:pt x="1190" y="1200"/>
                        <a:pt x="1192" y="1188"/>
                        <a:pt x="1187" y="1178"/>
                      </a:cubicBezTo>
                      <a:cubicBezTo>
                        <a:pt x="1182" y="1166"/>
                        <a:pt x="1189" y="1158"/>
                        <a:pt x="1195" y="1156"/>
                      </a:cubicBezTo>
                      <a:cubicBezTo>
                        <a:pt x="1209" y="1152"/>
                        <a:pt x="1220" y="1142"/>
                        <a:pt x="1232" y="1134"/>
                      </a:cubicBezTo>
                      <a:cubicBezTo>
                        <a:pt x="1244" y="1126"/>
                        <a:pt x="1255" y="1133"/>
                        <a:pt x="1266" y="1135"/>
                      </a:cubicBezTo>
                      <a:cubicBezTo>
                        <a:pt x="1297" y="1141"/>
                        <a:pt x="1298" y="1142"/>
                        <a:pt x="1317" y="1119"/>
                      </a:cubicBezTo>
                      <a:cubicBezTo>
                        <a:pt x="1319" y="1118"/>
                        <a:pt x="1321" y="1117"/>
                        <a:pt x="1323" y="1117"/>
                      </a:cubicBezTo>
                      <a:cubicBezTo>
                        <a:pt x="1336" y="1118"/>
                        <a:pt x="1351" y="1113"/>
                        <a:pt x="1362" y="1123"/>
                      </a:cubicBezTo>
                      <a:cubicBezTo>
                        <a:pt x="1370" y="1130"/>
                        <a:pt x="1378" y="1131"/>
                        <a:pt x="1386" y="1129"/>
                      </a:cubicBezTo>
                      <a:cubicBezTo>
                        <a:pt x="1401" y="1126"/>
                        <a:pt x="1407" y="1135"/>
                        <a:pt x="1407" y="1148"/>
                      </a:cubicBezTo>
                      <a:cubicBezTo>
                        <a:pt x="1406" y="1173"/>
                        <a:pt x="1420" y="1190"/>
                        <a:pt x="1431" y="1208"/>
                      </a:cubicBezTo>
                      <a:cubicBezTo>
                        <a:pt x="1439" y="1221"/>
                        <a:pt x="1452" y="1216"/>
                        <a:pt x="1462" y="1214"/>
                      </a:cubicBezTo>
                      <a:cubicBezTo>
                        <a:pt x="1471" y="1213"/>
                        <a:pt x="1470" y="1202"/>
                        <a:pt x="1471" y="1193"/>
                      </a:cubicBezTo>
                      <a:cubicBezTo>
                        <a:pt x="1473" y="1165"/>
                        <a:pt x="1467" y="1140"/>
                        <a:pt x="1454" y="1115"/>
                      </a:cubicBezTo>
                      <a:cubicBezTo>
                        <a:pt x="1448" y="1104"/>
                        <a:pt x="1449" y="1092"/>
                        <a:pt x="1457" y="1085"/>
                      </a:cubicBezTo>
                      <a:cubicBezTo>
                        <a:pt x="1476" y="1066"/>
                        <a:pt x="1495" y="1048"/>
                        <a:pt x="1517" y="1033"/>
                      </a:cubicBezTo>
                      <a:cubicBezTo>
                        <a:pt x="1539" y="1017"/>
                        <a:pt x="1547" y="1006"/>
                        <a:pt x="1540" y="981"/>
                      </a:cubicBezTo>
                      <a:cubicBezTo>
                        <a:pt x="1538" y="973"/>
                        <a:pt x="1540" y="970"/>
                        <a:pt x="1545" y="964"/>
                      </a:cubicBezTo>
                      <a:cubicBezTo>
                        <a:pt x="1554" y="951"/>
                        <a:pt x="1567" y="937"/>
                        <a:pt x="1568" y="923"/>
                      </a:cubicBezTo>
                      <a:cubicBezTo>
                        <a:pt x="1570" y="900"/>
                        <a:pt x="1583" y="898"/>
                        <a:pt x="1598" y="896"/>
                      </a:cubicBezTo>
                      <a:cubicBezTo>
                        <a:pt x="1624" y="893"/>
                        <a:pt x="1629" y="887"/>
                        <a:pt x="1628" y="858"/>
                      </a:cubicBezTo>
                      <a:cubicBezTo>
                        <a:pt x="1627" y="851"/>
                        <a:pt x="1631" y="849"/>
                        <a:pt x="1634" y="847"/>
                      </a:cubicBezTo>
                      <a:cubicBezTo>
                        <a:pt x="1646" y="835"/>
                        <a:pt x="1661" y="828"/>
                        <a:pt x="1676" y="824"/>
                      </a:cubicBezTo>
                      <a:cubicBezTo>
                        <a:pt x="1679" y="823"/>
                        <a:pt x="1684" y="822"/>
                        <a:pt x="1685" y="829"/>
                      </a:cubicBezTo>
                      <a:cubicBezTo>
                        <a:pt x="1686" y="853"/>
                        <a:pt x="1703" y="847"/>
                        <a:pt x="1713" y="841"/>
                      </a:cubicBezTo>
                      <a:cubicBezTo>
                        <a:pt x="1732" y="829"/>
                        <a:pt x="1752" y="820"/>
                        <a:pt x="1773" y="814"/>
                      </a:cubicBezTo>
                      <a:cubicBezTo>
                        <a:pt x="1781" y="812"/>
                        <a:pt x="1786" y="803"/>
                        <a:pt x="1784" y="794"/>
                      </a:cubicBezTo>
                      <a:cubicBezTo>
                        <a:pt x="1782" y="785"/>
                        <a:pt x="1777" y="778"/>
                        <a:pt x="1767" y="781"/>
                      </a:cubicBezTo>
                      <a:cubicBezTo>
                        <a:pt x="1761" y="782"/>
                        <a:pt x="1756" y="778"/>
                        <a:pt x="1750" y="776"/>
                      </a:cubicBezTo>
                      <a:cubicBezTo>
                        <a:pt x="1724" y="769"/>
                        <a:pt x="1721" y="763"/>
                        <a:pt x="1731" y="737"/>
                      </a:cubicBezTo>
                      <a:cubicBezTo>
                        <a:pt x="1737" y="721"/>
                        <a:pt x="1731" y="705"/>
                        <a:pt x="1715" y="696"/>
                      </a:cubicBezTo>
                      <a:cubicBezTo>
                        <a:pt x="1752" y="690"/>
                        <a:pt x="1793" y="720"/>
                        <a:pt x="1825" y="678"/>
                      </a:cubicBezTo>
                      <a:cubicBezTo>
                        <a:pt x="1821" y="699"/>
                        <a:pt x="1815" y="716"/>
                        <a:pt x="1805" y="732"/>
                      </a:cubicBezTo>
                      <a:cubicBezTo>
                        <a:pt x="1801" y="737"/>
                        <a:pt x="1798" y="743"/>
                        <a:pt x="1803" y="751"/>
                      </a:cubicBezTo>
                      <a:cubicBezTo>
                        <a:pt x="1808" y="758"/>
                        <a:pt x="1816" y="757"/>
                        <a:pt x="1819" y="755"/>
                      </a:cubicBezTo>
                      <a:cubicBezTo>
                        <a:pt x="1842" y="739"/>
                        <a:pt x="1864" y="770"/>
                        <a:pt x="1887" y="756"/>
                      </a:cubicBezTo>
                      <a:cubicBezTo>
                        <a:pt x="1888" y="755"/>
                        <a:pt x="1892" y="762"/>
                        <a:pt x="1895" y="763"/>
                      </a:cubicBezTo>
                      <a:cubicBezTo>
                        <a:pt x="1899" y="765"/>
                        <a:pt x="1903" y="771"/>
                        <a:pt x="1907" y="766"/>
                      </a:cubicBezTo>
                      <a:cubicBezTo>
                        <a:pt x="1911" y="762"/>
                        <a:pt x="1914" y="751"/>
                        <a:pt x="1914" y="750"/>
                      </a:cubicBezTo>
                      <a:cubicBezTo>
                        <a:pt x="1902" y="744"/>
                        <a:pt x="1907" y="731"/>
                        <a:pt x="1906" y="722"/>
                      </a:cubicBezTo>
                      <a:close/>
                      <a:moveTo>
                        <a:pt x="955" y="1182"/>
                      </a:moveTo>
                      <a:cubicBezTo>
                        <a:pt x="955" y="1183"/>
                        <a:pt x="955" y="1184"/>
                        <a:pt x="955" y="1185"/>
                      </a:cubicBezTo>
                      <a:cubicBezTo>
                        <a:pt x="954" y="1184"/>
                        <a:pt x="953" y="1184"/>
                        <a:pt x="953" y="1183"/>
                      </a:cubicBezTo>
                      <a:cubicBezTo>
                        <a:pt x="953" y="1183"/>
                        <a:pt x="954" y="1183"/>
                        <a:pt x="955" y="1182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31"/>
                <p:cNvSpPr>
                  <a:spLocks noEditPoints="1"/>
                </p:cNvSpPr>
                <p:nvPr/>
              </p:nvSpPr>
              <p:spPr bwMode="auto">
                <a:xfrm>
                  <a:off x="5099368" y="886460"/>
                  <a:ext cx="1595438" cy="1279525"/>
                </a:xfrm>
                <a:custGeom>
                  <a:avLst/>
                  <a:gdLst>
                    <a:gd name="T0" fmla="*/ 832 w 1014"/>
                    <a:gd name="T1" fmla="*/ 510 h 813"/>
                    <a:gd name="T2" fmla="*/ 845 w 1014"/>
                    <a:gd name="T3" fmla="*/ 469 h 813"/>
                    <a:gd name="T4" fmla="*/ 789 w 1014"/>
                    <a:gd name="T5" fmla="*/ 412 h 813"/>
                    <a:gd name="T6" fmla="*/ 865 w 1014"/>
                    <a:gd name="T7" fmla="*/ 410 h 813"/>
                    <a:gd name="T8" fmla="*/ 865 w 1014"/>
                    <a:gd name="T9" fmla="*/ 389 h 813"/>
                    <a:gd name="T10" fmla="*/ 877 w 1014"/>
                    <a:gd name="T11" fmla="*/ 378 h 813"/>
                    <a:gd name="T12" fmla="*/ 892 w 1014"/>
                    <a:gd name="T13" fmla="*/ 371 h 813"/>
                    <a:gd name="T14" fmla="*/ 869 w 1014"/>
                    <a:gd name="T15" fmla="*/ 357 h 813"/>
                    <a:gd name="T16" fmla="*/ 889 w 1014"/>
                    <a:gd name="T17" fmla="*/ 332 h 813"/>
                    <a:gd name="T18" fmla="*/ 851 w 1014"/>
                    <a:gd name="T19" fmla="*/ 299 h 813"/>
                    <a:gd name="T20" fmla="*/ 912 w 1014"/>
                    <a:gd name="T21" fmla="*/ 280 h 813"/>
                    <a:gd name="T22" fmla="*/ 874 w 1014"/>
                    <a:gd name="T23" fmla="*/ 258 h 813"/>
                    <a:gd name="T24" fmla="*/ 860 w 1014"/>
                    <a:gd name="T25" fmla="*/ 243 h 813"/>
                    <a:gd name="T26" fmla="*/ 857 w 1014"/>
                    <a:gd name="T27" fmla="*/ 240 h 813"/>
                    <a:gd name="T28" fmla="*/ 889 w 1014"/>
                    <a:gd name="T29" fmla="*/ 194 h 813"/>
                    <a:gd name="T30" fmla="*/ 915 w 1014"/>
                    <a:gd name="T31" fmla="*/ 163 h 813"/>
                    <a:gd name="T32" fmla="*/ 915 w 1014"/>
                    <a:gd name="T33" fmla="*/ 154 h 813"/>
                    <a:gd name="T34" fmla="*/ 951 w 1014"/>
                    <a:gd name="T35" fmla="*/ 133 h 813"/>
                    <a:gd name="T36" fmla="*/ 943 w 1014"/>
                    <a:gd name="T37" fmla="*/ 82 h 813"/>
                    <a:gd name="T38" fmla="*/ 841 w 1014"/>
                    <a:gd name="T39" fmla="*/ 108 h 813"/>
                    <a:gd name="T40" fmla="*/ 845 w 1014"/>
                    <a:gd name="T41" fmla="*/ 80 h 813"/>
                    <a:gd name="T42" fmla="*/ 800 w 1014"/>
                    <a:gd name="T43" fmla="*/ 92 h 813"/>
                    <a:gd name="T44" fmla="*/ 786 w 1014"/>
                    <a:gd name="T45" fmla="*/ 80 h 813"/>
                    <a:gd name="T46" fmla="*/ 835 w 1014"/>
                    <a:gd name="T47" fmla="*/ 69 h 813"/>
                    <a:gd name="T48" fmla="*/ 833 w 1014"/>
                    <a:gd name="T49" fmla="*/ 45 h 813"/>
                    <a:gd name="T50" fmla="*/ 720 w 1014"/>
                    <a:gd name="T51" fmla="*/ 11 h 813"/>
                    <a:gd name="T52" fmla="*/ 567 w 1014"/>
                    <a:gd name="T53" fmla="*/ 34 h 813"/>
                    <a:gd name="T54" fmla="*/ 532 w 1014"/>
                    <a:gd name="T55" fmla="*/ 34 h 813"/>
                    <a:gd name="T56" fmla="*/ 463 w 1014"/>
                    <a:gd name="T57" fmla="*/ 51 h 813"/>
                    <a:gd name="T58" fmla="*/ 471 w 1014"/>
                    <a:gd name="T59" fmla="*/ 86 h 813"/>
                    <a:gd name="T60" fmla="*/ 379 w 1014"/>
                    <a:gd name="T61" fmla="*/ 57 h 813"/>
                    <a:gd name="T62" fmla="*/ 372 w 1014"/>
                    <a:gd name="T63" fmla="*/ 76 h 813"/>
                    <a:gd name="T64" fmla="*/ 312 w 1014"/>
                    <a:gd name="T65" fmla="*/ 65 h 813"/>
                    <a:gd name="T66" fmla="*/ 207 w 1014"/>
                    <a:gd name="T67" fmla="*/ 86 h 813"/>
                    <a:gd name="T68" fmla="*/ 180 w 1014"/>
                    <a:gd name="T69" fmla="*/ 114 h 813"/>
                    <a:gd name="T70" fmla="*/ 112 w 1014"/>
                    <a:gd name="T71" fmla="*/ 140 h 813"/>
                    <a:gd name="T72" fmla="*/ 115 w 1014"/>
                    <a:gd name="T73" fmla="*/ 165 h 813"/>
                    <a:gd name="T74" fmla="*/ 131 w 1014"/>
                    <a:gd name="T75" fmla="*/ 172 h 813"/>
                    <a:gd name="T76" fmla="*/ 44 w 1014"/>
                    <a:gd name="T77" fmla="*/ 215 h 813"/>
                    <a:gd name="T78" fmla="*/ 1 w 1014"/>
                    <a:gd name="T79" fmla="*/ 235 h 813"/>
                    <a:gd name="T80" fmla="*/ 70 w 1014"/>
                    <a:gd name="T81" fmla="*/ 269 h 813"/>
                    <a:gd name="T82" fmla="*/ 29 w 1014"/>
                    <a:gd name="T83" fmla="*/ 278 h 813"/>
                    <a:gd name="T84" fmla="*/ 54 w 1014"/>
                    <a:gd name="T85" fmla="*/ 292 h 813"/>
                    <a:gd name="T86" fmla="*/ 83 w 1014"/>
                    <a:gd name="T87" fmla="*/ 317 h 813"/>
                    <a:gd name="T88" fmla="*/ 247 w 1014"/>
                    <a:gd name="T89" fmla="*/ 346 h 813"/>
                    <a:gd name="T90" fmla="*/ 291 w 1014"/>
                    <a:gd name="T91" fmla="*/ 454 h 813"/>
                    <a:gd name="T92" fmla="*/ 319 w 1014"/>
                    <a:gd name="T93" fmla="*/ 472 h 813"/>
                    <a:gd name="T94" fmla="*/ 354 w 1014"/>
                    <a:gd name="T95" fmla="*/ 491 h 813"/>
                    <a:gd name="T96" fmla="*/ 348 w 1014"/>
                    <a:gd name="T97" fmla="*/ 501 h 813"/>
                    <a:gd name="T98" fmla="*/ 358 w 1014"/>
                    <a:gd name="T99" fmla="*/ 521 h 813"/>
                    <a:gd name="T100" fmla="*/ 340 w 1014"/>
                    <a:gd name="T101" fmla="*/ 569 h 813"/>
                    <a:gd name="T102" fmla="*/ 324 w 1014"/>
                    <a:gd name="T103" fmla="*/ 645 h 813"/>
                    <a:gd name="T104" fmla="*/ 343 w 1014"/>
                    <a:gd name="T105" fmla="*/ 676 h 813"/>
                    <a:gd name="T106" fmla="*/ 406 w 1014"/>
                    <a:gd name="T107" fmla="*/ 780 h 813"/>
                    <a:gd name="T108" fmla="*/ 461 w 1014"/>
                    <a:gd name="T109" fmla="*/ 804 h 813"/>
                    <a:gd name="T110" fmla="*/ 505 w 1014"/>
                    <a:gd name="T111" fmla="*/ 740 h 813"/>
                    <a:gd name="T112" fmla="*/ 560 w 1014"/>
                    <a:gd name="T113" fmla="*/ 659 h 813"/>
                    <a:gd name="T114" fmla="*/ 598 w 1014"/>
                    <a:gd name="T115" fmla="*/ 650 h 813"/>
                    <a:gd name="T116" fmla="*/ 681 w 1014"/>
                    <a:gd name="T117" fmla="*/ 578 h 813"/>
                    <a:gd name="T118" fmla="*/ 794 w 1014"/>
                    <a:gd name="T119" fmla="*/ 550 h 813"/>
                    <a:gd name="T120" fmla="*/ 843 w 1014"/>
                    <a:gd name="T121" fmla="*/ 519 h 813"/>
                    <a:gd name="T122" fmla="*/ 841 w 1014"/>
                    <a:gd name="T123" fmla="*/ 111 h 813"/>
                    <a:gd name="T124" fmla="*/ 841 w 1014"/>
                    <a:gd name="T125" fmla="*/ 109 h 8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14" h="813">
                      <a:moveTo>
                        <a:pt x="843" y="519"/>
                      </a:moveTo>
                      <a:cubicBezTo>
                        <a:pt x="844" y="512"/>
                        <a:pt x="835" y="514"/>
                        <a:pt x="832" y="510"/>
                      </a:cubicBezTo>
                      <a:cubicBezTo>
                        <a:pt x="838" y="504"/>
                        <a:pt x="851" y="514"/>
                        <a:pt x="852" y="503"/>
                      </a:cubicBezTo>
                      <a:cubicBezTo>
                        <a:pt x="853" y="492"/>
                        <a:pt x="851" y="480"/>
                        <a:pt x="845" y="469"/>
                      </a:cubicBezTo>
                      <a:cubicBezTo>
                        <a:pt x="834" y="450"/>
                        <a:pt x="811" y="452"/>
                        <a:pt x="799" y="433"/>
                      </a:cubicBezTo>
                      <a:cubicBezTo>
                        <a:pt x="795" y="426"/>
                        <a:pt x="783" y="419"/>
                        <a:pt x="789" y="412"/>
                      </a:cubicBezTo>
                      <a:cubicBezTo>
                        <a:pt x="795" y="403"/>
                        <a:pt x="807" y="400"/>
                        <a:pt x="818" y="409"/>
                      </a:cubicBezTo>
                      <a:cubicBezTo>
                        <a:pt x="833" y="421"/>
                        <a:pt x="849" y="411"/>
                        <a:pt x="865" y="410"/>
                      </a:cubicBezTo>
                      <a:cubicBezTo>
                        <a:pt x="871" y="410"/>
                        <a:pt x="871" y="402"/>
                        <a:pt x="873" y="397"/>
                      </a:cubicBezTo>
                      <a:cubicBezTo>
                        <a:pt x="875" y="390"/>
                        <a:pt x="869" y="391"/>
                        <a:pt x="865" y="389"/>
                      </a:cubicBezTo>
                      <a:cubicBezTo>
                        <a:pt x="859" y="386"/>
                        <a:pt x="849" y="388"/>
                        <a:pt x="844" y="377"/>
                      </a:cubicBezTo>
                      <a:cubicBezTo>
                        <a:pt x="856" y="379"/>
                        <a:pt x="866" y="370"/>
                        <a:pt x="877" y="378"/>
                      </a:cubicBezTo>
                      <a:cubicBezTo>
                        <a:pt x="881" y="382"/>
                        <a:pt x="885" y="382"/>
                        <a:pt x="889" y="378"/>
                      </a:cubicBezTo>
                      <a:cubicBezTo>
                        <a:pt x="891" y="376"/>
                        <a:pt x="894" y="374"/>
                        <a:pt x="892" y="371"/>
                      </a:cubicBezTo>
                      <a:cubicBezTo>
                        <a:pt x="889" y="365"/>
                        <a:pt x="884" y="368"/>
                        <a:pt x="880" y="368"/>
                      </a:cubicBezTo>
                      <a:cubicBezTo>
                        <a:pt x="872" y="368"/>
                        <a:pt x="869" y="366"/>
                        <a:pt x="869" y="357"/>
                      </a:cubicBezTo>
                      <a:cubicBezTo>
                        <a:pt x="869" y="349"/>
                        <a:pt x="871" y="345"/>
                        <a:pt x="879" y="347"/>
                      </a:cubicBezTo>
                      <a:cubicBezTo>
                        <a:pt x="891" y="349"/>
                        <a:pt x="891" y="339"/>
                        <a:pt x="889" y="332"/>
                      </a:cubicBezTo>
                      <a:cubicBezTo>
                        <a:pt x="885" y="319"/>
                        <a:pt x="879" y="307"/>
                        <a:pt x="865" y="304"/>
                      </a:cubicBezTo>
                      <a:cubicBezTo>
                        <a:pt x="860" y="303"/>
                        <a:pt x="853" y="306"/>
                        <a:pt x="851" y="299"/>
                      </a:cubicBezTo>
                      <a:cubicBezTo>
                        <a:pt x="865" y="280"/>
                        <a:pt x="881" y="282"/>
                        <a:pt x="898" y="290"/>
                      </a:cubicBezTo>
                      <a:cubicBezTo>
                        <a:pt x="907" y="295"/>
                        <a:pt x="910" y="286"/>
                        <a:pt x="912" y="280"/>
                      </a:cubicBezTo>
                      <a:cubicBezTo>
                        <a:pt x="914" y="273"/>
                        <a:pt x="908" y="269"/>
                        <a:pt x="901" y="270"/>
                      </a:cubicBezTo>
                      <a:cubicBezTo>
                        <a:pt x="890" y="272"/>
                        <a:pt x="882" y="266"/>
                        <a:pt x="874" y="258"/>
                      </a:cubicBezTo>
                      <a:cubicBezTo>
                        <a:pt x="880" y="258"/>
                        <a:pt x="886" y="257"/>
                        <a:pt x="892" y="256"/>
                      </a:cubicBezTo>
                      <a:cubicBezTo>
                        <a:pt x="880" y="254"/>
                        <a:pt x="873" y="238"/>
                        <a:pt x="860" y="243"/>
                      </a:cubicBezTo>
                      <a:cubicBezTo>
                        <a:pt x="858" y="245"/>
                        <a:pt x="856" y="246"/>
                        <a:pt x="854" y="247"/>
                      </a:cubicBezTo>
                      <a:cubicBezTo>
                        <a:pt x="853" y="244"/>
                        <a:pt x="853" y="241"/>
                        <a:pt x="857" y="240"/>
                      </a:cubicBezTo>
                      <a:cubicBezTo>
                        <a:pt x="860" y="226"/>
                        <a:pt x="858" y="209"/>
                        <a:pt x="878" y="209"/>
                      </a:cubicBezTo>
                      <a:cubicBezTo>
                        <a:pt x="880" y="209"/>
                        <a:pt x="892" y="202"/>
                        <a:pt x="889" y="194"/>
                      </a:cubicBezTo>
                      <a:cubicBezTo>
                        <a:pt x="882" y="179"/>
                        <a:pt x="889" y="176"/>
                        <a:pt x="901" y="175"/>
                      </a:cubicBezTo>
                      <a:cubicBezTo>
                        <a:pt x="906" y="174"/>
                        <a:pt x="914" y="171"/>
                        <a:pt x="915" y="163"/>
                      </a:cubicBezTo>
                      <a:cubicBezTo>
                        <a:pt x="901" y="163"/>
                        <a:pt x="887" y="163"/>
                        <a:pt x="870" y="163"/>
                      </a:cubicBezTo>
                      <a:cubicBezTo>
                        <a:pt x="885" y="151"/>
                        <a:pt x="901" y="155"/>
                        <a:pt x="915" y="154"/>
                      </a:cubicBezTo>
                      <a:cubicBezTo>
                        <a:pt x="926" y="153"/>
                        <a:pt x="938" y="155"/>
                        <a:pt x="940" y="139"/>
                      </a:cubicBezTo>
                      <a:cubicBezTo>
                        <a:pt x="941" y="131"/>
                        <a:pt x="948" y="134"/>
                        <a:pt x="951" y="133"/>
                      </a:cubicBezTo>
                      <a:cubicBezTo>
                        <a:pt x="973" y="127"/>
                        <a:pt x="988" y="109"/>
                        <a:pt x="1014" y="100"/>
                      </a:cubicBezTo>
                      <a:cubicBezTo>
                        <a:pt x="986" y="90"/>
                        <a:pt x="966" y="83"/>
                        <a:pt x="943" y="82"/>
                      </a:cubicBezTo>
                      <a:cubicBezTo>
                        <a:pt x="926" y="81"/>
                        <a:pt x="916" y="98"/>
                        <a:pt x="905" y="98"/>
                      </a:cubicBezTo>
                      <a:cubicBezTo>
                        <a:pt x="883" y="97"/>
                        <a:pt x="862" y="99"/>
                        <a:pt x="841" y="108"/>
                      </a:cubicBezTo>
                      <a:cubicBezTo>
                        <a:pt x="841" y="106"/>
                        <a:pt x="841" y="103"/>
                        <a:pt x="842" y="102"/>
                      </a:cubicBezTo>
                      <a:cubicBezTo>
                        <a:pt x="847" y="95"/>
                        <a:pt x="851" y="88"/>
                        <a:pt x="845" y="80"/>
                      </a:cubicBezTo>
                      <a:cubicBezTo>
                        <a:pt x="838" y="72"/>
                        <a:pt x="832" y="75"/>
                        <a:pt x="823" y="77"/>
                      </a:cubicBezTo>
                      <a:cubicBezTo>
                        <a:pt x="813" y="79"/>
                        <a:pt x="808" y="88"/>
                        <a:pt x="800" y="92"/>
                      </a:cubicBezTo>
                      <a:cubicBezTo>
                        <a:pt x="797" y="93"/>
                        <a:pt x="794" y="97"/>
                        <a:pt x="791" y="95"/>
                      </a:cubicBezTo>
                      <a:cubicBezTo>
                        <a:pt x="787" y="91"/>
                        <a:pt x="791" y="83"/>
                        <a:pt x="786" y="80"/>
                      </a:cubicBezTo>
                      <a:cubicBezTo>
                        <a:pt x="789" y="78"/>
                        <a:pt x="791" y="76"/>
                        <a:pt x="794" y="75"/>
                      </a:cubicBezTo>
                      <a:cubicBezTo>
                        <a:pt x="808" y="73"/>
                        <a:pt x="821" y="70"/>
                        <a:pt x="835" y="69"/>
                      </a:cubicBezTo>
                      <a:cubicBezTo>
                        <a:pt x="841" y="69"/>
                        <a:pt x="852" y="65"/>
                        <a:pt x="852" y="56"/>
                      </a:cubicBezTo>
                      <a:cubicBezTo>
                        <a:pt x="851" y="47"/>
                        <a:pt x="841" y="44"/>
                        <a:pt x="833" y="45"/>
                      </a:cubicBezTo>
                      <a:cubicBezTo>
                        <a:pt x="822" y="46"/>
                        <a:pt x="807" y="45"/>
                        <a:pt x="801" y="39"/>
                      </a:cubicBezTo>
                      <a:cubicBezTo>
                        <a:pt x="778" y="15"/>
                        <a:pt x="747" y="19"/>
                        <a:pt x="720" y="11"/>
                      </a:cubicBezTo>
                      <a:cubicBezTo>
                        <a:pt x="684" y="0"/>
                        <a:pt x="646" y="6"/>
                        <a:pt x="609" y="12"/>
                      </a:cubicBezTo>
                      <a:cubicBezTo>
                        <a:pt x="595" y="14"/>
                        <a:pt x="569" y="1"/>
                        <a:pt x="567" y="34"/>
                      </a:cubicBezTo>
                      <a:cubicBezTo>
                        <a:pt x="567" y="35"/>
                        <a:pt x="563" y="36"/>
                        <a:pt x="561" y="36"/>
                      </a:cubicBezTo>
                      <a:cubicBezTo>
                        <a:pt x="552" y="35"/>
                        <a:pt x="541" y="39"/>
                        <a:pt x="532" y="34"/>
                      </a:cubicBezTo>
                      <a:cubicBezTo>
                        <a:pt x="514" y="23"/>
                        <a:pt x="495" y="23"/>
                        <a:pt x="474" y="27"/>
                      </a:cubicBezTo>
                      <a:cubicBezTo>
                        <a:pt x="460" y="30"/>
                        <a:pt x="453" y="39"/>
                        <a:pt x="463" y="51"/>
                      </a:cubicBezTo>
                      <a:cubicBezTo>
                        <a:pt x="469" y="60"/>
                        <a:pt x="474" y="66"/>
                        <a:pt x="469" y="77"/>
                      </a:cubicBezTo>
                      <a:cubicBezTo>
                        <a:pt x="468" y="79"/>
                        <a:pt x="470" y="83"/>
                        <a:pt x="471" y="86"/>
                      </a:cubicBezTo>
                      <a:cubicBezTo>
                        <a:pt x="463" y="89"/>
                        <a:pt x="458" y="83"/>
                        <a:pt x="452" y="80"/>
                      </a:cubicBezTo>
                      <a:cubicBezTo>
                        <a:pt x="428" y="70"/>
                        <a:pt x="405" y="59"/>
                        <a:pt x="379" y="57"/>
                      </a:cubicBezTo>
                      <a:cubicBezTo>
                        <a:pt x="374" y="57"/>
                        <a:pt x="367" y="54"/>
                        <a:pt x="366" y="62"/>
                      </a:cubicBezTo>
                      <a:cubicBezTo>
                        <a:pt x="365" y="68"/>
                        <a:pt x="365" y="73"/>
                        <a:pt x="372" y="76"/>
                      </a:cubicBezTo>
                      <a:cubicBezTo>
                        <a:pt x="374" y="76"/>
                        <a:pt x="378" y="79"/>
                        <a:pt x="374" y="85"/>
                      </a:cubicBezTo>
                      <a:cubicBezTo>
                        <a:pt x="354" y="77"/>
                        <a:pt x="329" y="88"/>
                        <a:pt x="312" y="65"/>
                      </a:cubicBezTo>
                      <a:cubicBezTo>
                        <a:pt x="308" y="61"/>
                        <a:pt x="304" y="62"/>
                        <a:pt x="299" y="63"/>
                      </a:cubicBezTo>
                      <a:cubicBezTo>
                        <a:pt x="268" y="69"/>
                        <a:pt x="237" y="73"/>
                        <a:pt x="207" y="86"/>
                      </a:cubicBezTo>
                      <a:cubicBezTo>
                        <a:pt x="198" y="90"/>
                        <a:pt x="194" y="91"/>
                        <a:pt x="195" y="101"/>
                      </a:cubicBezTo>
                      <a:cubicBezTo>
                        <a:pt x="196" y="113"/>
                        <a:pt x="196" y="122"/>
                        <a:pt x="180" y="114"/>
                      </a:cubicBezTo>
                      <a:cubicBezTo>
                        <a:pt x="175" y="111"/>
                        <a:pt x="165" y="111"/>
                        <a:pt x="162" y="114"/>
                      </a:cubicBezTo>
                      <a:cubicBezTo>
                        <a:pt x="147" y="128"/>
                        <a:pt x="127" y="128"/>
                        <a:pt x="112" y="140"/>
                      </a:cubicBezTo>
                      <a:cubicBezTo>
                        <a:pt x="106" y="145"/>
                        <a:pt x="91" y="140"/>
                        <a:pt x="93" y="154"/>
                      </a:cubicBezTo>
                      <a:cubicBezTo>
                        <a:pt x="94" y="169"/>
                        <a:pt x="108" y="160"/>
                        <a:pt x="115" y="165"/>
                      </a:cubicBezTo>
                      <a:cubicBezTo>
                        <a:pt x="118" y="168"/>
                        <a:pt x="121" y="168"/>
                        <a:pt x="124" y="166"/>
                      </a:cubicBezTo>
                      <a:cubicBezTo>
                        <a:pt x="130" y="161"/>
                        <a:pt x="132" y="166"/>
                        <a:pt x="131" y="172"/>
                      </a:cubicBezTo>
                      <a:cubicBezTo>
                        <a:pt x="130" y="183"/>
                        <a:pt x="125" y="198"/>
                        <a:pt x="115" y="197"/>
                      </a:cubicBezTo>
                      <a:cubicBezTo>
                        <a:pt x="88" y="194"/>
                        <a:pt x="66" y="206"/>
                        <a:pt x="44" y="215"/>
                      </a:cubicBezTo>
                      <a:cubicBezTo>
                        <a:pt x="32" y="220"/>
                        <a:pt x="20" y="215"/>
                        <a:pt x="10" y="224"/>
                      </a:cubicBezTo>
                      <a:cubicBezTo>
                        <a:pt x="6" y="227"/>
                        <a:pt x="2" y="231"/>
                        <a:pt x="1" y="235"/>
                      </a:cubicBezTo>
                      <a:cubicBezTo>
                        <a:pt x="0" y="243"/>
                        <a:pt x="8" y="239"/>
                        <a:pt x="11" y="241"/>
                      </a:cubicBezTo>
                      <a:cubicBezTo>
                        <a:pt x="29" y="254"/>
                        <a:pt x="52" y="256"/>
                        <a:pt x="70" y="269"/>
                      </a:cubicBezTo>
                      <a:cubicBezTo>
                        <a:pt x="59" y="270"/>
                        <a:pt x="49" y="270"/>
                        <a:pt x="40" y="271"/>
                      </a:cubicBezTo>
                      <a:cubicBezTo>
                        <a:pt x="36" y="272"/>
                        <a:pt x="29" y="272"/>
                        <a:pt x="29" y="278"/>
                      </a:cubicBezTo>
                      <a:cubicBezTo>
                        <a:pt x="29" y="284"/>
                        <a:pt x="34" y="288"/>
                        <a:pt x="39" y="290"/>
                      </a:cubicBezTo>
                      <a:cubicBezTo>
                        <a:pt x="44" y="292"/>
                        <a:pt x="49" y="290"/>
                        <a:pt x="54" y="292"/>
                      </a:cubicBezTo>
                      <a:cubicBezTo>
                        <a:pt x="59" y="293"/>
                        <a:pt x="65" y="294"/>
                        <a:pt x="66" y="298"/>
                      </a:cubicBezTo>
                      <a:cubicBezTo>
                        <a:pt x="71" y="315"/>
                        <a:pt x="71" y="314"/>
                        <a:pt x="83" y="317"/>
                      </a:cubicBezTo>
                      <a:cubicBezTo>
                        <a:pt x="103" y="322"/>
                        <a:pt x="122" y="317"/>
                        <a:pt x="140" y="313"/>
                      </a:cubicBezTo>
                      <a:cubicBezTo>
                        <a:pt x="180" y="305"/>
                        <a:pt x="217" y="319"/>
                        <a:pt x="247" y="346"/>
                      </a:cubicBezTo>
                      <a:cubicBezTo>
                        <a:pt x="266" y="364"/>
                        <a:pt x="274" y="387"/>
                        <a:pt x="288" y="407"/>
                      </a:cubicBezTo>
                      <a:cubicBezTo>
                        <a:pt x="297" y="421"/>
                        <a:pt x="307" y="437"/>
                        <a:pt x="291" y="454"/>
                      </a:cubicBezTo>
                      <a:cubicBezTo>
                        <a:pt x="289" y="457"/>
                        <a:pt x="278" y="468"/>
                        <a:pt x="292" y="475"/>
                      </a:cubicBezTo>
                      <a:cubicBezTo>
                        <a:pt x="301" y="479"/>
                        <a:pt x="311" y="485"/>
                        <a:pt x="319" y="472"/>
                      </a:cubicBezTo>
                      <a:cubicBezTo>
                        <a:pt x="325" y="461"/>
                        <a:pt x="335" y="469"/>
                        <a:pt x="336" y="472"/>
                      </a:cubicBezTo>
                      <a:cubicBezTo>
                        <a:pt x="338" y="483"/>
                        <a:pt x="348" y="485"/>
                        <a:pt x="354" y="491"/>
                      </a:cubicBezTo>
                      <a:cubicBezTo>
                        <a:pt x="358" y="494"/>
                        <a:pt x="363" y="494"/>
                        <a:pt x="361" y="500"/>
                      </a:cubicBezTo>
                      <a:cubicBezTo>
                        <a:pt x="358" y="507"/>
                        <a:pt x="353" y="504"/>
                        <a:pt x="348" y="501"/>
                      </a:cubicBezTo>
                      <a:cubicBezTo>
                        <a:pt x="336" y="493"/>
                        <a:pt x="323" y="495"/>
                        <a:pt x="306" y="498"/>
                      </a:cubicBezTo>
                      <a:cubicBezTo>
                        <a:pt x="324" y="511"/>
                        <a:pt x="339" y="521"/>
                        <a:pt x="358" y="521"/>
                      </a:cubicBezTo>
                      <a:cubicBezTo>
                        <a:pt x="364" y="521"/>
                        <a:pt x="373" y="526"/>
                        <a:pt x="370" y="530"/>
                      </a:cubicBezTo>
                      <a:cubicBezTo>
                        <a:pt x="359" y="542"/>
                        <a:pt x="371" y="575"/>
                        <a:pt x="340" y="569"/>
                      </a:cubicBezTo>
                      <a:cubicBezTo>
                        <a:pt x="339" y="569"/>
                        <a:pt x="337" y="571"/>
                        <a:pt x="335" y="573"/>
                      </a:cubicBezTo>
                      <a:cubicBezTo>
                        <a:pt x="323" y="584"/>
                        <a:pt x="316" y="631"/>
                        <a:pt x="324" y="645"/>
                      </a:cubicBezTo>
                      <a:cubicBezTo>
                        <a:pt x="326" y="647"/>
                        <a:pt x="328" y="649"/>
                        <a:pt x="330" y="651"/>
                      </a:cubicBezTo>
                      <a:cubicBezTo>
                        <a:pt x="336" y="658"/>
                        <a:pt x="340" y="666"/>
                        <a:pt x="343" y="676"/>
                      </a:cubicBezTo>
                      <a:cubicBezTo>
                        <a:pt x="347" y="688"/>
                        <a:pt x="351" y="703"/>
                        <a:pt x="357" y="713"/>
                      </a:cubicBezTo>
                      <a:cubicBezTo>
                        <a:pt x="372" y="736"/>
                        <a:pt x="387" y="761"/>
                        <a:pt x="406" y="780"/>
                      </a:cubicBezTo>
                      <a:cubicBezTo>
                        <a:pt x="414" y="788"/>
                        <a:pt x="422" y="792"/>
                        <a:pt x="431" y="789"/>
                      </a:cubicBezTo>
                      <a:cubicBezTo>
                        <a:pt x="446" y="783"/>
                        <a:pt x="453" y="794"/>
                        <a:pt x="461" y="804"/>
                      </a:cubicBezTo>
                      <a:cubicBezTo>
                        <a:pt x="465" y="810"/>
                        <a:pt x="492" y="813"/>
                        <a:pt x="496" y="808"/>
                      </a:cubicBezTo>
                      <a:cubicBezTo>
                        <a:pt x="505" y="798"/>
                        <a:pt x="511" y="753"/>
                        <a:pt x="505" y="740"/>
                      </a:cubicBezTo>
                      <a:cubicBezTo>
                        <a:pt x="525" y="733"/>
                        <a:pt x="537" y="717"/>
                        <a:pt x="536" y="694"/>
                      </a:cubicBezTo>
                      <a:cubicBezTo>
                        <a:pt x="535" y="674"/>
                        <a:pt x="547" y="663"/>
                        <a:pt x="560" y="659"/>
                      </a:cubicBezTo>
                      <a:cubicBezTo>
                        <a:pt x="571" y="655"/>
                        <a:pt x="582" y="641"/>
                        <a:pt x="596" y="650"/>
                      </a:cubicBezTo>
                      <a:cubicBezTo>
                        <a:pt x="596" y="651"/>
                        <a:pt x="597" y="650"/>
                        <a:pt x="598" y="650"/>
                      </a:cubicBezTo>
                      <a:cubicBezTo>
                        <a:pt x="625" y="644"/>
                        <a:pt x="647" y="629"/>
                        <a:pt x="658" y="602"/>
                      </a:cubicBezTo>
                      <a:cubicBezTo>
                        <a:pt x="664" y="591"/>
                        <a:pt x="679" y="591"/>
                        <a:pt x="681" y="578"/>
                      </a:cubicBezTo>
                      <a:cubicBezTo>
                        <a:pt x="696" y="596"/>
                        <a:pt x="710" y="578"/>
                        <a:pt x="724" y="575"/>
                      </a:cubicBezTo>
                      <a:cubicBezTo>
                        <a:pt x="748" y="571"/>
                        <a:pt x="774" y="570"/>
                        <a:pt x="794" y="550"/>
                      </a:cubicBezTo>
                      <a:cubicBezTo>
                        <a:pt x="804" y="539"/>
                        <a:pt x="819" y="533"/>
                        <a:pt x="832" y="526"/>
                      </a:cubicBezTo>
                      <a:cubicBezTo>
                        <a:pt x="836" y="524"/>
                        <a:pt x="843" y="525"/>
                        <a:pt x="843" y="519"/>
                      </a:cubicBezTo>
                      <a:close/>
                      <a:moveTo>
                        <a:pt x="841" y="109"/>
                      </a:moveTo>
                      <a:cubicBezTo>
                        <a:pt x="841" y="110"/>
                        <a:pt x="841" y="110"/>
                        <a:pt x="841" y="111"/>
                      </a:cubicBezTo>
                      <a:cubicBezTo>
                        <a:pt x="840" y="111"/>
                        <a:pt x="840" y="111"/>
                        <a:pt x="839" y="110"/>
                      </a:cubicBezTo>
                      <a:cubicBezTo>
                        <a:pt x="839" y="110"/>
                        <a:pt x="840" y="109"/>
                        <a:pt x="841" y="109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32"/>
                <p:cNvSpPr>
                  <a:spLocks/>
                </p:cNvSpPr>
                <p:nvPr/>
              </p:nvSpPr>
              <p:spPr bwMode="auto">
                <a:xfrm>
                  <a:off x="4485005" y="924560"/>
                  <a:ext cx="928688" cy="468312"/>
                </a:xfrm>
                <a:custGeom>
                  <a:avLst/>
                  <a:gdLst>
                    <a:gd name="T0" fmla="*/ 36 w 591"/>
                    <a:gd name="T1" fmla="*/ 170 h 298"/>
                    <a:gd name="T2" fmla="*/ 41 w 591"/>
                    <a:gd name="T3" fmla="*/ 178 h 298"/>
                    <a:gd name="T4" fmla="*/ 44 w 591"/>
                    <a:gd name="T5" fmla="*/ 190 h 298"/>
                    <a:gd name="T6" fmla="*/ 132 w 591"/>
                    <a:gd name="T7" fmla="*/ 216 h 298"/>
                    <a:gd name="T8" fmla="*/ 138 w 591"/>
                    <a:gd name="T9" fmla="*/ 210 h 298"/>
                    <a:gd name="T10" fmla="*/ 151 w 591"/>
                    <a:gd name="T11" fmla="*/ 200 h 298"/>
                    <a:gd name="T12" fmla="*/ 157 w 591"/>
                    <a:gd name="T13" fmla="*/ 215 h 298"/>
                    <a:gd name="T14" fmla="*/ 147 w 591"/>
                    <a:gd name="T15" fmla="*/ 223 h 298"/>
                    <a:gd name="T16" fmla="*/ 139 w 591"/>
                    <a:gd name="T17" fmla="*/ 237 h 298"/>
                    <a:gd name="T18" fmla="*/ 144 w 591"/>
                    <a:gd name="T19" fmla="*/ 250 h 298"/>
                    <a:gd name="T20" fmla="*/ 122 w 591"/>
                    <a:gd name="T21" fmla="*/ 259 h 298"/>
                    <a:gd name="T22" fmla="*/ 120 w 591"/>
                    <a:gd name="T23" fmla="*/ 275 h 298"/>
                    <a:gd name="T24" fmla="*/ 194 w 591"/>
                    <a:gd name="T25" fmla="*/ 284 h 298"/>
                    <a:gd name="T26" fmla="*/ 225 w 591"/>
                    <a:gd name="T27" fmla="*/ 277 h 298"/>
                    <a:gd name="T28" fmla="*/ 242 w 591"/>
                    <a:gd name="T29" fmla="*/ 276 h 298"/>
                    <a:gd name="T30" fmla="*/ 283 w 591"/>
                    <a:gd name="T31" fmla="*/ 289 h 298"/>
                    <a:gd name="T32" fmla="*/ 304 w 591"/>
                    <a:gd name="T33" fmla="*/ 279 h 298"/>
                    <a:gd name="T34" fmla="*/ 316 w 591"/>
                    <a:gd name="T35" fmla="*/ 263 h 298"/>
                    <a:gd name="T36" fmla="*/ 298 w 591"/>
                    <a:gd name="T37" fmla="*/ 252 h 298"/>
                    <a:gd name="T38" fmla="*/ 317 w 591"/>
                    <a:gd name="T39" fmla="*/ 226 h 298"/>
                    <a:gd name="T40" fmla="*/ 357 w 591"/>
                    <a:gd name="T41" fmla="*/ 201 h 298"/>
                    <a:gd name="T42" fmla="*/ 362 w 591"/>
                    <a:gd name="T43" fmla="*/ 174 h 298"/>
                    <a:gd name="T44" fmla="*/ 365 w 591"/>
                    <a:gd name="T45" fmla="*/ 166 h 298"/>
                    <a:gd name="T46" fmla="*/ 409 w 591"/>
                    <a:gd name="T47" fmla="*/ 156 h 298"/>
                    <a:gd name="T48" fmla="*/ 419 w 591"/>
                    <a:gd name="T49" fmla="*/ 154 h 298"/>
                    <a:gd name="T50" fmla="*/ 474 w 591"/>
                    <a:gd name="T51" fmla="*/ 114 h 298"/>
                    <a:gd name="T52" fmla="*/ 547 w 591"/>
                    <a:gd name="T53" fmla="*/ 68 h 298"/>
                    <a:gd name="T54" fmla="*/ 582 w 591"/>
                    <a:gd name="T55" fmla="*/ 51 h 298"/>
                    <a:gd name="T56" fmla="*/ 591 w 591"/>
                    <a:gd name="T57" fmla="*/ 40 h 298"/>
                    <a:gd name="T58" fmla="*/ 581 w 591"/>
                    <a:gd name="T59" fmla="*/ 33 h 298"/>
                    <a:gd name="T60" fmla="*/ 564 w 591"/>
                    <a:gd name="T61" fmla="*/ 32 h 298"/>
                    <a:gd name="T62" fmla="*/ 519 w 591"/>
                    <a:gd name="T63" fmla="*/ 20 h 298"/>
                    <a:gd name="T64" fmla="*/ 500 w 591"/>
                    <a:gd name="T65" fmla="*/ 17 h 298"/>
                    <a:gd name="T66" fmla="*/ 383 w 591"/>
                    <a:gd name="T67" fmla="*/ 15 h 298"/>
                    <a:gd name="T68" fmla="*/ 378 w 591"/>
                    <a:gd name="T69" fmla="*/ 15 h 298"/>
                    <a:gd name="T70" fmla="*/ 316 w 591"/>
                    <a:gd name="T71" fmla="*/ 11 h 298"/>
                    <a:gd name="T72" fmla="*/ 269 w 591"/>
                    <a:gd name="T73" fmla="*/ 19 h 298"/>
                    <a:gd name="T74" fmla="*/ 233 w 591"/>
                    <a:gd name="T75" fmla="*/ 35 h 298"/>
                    <a:gd name="T76" fmla="*/ 216 w 591"/>
                    <a:gd name="T77" fmla="*/ 39 h 298"/>
                    <a:gd name="T78" fmla="*/ 189 w 591"/>
                    <a:gd name="T79" fmla="*/ 49 h 298"/>
                    <a:gd name="T80" fmla="*/ 179 w 591"/>
                    <a:gd name="T81" fmla="*/ 52 h 298"/>
                    <a:gd name="T82" fmla="*/ 82 w 591"/>
                    <a:gd name="T83" fmla="*/ 69 h 298"/>
                    <a:gd name="T84" fmla="*/ 91 w 591"/>
                    <a:gd name="T85" fmla="*/ 76 h 298"/>
                    <a:gd name="T86" fmla="*/ 106 w 591"/>
                    <a:gd name="T87" fmla="*/ 91 h 298"/>
                    <a:gd name="T88" fmla="*/ 109 w 591"/>
                    <a:gd name="T89" fmla="*/ 100 h 298"/>
                    <a:gd name="T90" fmla="*/ 167 w 591"/>
                    <a:gd name="T91" fmla="*/ 107 h 298"/>
                    <a:gd name="T92" fmla="*/ 170 w 591"/>
                    <a:gd name="T93" fmla="*/ 121 h 298"/>
                    <a:gd name="T94" fmla="*/ 163 w 591"/>
                    <a:gd name="T95" fmla="*/ 138 h 298"/>
                    <a:gd name="T96" fmla="*/ 153 w 591"/>
                    <a:gd name="T97" fmla="*/ 127 h 298"/>
                    <a:gd name="T98" fmla="*/ 144 w 591"/>
                    <a:gd name="T99" fmla="*/ 122 h 298"/>
                    <a:gd name="T100" fmla="*/ 85 w 591"/>
                    <a:gd name="T101" fmla="*/ 90 h 298"/>
                    <a:gd name="T102" fmla="*/ 40 w 591"/>
                    <a:gd name="T103" fmla="*/ 82 h 298"/>
                    <a:gd name="T104" fmla="*/ 5 w 591"/>
                    <a:gd name="T105" fmla="*/ 121 h 298"/>
                    <a:gd name="T106" fmla="*/ 2 w 591"/>
                    <a:gd name="T107" fmla="*/ 133 h 298"/>
                    <a:gd name="T108" fmla="*/ 36 w 591"/>
                    <a:gd name="T109" fmla="*/ 17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591" h="298">
                      <a:moveTo>
                        <a:pt x="36" y="170"/>
                      </a:moveTo>
                      <a:cubicBezTo>
                        <a:pt x="40" y="170"/>
                        <a:pt x="44" y="172"/>
                        <a:pt x="41" y="178"/>
                      </a:cubicBezTo>
                      <a:cubicBezTo>
                        <a:pt x="37" y="184"/>
                        <a:pt x="41" y="186"/>
                        <a:pt x="44" y="190"/>
                      </a:cubicBezTo>
                      <a:cubicBezTo>
                        <a:pt x="68" y="218"/>
                        <a:pt x="100" y="219"/>
                        <a:pt x="132" y="216"/>
                      </a:cubicBezTo>
                      <a:cubicBezTo>
                        <a:pt x="136" y="216"/>
                        <a:pt x="138" y="214"/>
                        <a:pt x="138" y="210"/>
                      </a:cubicBezTo>
                      <a:cubicBezTo>
                        <a:pt x="138" y="200"/>
                        <a:pt x="148" y="205"/>
                        <a:pt x="151" y="200"/>
                      </a:cubicBezTo>
                      <a:cubicBezTo>
                        <a:pt x="153" y="205"/>
                        <a:pt x="156" y="210"/>
                        <a:pt x="157" y="215"/>
                      </a:cubicBezTo>
                      <a:cubicBezTo>
                        <a:pt x="158" y="222"/>
                        <a:pt x="149" y="224"/>
                        <a:pt x="147" y="223"/>
                      </a:cubicBezTo>
                      <a:cubicBezTo>
                        <a:pt x="131" y="220"/>
                        <a:pt x="139" y="231"/>
                        <a:pt x="139" y="237"/>
                      </a:cubicBezTo>
                      <a:cubicBezTo>
                        <a:pt x="140" y="241"/>
                        <a:pt x="147" y="242"/>
                        <a:pt x="144" y="250"/>
                      </a:cubicBezTo>
                      <a:cubicBezTo>
                        <a:pt x="135" y="248"/>
                        <a:pt x="129" y="254"/>
                        <a:pt x="122" y="259"/>
                      </a:cubicBezTo>
                      <a:cubicBezTo>
                        <a:pt x="115" y="264"/>
                        <a:pt x="116" y="273"/>
                        <a:pt x="120" y="275"/>
                      </a:cubicBezTo>
                      <a:cubicBezTo>
                        <a:pt x="144" y="287"/>
                        <a:pt x="170" y="287"/>
                        <a:pt x="194" y="284"/>
                      </a:cubicBezTo>
                      <a:cubicBezTo>
                        <a:pt x="204" y="282"/>
                        <a:pt x="217" y="287"/>
                        <a:pt x="225" y="277"/>
                      </a:cubicBezTo>
                      <a:cubicBezTo>
                        <a:pt x="231" y="269"/>
                        <a:pt x="235" y="272"/>
                        <a:pt x="242" y="276"/>
                      </a:cubicBezTo>
                      <a:cubicBezTo>
                        <a:pt x="255" y="283"/>
                        <a:pt x="265" y="298"/>
                        <a:pt x="283" y="289"/>
                      </a:cubicBezTo>
                      <a:cubicBezTo>
                        <a:pt x="290" y="285"/>
                        <a:pt x="295" y="278"/>
                        <a:pt x="304" y="279"/>
                      </a:cubicBezTo>
                      <a:cubicBezTo>
                        <a:pt x="312" y="280"/>
                        <a:pt x="317" y="272"/>
                        <a:pt x="316" y="263"/>
                      </a:cubicBezTo>
                      <a:cubicBezTo>
                        <a:pt x="315" y="252"/>
                        <a:pt x="308" y="250"/>
                        <a:pt x="298" y="252"/>
                      </a:cubicBezTo>
                      <a:cubicBezTo>
                        <a:pt x="307" y="245"/>
                        <a:pt x="310" y="226"/>
                        <a:pt x="317" y="226"/>
                      </a:cubicBezTo>
                      <a:cubicBezTo>
                        <a:pt x="337" y="226"/>
                        <a:pt x="347" y="220"/>
                        <a:pt x="357" y="201"/>
                      </a:cubicBezTo>
                      <a:cubicBezTo>
                        <a:pt x="362" y="191"/>
                        <a:pt x="355" y="181"/>
                        <a:pt x="362" y="174"/>
                      </a:cubicBezTo>
                      <a:cubicBezTo>
                        <a:pt x="363" y="174"/>
                        <a:pt x="359" y="165"/>
                        <a:pt x="365" y="166"/>
                      </a:cubicBezTo>
                      <a:cubicBezTo>
                        <a:pt x="381" y="169"/>
                        <a:pt x="393" y="153"/>
                        <a:pt x="409" y="156"/>
                      </a:cubicBezTo>
                      <a:cubicBezTo>
                        <a:pt x="412" y="157"/>
                        <a:pt x="417" y="158"/>
                        <a:pt x="419" y="154"/>
                      </a:cubicBezTo>
                      <a:cubicBezTo>
                        <a:pt x="431" y="130"/>
                        <a:pt x="456" y="126"/>
                        <a:pt x="474" y="114"/>
                      </a:cubicBezTo>
                      <a:cubicBezTo>
                        <a:pt x="498" y="98"/>
                        <a:pt x="524" y="85"/>
                        <a:pt x="547" y="68"/>
                      </a:cubicBezTo>
                      <a:cubicBezTo>
                        <a:pt x="558" y="60"/>
                        <a:pt x="570" y="55"/>
                        <a:pt x="582" y="51"/>
                      </a:cubicBezTo>
                      <a:cubicBezTo>
                        <a:pt x="588" y="49"/>
                        <a:pt x="591" y="48"/>
                        <a:pt x="591" y="40"/>
                      </a:cubicBezTo>
                      <a:cubicBezTo>
                        <a:pt x="590" y="33"/>
                        <a:pt x="585" y="33"/>
                        <a:pt x="581" y="33"/>
                      </a:cubicBezTo>
                      <a:cubicBezTo>
                        <a:pt x="575" y="33"/>
                        <a:pt x="565" y="35"/>
                        <a:pt x="564" y="32"/>
                      </a:cubicBezTo>
                      <a:cubicBezTo>
                        <a:pt x="552" y="11"/>
                        <a:pt x="535" y="19"/>
                        <a:pt x="519" y="20"/>
                      </a:cubicBezTo>
                      <a:cubicBezTo>
                        <a:pt x="512" y="21"/>
                        <a:pt x="506" y="18"/>
                        <a:pt x="500" y="17"/>
                      </a:cubicBezTo>
                      <a:cubicBezTo>
                        <a:pt x="461" y="11"/>
                        <a:pt x="422" y="0"/>
                        <a:pt x="383" y="15"/>
                      </a:cubicBezTo>
                      <a:cubicBezTo>
                        <a:pt x="381" y="15"/>
                        <a:pt x="379" y="16"/>
                        <a:pt x="378" y="15"/>
                      </a:cubicBezTo>
                      <a:cubicBezTo>
                        <a:pt x="357" y="2"/>
                        <a:pt x="337" y="9"/>
                        <a:pt x="316" y="11"/>
                      </a:cubicBezTo>
                      <a:cubicBezTo>
                        <a:pt x="299" y="13"/>
                        <a:pt x="283" y="21"/>
                        <a:pt x="269" y="19"/>
                      </a:cubicBezTo>
                      <a:cubicBezTo>
                        <a:pt x="251" y="16"/>
                        <a:pt x="236" y="26"/>
                        <a:pt x="233" y="35"/>
                      </a:cubicBezTo>
                      <a:cubicBezTo>
                        <a:pt x="227" y="52"/>
                        <a:pt x="222" y="40"/>
                        <a:pt x="216" y="39"/>
                      </a:cubicBezTo>
                      <a:cubicBezTo>
                        <a:pt x="205" y="36"/>
                        <a:pt x="191" y="23"/>
                        <a:pt x="189" y="49"/>
                      </a:cubicBezTo>
                      <a:cubicBezTo>
                        <a:pt x="189" y="57"/>
                        <a:pt x="184" y="53"/>
                        <a:pt x="179" y="52"/>
                      </a:cubicBezTo>
                      <a:cubicBezTo>
                        <a:pt x="144" y="41"/>
                        <a:pt x="114" y="59"/>
                        <a:pt x="82" y="69"/>
                      </a:cubicBezTo>
                      <a:cubicBezTo>
                        <a:pt x="84" y="76"/>
                        <a:pt x="88" y="77"/>
                        <a:pt x="91" y="76"/>
                      </a:cubicBezTo>
                      <a:cubicBezTo>
                        <a:pt x="107" y="68"/>
                        <a:pt x="104" y="84"/>
                        <a:pt x="106" y="91"/>
                      </a:cubicBezTo>
                      <a:cubicBezTo>
                        <a:pt x="107" y="94"/>
                        <a:pt x="105" y="99"/>
                        <a:pt x="109" y="100"/>
                      </a:cubicBezTo>
                      <a:cubicBezTo>
                        <a:pt x="128" y="106"/>
                        <a:pt x="146" y="123"/>
                        <a:pt x="167" y="107"/>
                      </a:cubicBezTo>
                      <a:cubicBezTo>
                        <a:pt x="169" y="112"/>
                        <a:pt x="171" y="117"/>
                        <a:pt x="170" y="121"/>
                      </a:cubicBezTo>
                      <a:cubicBezTo>
                        <a:pt x="169" y="127"/>
                        <a:pt x="166" y="132"/>
                        <a:pt x="163" y="138"/>
                      </a:cubicBezTo>
                      <a:cubicBezTo>
                        <a:pt x="159" y="135"/>
                        <a:pt x="153" y="135"/>
                        <a:pt x="153" y="127"/>
                      </a:cubicBezTo>
                      <a:cubicBezTo>
                        <a:pt x="153" y="121"/>
                        <a:pt x="147" y="124"/>
                        <a:pt x="144" y="122"/>
                      </a:cubicBezTo>
                      <a:cubicBezTo>
                        <a:pt x="123" y="114"/>
                        <a:pt x="98" y="116"/>
                        <a:pt x="85" y="90"/>
                      </a:cubicBezTo>
                      <a:cubicBezTo>
                        <a:pt x="80" y="81"/>
                        <a:pt x="45" y="75"/>
                        <a:pt x="40" y="82"/>
                      </a:cubicBezTo>
                      <a:cubicBezTo>
                        <a:pt x="30" y="96"/>
                        <a:pt x="14" y="104"/>
                        <a:pt x="5" y="121"/>
                      </a:cubicBezTo>
                      <a:cubicBezTo>
                        <a:pt x="3" y="125"/>
                        <a:pt x="0" y="127"/>
                        <a:pt x="2" y="133"/>
                      </a:cubicBezTo>
                      <a:cubicBezTo>
                        <a:pt x="6" y="155"/>
                        <a:pt x="16" y="167"/>
                        <a:pt x="36" y="17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0" name="Freeform 33"/>
                <p:cNvSpPr>
                  <a:spLocks/>
                </p:cNvSpPr>
                <p:nvPr/>
              </p:nvSpPr>
              <p:spPr bwMode="auto">
                <a:xfrm>
                  <a:off x="4481830" y="1321435"/>
                  <a:ext cx="450850" cy="165100"/>
                </a:xfrm>
                <a:custGeom>
                  <a:avLst/>
                  <a:gdLst>
                    <a:gd name="T0" fmla="*/ 51 w 287"/>
                    <a:gd name="T1" fmla="*/ 32 h 105"/>
                    <a:gd name="T2" fmla="*/ 75 w 287"/>
                    <a:gd name="T3" fmla="*/ 61 h 105"/>
                    <a:gd name="T4" fmla="*/ 92 w 287"/>
                    <a:gd name="T5" fmla="*/ 88 h 105"/>
                    <a:gd name="T6" fmla="*/ 134 w 287"/>
                    <a:gd name="T7" fmla="*/ 88 h 105"/>
                    <a:gd name="T8" fmla="*/ 211 w 287"/>
                    <a:gd name="T9" fmla="*/ 97 h 105"/>
                    <a:gd name="T10" fmla="*/ 227 w 287"/>
                    <a:gd name="T11" fmla="*/ 91 h 105"/>
                    <a:gd name="T12" fmla="*/ 263 w 287"/>
                    <a:gd name="T13" fmla="*/ 96 h 105"/>
                    <a:gd name="T14" fmla="*/ 285 w 287"/>
                    <a:gd name="T15" fmla="*/ 69 h 105"/>
                    <a:gd name="T16" fmla="*/ 269 w 287"/>
                    <a:gd name="T17" fmla="*/ 54 h 105"/>
                    <a:gd name="T18" fmla="*/ 207 w 287"/>
                    <a:gd name="T19" fmla="*/ 52 h 105"/>
                    <a:gd name="T20" fmla="*/ 109 w 287"/>
                    <a:gd name="T21" fmla="*/ 38 h 105"/>
                    <a:gd name="T22" fmla="*/ 123 w 287"/>
                    <a:gd name="T23" fmla="*/ 35 h 105"/>
                    <a:gd name="T24" fmla="*/ 70 w 287"/>
                    <a:gd name="T25" fmla="*/ 19 h 105"/>
                    <a:gd name="T26" fmla="*/ 61 w 287"/>
                    <a:gd name="T27" fmla="*/ 18 h 105"/>
                    <a:gd name="T28" fmla="*/ 12 w 287"/>
                    <a:gd name="T29" fmla="*/ 3 h 105"/>
                    <a:gd name="T30" fmla="*/ 2 w 287"/>
                    <a:gd name="T31" fmla="*/ 6 h 105"/>
                    <a:gd name="T32" fmla="*/ 6 w 287"/>
                    <a:gd name="T33" fmla="*/ 19 h 105"/>
                    <a:gd name="T34" fmla="*/ 51 w 287"/>
                    <a:gd name="T35" fmla="*/ 32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87" h="105">
                      <a:moveTo>
                        <a:pt x="51" y="32"/>
                      </a:moveTo>
                      <a:cubicBezTo>
                        <a:pt x="67" y="30"/>
                        <a:pt x="77" y="44"/>
                        <a:pt x="75" y="61"/>
                      </a:cubicBezTo>
                      <a:cubicBezTo>
                        <a:pt x="74" y="74"/>
                        <a:pt x="73" y="87"/>
                        <a:pt x="92" y="88"/>
                      </a:cubicBezTo>
                      <a:cubicBezTo>
                        <a:pt x="106" y="89"/>
                        <a:pt x="120" y="100"/>
                        <a:pt x="134" y="88"/>
                      </a:cubicBezTo>
                      <a:cubicBezTo>
                        <a:pt x="159" y="105"/>
                        <a:pt x="186" y="91"/>
                        <a:pt x="211" y="97"/>
                      </a:cubicBezTo>
                      <a:cubicBezTo>
                        <a:pt x="219" y="98"/>
                        <a:pt x="221" y="85"/>
                        <a:pt x="227" y="91"/>
                      </a:cubicBezTo>
                      <a:cubicBezTo>
                        <a:pt x="239" y="101"/>
                        <a:pt x="252" y="96"/>
                        <a:pt x="263" y="96"/>
                      </a:cubicBezTo>
                      <a:cubicBezTo>
                        <a:pt x="277" y="95"/>
                        <a:pt x="284" y="83"/>
                        <a:pt x="285" y="69"/>
                      </a:cubicBezTo>
                      <a:cubicBezTo>
                        <a:pt x="287" y="56"/>
                        <a:pt x="275" y="57"/>
                        <a:pt x="269" y="54"/>
                      </a:cubicBezTo>
                      <a:cubicBezTo>
                        <a:pt x="249" y="46"/>
                        <a:pt x="228" y="47"/>
                        <a:pt x="207" y="52"/>
                      </a:cubicBezTo>
                      <a:cubicBezTo>
                        <a:pt x="173" y="60"/>
                        <a:pt x="139" y="67"/>
                        <a:pt x="109" y="38"/>
                      </a:cubicBezTo>
                      <a:cubicBezTo>
                        <a:pt x="114" y="37"/>
                        <a:pt x="119" y="36"/>
                        <a:pt x="123" y="35"/>
                      </a:cubicBezTo>
                      <a:cubicBezTo>
                        <a:pt x="105" y="30"/>
                        <a:pt x="92" y="6"/>
                        <a:pt x="70" y="19"/>
                      </a:cubicBezTo>
                      <a:cubicBezTo>
                        <a:pt x="68" y="21"/>
                        <a:pt x="63" y="20"/>
                        <a:pt x="61" y="18"/>
                      </a:cubicBezTo>
                      <a:cubicBezTo>
                        <a:pt x="48" y="0"/>
                        <a:pt x="29" y="3"/>
                        <a:pt x="12" y="3"/>
                      </a:cubicBezTo>
                      <a:cubicBezTo>
                        <a:pt x="8" y="3"/>
                        <a:pt x="4" y="0"/>
                        <a:pt x="2" y="6"/>
                      </a:cubicBezTo>
                      <a:cubicBezTo>
                        <a:pt x="0" y="11"/>
                        <a:pt x="3" y="15"/>
                        <a:pt x="6" y="19"/>
                      </a:cubicBezTo>
                      <a:cubicBezTo>
                        <a:pt x="18" y="35"/>
                        <a:pt x="34" y="34"/>
                        <a:pt x="51" y="32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1" name="Freeform 34"/>
                <p:cNvSpPr>
                  <a:spLocks/>
                </p:cNvSpPr>
                <p:nvPr/>
              </p:nvSpPr>
              <p:spPr bwMode="auto">
                <a:xfrm>
                  <a:off x="3935730" y="1330960"/>
                  <a:ext cx="327025" cy="152400"/>
                </a:xfrm>
                <a:custGeom>
                  <a:avLst/>
                  <a:gdLst>
                    <a:gd name="T0" fmla="*/ 3 w 208"/>
                    <a:gd name="T1" fmla="*/ 60 h 97"/>
                    <a:gd name="T2" fmla="*/ 11 w 208"/>
                    <a:gd name="T3" fmla="*/ 69 h 97"/>
                    <a:gd name="T4" fmla="*/ 63 w 208"/>
                    <a:gd name="T5" fmla="*/ 69 h 97"/>
                    <a:gd name="T6" fmla="*/ 67 w 208"/>
                    <a:gd name="T7" fmla="*/ 73 h 97"/>
                    <a:gd name="T8" fmla="*/ 55 w 208"/>
                    <a:gd name="T9" fmla="*/ 84 h 97"/>
                    <a:gd name="T10" fmla="*/ 87 w 208"/>
                    <a:gd name="T11" fmla="*/ 93 h 97"/>
                    <a:gd name="T12" fmla="*/ 190 w 208"/>
                    <a:gd name="T13" fmla="*/ 73 h 97"/>
                    <a:gd name="T14" fmla="*/ 204 w 208"/>
                    <a:gd name="T15" fmla="*/ 53 h 97"/>
                    <a:gd name="T16" fmla="*/ 202 w 208"/>
                    <a:gd name="T17" fmla="*/ 36 h 97"/>
                    <a:gd name="T18" fmla="*/ 183 w 208"/>
                    <a:gd name="T19" fmla="*/ 35 h 97"/>
                    <a:gd name="T20" fmla="*/ 163 w 208"/>
                    <a:gd name="T21" fmla="*/ 29 h 97"/>
                    <a:gd name="T22" fmla="*/ 154 w 208"/>
                    <a:gd name="T23" fmla="*/ 11 h 97"/>
                    <a:gd name="T24" fmla="*/ 138 w 208"/>
                    <a:gd name="T25" fmla="*/ 9 h 97"/>
                    <a:gd name="T26" fmla="*/ 126 w 208"/>
                    <a:gd name="T27" fmla="*/ 28 h 97"/>
                    <a:gd name="T28" fmla="*/ 132 w 208"/>
                    <a:gd name="T29" fmla="*/ 51 h 97"/>
                    <a:gd name="T30" fmla="*/ 108 w 208"/>
                    <a:gd name="T31" fmla="*/ 44 h 97"/>
                    <a:gd name="T32" fmla="*/ 51 w 208"/>
                    <a:gd name="T33" fmla="*/ 14 h 97"/>
                    <a:gd name="T34" fmla="*/ 46 w 208"/>
                    <a:gd name="T35" fmla="*/ 16 h 97"/>
                    <a:gd name="T36" fmla="*/ 3 w 208"/>
                    <a:gd name="T37" fmla="*/ 60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08" h="97">
                      <a:moveTo>
                        <a:pt x="3" y="60"/>
                      </a:moveTo>
                      <a:cubicBezTo>
                        <a:pt x="0" y="65"/>
                        <a:pt x="6" y="69"/>
                        <a:pt x="11" y="69"/>
                      </a:cubicBezTo>
                      <a:cubicBezTo>
                        <a:pt x="28" y="69"/>
                        <a:pt x="45" y="77"/>
                        <a:pt x="63" y="69"/>
                      </a:cubicBezTo>
                      <a:cubicBezTo>
                        <a:pt x="63" y="69"/>
                        <a:pt x="65" y="72"/>
                        <a:pt x="67" y="73"/>
                      </a:cubicBezTo>
                      <a:cubicBezTo>
                        <a:pt x="63" y="77"/>
                        <a:pt x="59" y="80"/>
                        <a:pt x="55" y="84"/>
                      </a:cubicBezTo>
                      <a:cubicBezTo>
                        <a:pt x="64" y="94"/>
                        <a:pt x="76" y="97"/>
                        <a:pt x="87" y="93"/>
                      </a:cubicBezTo>
                      <a:cubicBezTo>
                        <a:pt x="121" y="82"/>
                        <a:pt x="154" y="69"/>
                        <a:pt x="190" y="73"/>
                      </a:cubicBezTo>
                      <a:cubicBezTo>
                        <a:pt x="202" y="74"/>
                        <a:pt x="200" y="60"/>
                        <a:pt x="204" y="53"/>
                      </a:cubicBezTo>
                      <a:cubicBezTo>
                        <a:pt x="207" y="49"/>
                        <a:pt x="208" y="39"/>
                        <a:pt x="202" y="36"/>
                      </a:cubicBezTo>
                      <a:cubicBezTo>
                        <a:pt x="197" y="34"/>
                        <a:pt x="191" y="27"/>
                        <a:pt x="183" y="35"/>
                      </a:cubicBezTo>
                      <a:cubicBezTo>
                        <a:pt x="175" y="42"/>
                        <a:pt x="168" y="36"/>
                        <a:pt x="163" y="29"/>
                      </a:cubicBezTo>
                      <a:cubicBezTo>
                        <a:pt x="160" y="24"/>
                        <a:pt x="157" y="17"/>
                        <a:pt x="154" y="11"/>
                      </a:cubicBezTo>
                      <a:cubicBezTo>
                        <a:pt x="150" y="0"/>
                        <a:pt x="140" y="3"/>
                        <a:pt x="138" y="9"/>
                      </a:cubicBezTo>
                      <a:cubicBezTo>
                        <a:pt x="134" y="16"/>
                        <a:pt x="115" y="15"/>
                        <a:pt x="126" y="28"/>
                      </a:cubicBezTo>
                      <a:cubicBezTo>
                        <a:pt x="134" y="36"/>
                        <a:pt x="130" y="43"/>
                        <a:pt x="132" y="51"/>
                      </a:cubicBezTo>
                      <a:cubicBezTo>
                        <a:pt x="124" y="50"/>
                        <a:pt x="116" y="56"/>
                        <a:pt x="108" y="44"/>
                      </a:cubicBezTo>
                      <a:cubicBezTo>
                        <a:pt x="95" y="24"/>
                        <a:pt x="67" y="31"/>
                        <a:pt x="51" y="14"/>
                      </a:cubicBezTo>
                      <a:cubicBezTo>
                        <a:pt x="50" y="13"/>
                        <a:pt x="47" y="16"/>
                        <a:pt x="46" y="16"/>
                      </a:cubicBezTo>
                      <a:cubicBezTo>
                        <a:pt x="22" y="20"/>
                        <a:pt x="16" y="44"/>
                        <a:pt x="3" y="6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2" name="Freeform 35"/>
                <p:cNvSpPr>
                  <a:spLocks/>
                </p:cNvSpPr>
                <p:nvPr/>
              </p:nvSpPr>
              <p:spPr bwMode="auto">
                <a:xfrm>
                  <a:off x="6353493" y="1872297"/>
                  <a:ext cx="273050" cy="144462"/>
                </a:xfrm>
                <a:custGeom>
                  <a:avLst/>
                  <a:gdLst>
                    <a:gd name="T0" fmla="*/ 166 w 173"/>
                    <a:gd name="T1" fmla="*/ 28 h 92"/>
                    <a:gd name="T2" fmla="*/ 138 w 173"/>
                    <a:gd name="T3" fmla="*/ 6 h 92"/>
                    <a:gd name="T4" fmla="*/ 130 w 173"/>
                    <a:gd name="T5" fmla="*/ 2 h 92"/>
                    <a:gd name="T6" fmla="*/ 75 w 173"/>
                    <a:gd name="T7" fmla="*/ 22 h 92"/>
                    <a:gd name="T8" fmla="*/ 70 w 173"/>
                    <a:gd name="T9" fmla="*/ 18 h 92"/>
                    <a:gd name="T10" fmla="*/ 63 w 173"/>
                    <a:gd name="T11" fmla="*/ 23 h 92"/>
                    <a:gd name="T12" fmla="*/ 48 w 173"/>
                    <a:gd name="T13" fmla="*/ 34 h 92"/>
                    <a:gd name="T14" fmla="*/ 43 w 173"/>
                    <a:gd name="T15" fmla="*/ 20 h 92"/>
                    <a:gd name="T16" fmla="*/ 22 w 173"/>
                    <a:gd name="T17" fmla="*/ 3 h 92"/>
                    <a:gd name="T18" fmla="*/ 0 w 173"/>
                    <a:gd name="T19" fmla="*/ 30 h 92"/>
                    <a:gd name="T20" fmla="*/ 22 w 173"/>
                    <a:gd name="T21" fmla="*/ 27 h 92"/>
                    <a:gd name="T22" fmla="*/ 33 w 173"/>
                    <a:gd name="T23" fmla="*/ 36 h 92"/>
                    <a:gd name="T24" fmla="*/ 24 w 173"/>
                    <a:gd name="T25" fmla="*/ 44 h 92"/>
                    <a:gd name="T26" fmla="*/ 7 w 173"/>
                    <a:gd name="T27" fmla="*/ 52 h 92"/>
                    <a:gd name="T28" fmla="*/ 35 w 173"/>
                    <a:gd name="T29" fmla="*/ 62 h 92"/>
                    <a:gd name="T30" fmla="*/ 27 w 173"/>
                    <a:gd name="T31" fmla="*/ 78 h 92"/>
                    <a:gd name="T32" fmla="*/ 67 w 173"/>
                    <a:gd name="T33" fmla="*/ 85 h 92"/>
                    <a:gd name="T34" fmla="*/ 99 w 173"/>
                    <a:gd name="T35" fmla="*/ 85 h 92"/>
                    <a:gd name="T36" fmla="*/ 141 w 173"/>
                    <a:gd name="T37" fmla="*/ 67 h 92"/>
                    <a:gd name="T38" fmla="*/ 168 w 173"/>
                    <a:gd name="T39" fmla="*/ 42 h 92"/>
                    <a:gd name="T40" fmla="*/ 166 w 173"/>
                    <a:gd name="T41" fmla="*/ 28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73" h="92">
                      <a:moveTo>
                        <a:pt x="166" y="28"/>
                      </a:moveTo>
                      <a:cubicBezTo>
                        <a:pt x="155" y="24"/>
                        <a:pt x="150" y="10"/>
                        <a:pt x="138" y="6"/>
                      </a:cubicBezTo>
                      <a:cubicBezTo>
                        <a:pt x="135" y="5"/>
                        <a:pt x="132" y="0"/>
                        <a:pt x="130" y="2"/>
                      </a:cubicBezTo>
                      <a:cubicBezTo>
                        <a:pt x="117" y="27"/>
                        <a:pt x="89" y="2"/>
                        <a:pt x="75" y="22"/>
                      </a:cubicBezTo>
                      <a:cubicBezTo>
                        <a:pt x="75" y="22"/>
                        <a:pt x="72" y="20"/>
                        <a:pt x="70" y="18"/>
                      </a:cubicBezTo>
                      <a:cubicBezTo>
                        <a:pt x="62" y="10"/>
                        <a:pt x="65" y="17"/>
                        <a:pt x="63" y="23"/>
                      </a:cubicBezTo>
                      <a:cubicBezTo>
                        <a:pt x="62" y="28"/>
                        <a:pt x="53" y="34"/>
                        <a:pt x="48" y="34"/>
                      </a:cubicBezTo>
                      <a:cubicBezTo>
                        <a:pt x="44" y="35"/>
                        <a:pt x="45" y="25"/>
                        <a:pt x="43" y="20"/>
                      </a:cubicBezTo>
                      <a:cubicBezTo>
                        <a:pt x="40" y="11"/>
                        <a:pt x="32" y="4"/>
                        <a:pt x="22" y="3"/>
                      </a:cubicBezTo>
                      <a:cubicBezTo>
                        <a:pt x="22" y="20"/>
                        <a:pt x="2" y="16"/>
                        <a:pt x="0" y="30"/>
                      </a:cubicBezTo>
                      <a:cubicBezTo>
                        <a:pt x="8" y="35"/>
                        <a:pt x="14" y="26"/>
                        <a:pt x="22" y="27"/>
                      </a:cubicBezTo>
                      <a:cubicBezTo>
                        <a:pt x="28" y="28"/>
                        <a:pt x="33" y="27"/>
                        <a:pt x="33" y="36"/>
                      </a:cubicBezTo>
                      <a:cubicBezTo>
                        <a:pt x="32" y="42"/>
                        <a:pt x="30" y="44"/>
                        <a:pt x="24" y="44"/>
                      </a:cubicBezTo>
                      <a:cubicBezTo>
                        <a:pt x="18" y="44"/>
                        <a:pt x="12" y="45"/>
                        <a:pt x="7" y="52"/>
                      </a:cubicBezTo>
                      <a:cubicBezTo>
                        <a:pt x="18" y="54"/>
                        <a:pt x="29" y="49"/>
                        <a:pt x="35" y="62"/>
                      </a:cubicBezTo>
                      <a:cubicBezTo>
                        <a:pt x="40" y="72"/>
                        <a:pt x="28" y="71"/>
                        <a:pt x="27" y="78"/>
                      </a:cubicBezTo>
                      <a:cubicBezTo>
                        <a:pt x="41" y="79"/>
                        <a:pt x="54" y="75"/>
                        <a:pt x="67" y="85"/>
                      </a:cubicBezTo>
                      <a:cubicBezTo>
                        <a:pt x="75" y="90"/>
                        <a:pt x="88" y="92"/>
                        <a:pt x="99" y="85"/>
                      </a:cubicBezTo>
                      <a:cubicBezTo>
                        <a:pt x="112" y="77"/>
                        <a:pt x="126" y="69"/>
                        <a:pt x="141" y="67"/>
                      </a:cubicBezTo>
                      <a:cubicBezTo>
                        <a:pt x="156" y="64"/>
                        <a:pt x="161" y="52"/>
                        <a:pt x="168" y="42"/>
                      </a:cubicBezTo>
                      <a:cubicBezTo>
                        <a:pt x="173" y="36"/>
                        <a:pt x="172" y="31"/>
                        <a:pt x="166" y="28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Freeform 36"/>
                <p:cNvSpPr>
                  <a:spLocks/>
                </p:cNvSpPr>
                <p:nvPr/>
              </p:nvSpPr>
              <p:spPr bwMode="auto">
                <a:xfrm>
                  <a:off x="4335780" y="1494472"/>
                  <a:ext cx="169863" cy="157162"/>
                </a:xfrm>
                <a:custGeom>
                  <a:avLst/>
                  <a:gdLst>
                    <a:gd name="T0" fmla="*/ 77 w 107"/>
                    <a:gd name="T1" fmla="*/ 4 h 100"/>
                    <a:gd name="T2" fmla="*/ 33 w 107"/>
                    <a:gd name="T3" fmla="*/ 3 h 100"/>
                    <a:gd name="T4" fmla="*/ 14 w 107"/>
                    <a:gd name="T5" fmla="*/ 17 h 100"/>
                    <a:gd name="T6" fmla="*/ 27 w 107"/>
                    <a:gd name="T7" fmla="*/ 37 h 100"/>
                    <a:gd name="T8" fmla="*/ 21 w 107"/>
                    <a:gd name="T9" fmla="*/ 37 h 100"/>
                    <a:gd name="T10" fmla="*/ 2 w 107"/>
                    <a:gd name="T11" fmla="*/ 40 h 100"/>
                    <a:gd name="T12" fmla="*/ 15 w 107"/>
                    <a:gd name="T13" fmla="*/ 65 h 100"/>
                    <a:gd name="T14" fmla="*/ 45 w 107"/>
                    <a:gd name="T15" fmla="*/ 89 h 100"/>
                    <a:gd name="T16" fmla="*/ 67 w 107"/>
                    <a:gd name="T17" fmla="*/ 95 h 100"/>
                    <a:gd name="T18" fmla="*/ 94 w 107"/>
                    <a:gd name="T19" fmla="*/ 79 h 100"/>
                    <a:gd name="T20" fmla="*/ 93 w 107"/>
                    <a:gd name="T21" fmla="*/ 41 h 100"/>
                    <a:gd name="T22" fmla="*/ 90 w 107"/>
                    <a:gd name="T23" fmla="*/ 23 h 100"/>
                    <a:gd name="T24" fmla="*/ 77 w 107"/>
                    <a:gd name="T25" fmla="*/ 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7" h="100">
                      <a:moveTo>
                        <a:pt x="77" y="4"/>
                      </a:moveTo>
                      <a:cubicBezTo>
                        <a:pt x="62" y="7"/>
                        <a:pt x="48" y="3"/>
                        <a:pt x="33" y="3"/>
                      </a:cubicBezTo>
                      <a:cubicBezTo>
                        <a:pt x="23" y="3"/>
                        <a:pt x="17" y="7"/>
                        <a:pt x="14" y="17"/>
                      </a:cubicBezTo>
                      <a:cubicBezTo>
                        <a:pt x="11" y="29"/>
                        <a:pt x="18" y="33"/>
                        <a:pt x="27" y="37"/>
                      </a:cubicBezTo>
                      <a:cubicBezTo>
                        <a:pt x="25" y="37"/>
                        <a:pt x="23" y="37"/>
                        <a:pt x="21" y="37"/>
                      </a:cubicBezTo>
                      <a:cubicBezTo>
                        <a:pt x="15" y="40"/>
                        <a:pt x="6" y="24"/>
                        <a:pt x="2" y="40"/>
                      </a:cubicBezTo>
                      <a:cubicBezTo>
                        <a:pt x="0" y="51"/>
                        <a:pt x="1" y="60"/>
                        <a:pt x="15" y="65"/>
                      </a:cubicBezTo>
                      <a:cubicBezTo>
                        <a:pt x="26" y="68"/>
                        <a:pt x="38" y="77"/>
                        <a:pt x="45" y="89"/>
                      </a:cubicBezTo>
                      <a:cubicBezTo>
                        <a:pt x="50" y="99"/>
                        <a:pt x="61" y="100"/>
                        <a:pt x="67" y="95"/>
                      </a:cubicBezTo>
                      <a:cubicBezTo>
                        <a:pt x="76" y="88"/>
                        <a:pt x="85" y="85"/>
                        <a:pt x="94" y="79"/>
                      </a:cubicBezTo>
                      <a:cubicBezTo>
                        <a:pt x="107" y="72"/>
                        <a:pt x="106" y="50"/>
                        <a:pt x="93" y="41"/>
                      </a:cubicBezTo>
                      <a:cubicBezTo>
                        <a:pt x="86" y="36"/>
                        <a:pt x="86" y="30"/>
                        <a:pt x="90" y="23"/>
                      </a:cubicBezTo>
                      <a:cubicBezTo>
                        <a:pt x="99" y="6"/>
                        <a:pt x="91" y="0"/>
                        <a:pt x="77" y="4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4" name="Freeform 37"/>
                <p:cNvSpPr>
                  <a:spLocks/>
                </p:cNvSpPr>
                <p:nvPr/>
              </p:nvSpPr>
              <p:spPr bwMode="auto">
                <a:xfrm>
                  <a:off x="4794568" y="3407409"/>
                  <a:ext cx="277813" cy="134937"/>
                </a:xfrm>
                <a:custGeom>
                  <a:avLst/>
                  <a:gdLst>
                    <a:gd name="T0" fmla="*/ 169 w 177"/>
                    <a:gd name="T1" fmla="*/ 53 h 86"/>
                    <a:gd name="T2" fmla="*/ 57 w 177"/>
                    <a:gd name="T3" fmla="*/ 4 h 86"/>
                    <a:gd name="T4" fmla="*/ 3 w 177"/>
                    <a:gd name="T5" fmla="*/ 26 h 86"/>
                    <a:gd name="T6" fmla="*/ 2 w 177"/>
                    <a:gd name="T7" fmla="*/ 36 h 86"/>
                    <a:gd name="T8" fmla="*/ 11 w 177"/>
                    <a:gd name="T9" fmla="*/ 35 h 86"/>
                    <a:gd name="T10" fmla="*/ 34 w 177"/>
                    <a:gd name="T11" fmla="*/ 27 h 86"/>
                    <a:gd name="T12" fmla="*/ 90 w 177"/>
                    <a:gd name="T13" fmla="*/ 41 h 86"/>
                    <a:gd name="T14" fmla="*/ 117 w 177"/>
                    <a:gd name="T15" fmla="*/ 58 h 86"/>
                    <a:gd name="T16" fmla="*/ 140 w 177"/>
                    <a:gd name="T17" fmla="*/ 74 h 86"/>
                    <a:gd name="T18" fmla="*/ 168 w 177"/>
                    <a:gd name="T19" fmla="*/ 71 h 86"/>
                    <a:gd name="T20" fmla="*/ 177 w 177"/>
                    <a:gd name="T21" fmla="*/ 64 h 86"/>
                    <a:gd name="T22" fmla="*/ 169 w 177"/>
                    <a:gd name="T23" fmla="*/ 53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7" h="86">
                      <a:moveTo>
                        <a:pt x="169" y="53"/>
                      </a:moveTo>
                      <a:cubicBezTo>
                        <a:pt x="131" y="38"/>
                        <a:pt x="97" y="12"/>
                        <a:pt x="57" y="4"/>
                      </a:cubicBezTo>
                      <a:cubicBezTo>
                        <a:pt x="38" y="0"/>
                        <a:pt x="12" y="10"/>
                        <a:pt x="3" y="26"/>
                      </a:cubicBezTo>
                      <a:cubicBezTo>
                        <a:pt x="1" y="29"/>
                        <a:pt x="0" y="32"/>
                        <a:pt x="2" y="36"/>
                      </a:cubicBezTo>
                      <a:cubicBezTo>
                        <a:pt x="4" y="40"/>
                        <a:pt x="8" y="36"/>
                        <a:pt x="11" y="35"/>
                      </a:cubicBezTo>
                      <a:cubicBezTo>
                        <a:pt x="19" y="33"/>
                        <a:pt x="24" y="24"/>
                        <a:pt x="34" y="27"/>
                      </a:cubicBezTo>
                      <a:cubicBezTo>
                        <a:pt x="53" y="32"/>
                        <a:pt x="71" y="36"/>
                        <a:pt x="90" y="41"/>
                      </a:cubicBezTo>
                      <a:cubicBezTo>
                        <a:pt x="101" y="43"/>
                        <a:pt x="104" y="59"/>
                        <a:pt x="117" y="58"/>
                      </a:cubicBezTo>
                      <a:cubicBezTo>
                        <a:pt x="112" y="86"/>
                        <a:pt x="133" y="68"/>
                        <a:pt x="140" y="74"/>
                      </a:cubicBezTo>
                      <a:cubicBezTo>
                        <a:pt x="150" y="72"/>
                        <a:pt x="159" y="76"/>
                        <a:pt x="168" y="71"/>
                      </a:cubicBezTo>
                      <a:cubicBezTo>
                        <a:pt x="171" y="68"/>
                        <a:pt x="174" y="66"/>
                        <a:pt x="177" y="64"/>
                      </a:cubicBezTo>
                      <a:cubicBezTo>
                        <a:pt x="174" y="60"/>
                        <a:pt x="172" y="54"/>
                        <a:pt x="169" y="53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Freeform 38"/>
                <p:cNvSpPr>
                  <a:spLocks/>
                </p:cNvSpPr>
                <p:nvPr/>
              </p:nvSpPr>
              <p:spPr bwMode="auto">
                <a:xfrm>
                  <a:off x="4251643" y="1170622"/>
                  <a:ext cx="180975" cy="114300"/>
                </a:xfrm>
                <a:custGeom>
                  <a:avLst/>
                  <a:gdLst>
                    <a:gd name="T0" fmla="*/ 5 w 115"/>
                    <a:gd name="T1" fmla="*/ 24 h 73"/>
                    <a:gd name="T2" fmla="*/ 12 w 115"/>
                    <a:gd name="T3" fmla="*/ 37 h 73"/>
                    <a:gd name="T4" fmla="*/ 32 w 115"/>
                    <a:gd name="T5" fmla="*/ 57 h 73"/>
                    <a:gd name="T6" fmla="*/ 75 w 115"/>
                    <a:gd name="T7" fmla="*/ 64 h 73"/>
                    <a:gd name="T8" fmla="*/ 95 w 115"/>
                    <a:gd name="T9" fmla="*/ 73 h 73"/>
                    <a:gd name="T10" fmla="*/ 107 w 115"/>
                    <a:gd name="T11" fmla="*/ 52 h 73"/>
                    <a:gd name="T12" fmla="*/ 83 w 115"/>
                    <a:gd name="T13" fmla="*/ 29 h 73"/>
                    <a:gd name="T14" fmla="*/ 54 w 115"/>
                    <a:gd name="T15" fmla="*/ 18 h 73"/>
                    <a:gd name="T16" fmla="*/ 10 w 115"/>
                    <a:gd name="T17" fmla="*/ 9 h 73"/>
                    <a:gd name="T18" fmla="*/ 1 w 115"/>
                    <a:gd name="T19" fmla="*/ 13 h 73"/>
                    <a:gd name="T20" fmla="*/ 5 w 115"/>
                    <a:gd name="T21" fmla="*/ 24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5" h="73">
                      <a:moveTo>
                        <a:pt x="5" y="24"/>
                      </a:moveTo>
                      <a:cubicBezTo>
                        <a:pt x="10" y="27"/>
                        <a:pt x="13" y="29"/>
                        <a:pt x="12" y="37"/>
                      </a:cubicBezTo>
                      <a:cubicBezTo>
                        <a:pt x="8" y="57"/>
                        <a:pt x="13" y="61"/>
                        <a:pt x="32" y="57"/>
                      </a:cubicBezTo>
                      <a:cubicBezTo>
                        <a:pt x="47" y="53"/>
                        <a:pt x="64" y="51"/>
                        <a:pt x="75" y="64"/>
                      </a:cubicBezTo>
                      <a:cubicBezTo>
                        <a:pt x="81" y="72"/>
                        <a:pt x="87" y="73"/>
                        <a:pt x="95" y="73"/>
                      </a:cubicBezTo>
                      <a:cubicBezTo>
                        <a:pt x="115" y="73"/>
                        <a:pt x="115" y="72"/>
                        <a:pt x="107" y="52"/>
                      </a:cubicBezTo>
                      <a:cubicBezTo>
                        <a:pt x="101" y="41"/>
                        <a:pt x="100" y="29"/>
                        <a:pt x="83" y="29"/>
                      </a:cubicBezTo>
                      <a:cubicBezTo>
                        <a:pt x="74" y="28"/>
                        <a:pt x="57" y="21"/>
                        <a:pt x="54" y="18"/>
                      </a:cubicBezTo>
                      <a:cubicBezTo>
                        <a:pt x="41" y="0"/>
                        <a:pt x="25" y="9"/>
                        <a:pt x="10" y="9"/>
                      </a:cubicBezTo>
                      <a:cubicBezTo>
                        <a:pt x="7" y="9"/>
                        <a:pt x="2" y="7"/>
                        <a:pt x="1" y="13"/>
                      </a:cubicBezTo>
                      <a:cubicBezTo>
                        <a:pt x="0" y="18"/>
                        <a:pt x="1" y="22"/>
                        <a:pt x="5" y="24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6" name="Freeform 39"/>
                <p:cNvSpPr>
                  <a:spLocks/>
                </p:cNvSpPr>
                <p:nvPr/>
              </p:nvSpPr>
              <p:spPr bwMode="auto">
                <a:xfrm>
                  <a:off x="4337368" y="1334135"/>
                  <a:ext cx="139700" cy="119062"/>
                </a:xfrm>
                <a:custGeom>
                  <a:avLst/>
                  <a:gdLst>
                    <a:gd name="T0" fmla="*/ 38 w 88"/>
                    <a:gd name="T1" fmla="*/ 8 h 76"/>
                    <a:gd name="T2" fmla="*/ 6 w 88"/>
                    <a:gd name="T3" fmla="*/ 37 h 76"/>
                    <a:gd name="T4" fmla="*/ 19 w 88"/>
                    <a:gd name="T5" fmla="*/ 50 h 76"/>
                    <a:gd name="T6" fmla="*/ 28 w 88"/>
                    <a:gd name="T7" fmla="*/ 63 h 76"/>
                    <a:gd name="T8" fmla="*/ 41 w 88"/>
                    <a:gd name="T9" fmla="*/ 76 h 76"/>
                    <a:gd name="T10" fmla="*/ 60 w 88"/>
                    <a:gd name="T11" fmla="*/ 71 h 76"/>
                    <a:gd name="T12" fmla="*/ 83 w 88"/>
                    <a:gd name="T13" fmla="*/ 55 h 76"/>
                    <a:gd name="T14" fmla="*/ 76 w 88"/>
                    <a:gd name="T15" fmla="*/ 10 h 76"/>
                    <a:gd name="T16" fmla="*/ 59 w 88"/>
                    <a:gd name="T17" fmla="*/ 4 h 76"/>
                    <a:gd name="T18" fmla="*/ 38 w 88"/>
                    <a:gd name="T19" fmla="*/ 8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76">
                      <a:moveTo>
                        <a:pt x="38" y="8"/>
                      </a:moveTo>
                      <a:cubicBezTo>
                        <a:pt x="27" y="15"/>
                        <a:pt x="3" y="6"/>
                        <a:pt x="6" y="37"/>
                      </a:cubicBezTo>
                      <a:cubicBezTo>
                        <a:pt x="0" y="49"/>
                        <a:pt x="8" y="51"/>
                        <a:pt x="19" y="50"/>
                      </a:cubicBezTo>
                      <a:cubicBezTo>
                        <a:pt x="30" y="49"/>
                        <a:pt x="29" y="57"/>
                        <a:pt x="28" y="63"/>
                      </a:cubicBezTo>
                      <a:cubicBezTo>
                        <a:pt x="27" y="74"/>
                        <a:pt x="33" y="75"/>
                        <a:pt x="41" y="76"/>
                      </a:cubicBezTo>
                      <a:cubicBezTo>
                        <a:pt x="48" y="76"/>
                        <a:pt x="54" y="70"/>
                        <a:pt x="60" y="71"/>
                      </a:cubicBezTo>
                      <a:cubicBezTo>
                        <a:pt x="73" y="74"/>
                        <a:pt x="81" y="65"/>
                        <a:pt x="83" y="55"/>
                      </a:cubicBezTo>
                      <a:cubicBezTo>
                        <a:pt x="86" y="40"/>
                        <a:pt x="88" y="23"/>
                        <a:pt x="76" y="10"/>
                      </a:cubicBezTo>
                      <a:cubicBezTo>
                        <a:pt x="72" y="6"/>
                        <a:pt x="65" y="0"/>
                        <a:pt x="59" y="4"/>
                      </a:cubicBezTo>
                      <a:cubicBezTo>
                        <a:pt x="52" y="8"/>
                        <a:pt x="44" y="4"/>
                        <a:pt x="38" y="8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Freeform 40"/>
                <p:cNvSpPr>
                  <a:spLocks/>
                </p:cNvSpPr>
                <p:nvPr/>
              </p:nvSpPr>
              <p:spPr bwMode="auto">
                <a:xfrm>
                  <a:off x="3807143" y="1296035"/>
                  <a:ext cx="185738" cy="103187"/>
                </a:xfrm>
                <a:custGeom>
                  <a:avLst/>
                  <a:gdLst>
                    <a:gd name="T0" fmla="*/ 11 w 118"/>
                    <a:gd name="T1" fmla="*/ 61 h 66"/>
                    <a:gd name="T2" fmla="*/ 34 w 118"/>
                    <a:gd name="T3" fmla="*/ 58 h 66"/>
                    <a:gd name="T4" fmla="*/ 69 w 118"/>
                    <a:gd name="T5" fmla="*/ 39 h 66"/>
                    <a:gd name="T6" fmla="*/ 75 w 118"/>
                    <a:gd name="T7" fmla="*/ 32 h 66"/>
                    <a:gd name="T8" fmla="*/ 80 w 118"/>
                    <a:gd name="T9" fmla="*/ 40 h 66"/>
                    <a:gd name="T10" fmla="*/ 95 w 118"/>
                    <a:gd name="T11" fmla="*/ 45 h 66"/>
                    <a:gd name="T12" fmla="*/ 110 w 118"/>
                    <a:gd name="T13" fmla="*/ 14 h 66"/>
                    <a:gd name="T14" fmla="*/ 113 w 118"/>
                    <a:gd name="T15" fmla="*/ 5 h 66"/>
                    <a:gd name="T16" fmla="*/ 102 w 118"/>
                    <a:gd name="T17" fmla="*/ 2 h 66"/>
                    <a:gd name="T18" fmla="*/ 71 w 118"/>
                    <a:gd name="T19" fmla="*/ 5 h 66"/>
                    <a:gd name="T20" fmla="*/ 59 w 118"/>
                    <a:gd name="T21" fmla="*/ 11 h 66"/>
                    <a:gd name="T22" fmla="*/ 6 w 118"/>
                    <a:gd name="T23" fmla="*/ 44 h 66"/>
                    <a:gd name="T24" fmla="*/ 2 w 118"/>
                    <a:gd name="T25" fmla="*/ 52 h 66"/>
                    <a:gd name="T26" fmla="*/ 11 w 118"/>
                    <a:gd name="T27" fmla="*/ 61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18" h="66">
                      <a:moveTo>
                        <a:pt x="11" y="61"/>
                      </a:moveTo>
                      <a:cubicBezTo>
                        <a:pt x="19" y="61"/>
                        <a:pt x="28" y="56"/>
                        <a:pt x="34" y="58"/>
                      </a:cubicBezTo>
                      <a:cubicBezTo>
                        <a:pt x="53" y="66"/>
                        <a:pt x="61" y="54"/>
                        <a:pt x="69" y="39"/>
                      </a:cubicBezTo>
                      <a:cubicBezTo>
                        <a:pt x="70" y="36"/>
                        <a:pt x="72" y="32"/>
                        <a:pt x="75" y="32"/>
                      </a:cubicBezTo>
                      <a:cubicBezTo>
                        <a:pt x="81" y="30"/>
                        <a:pt x="79" y="37"/>
                        <a:pt x="80" y="40"/>
                      </a:cubicBezTo>
                      <a:cubicBezTo>
                        <a:pt x="83" y="49"/>
                        <a:pt x="88" y="47"/>
                        <a:pt x="95" y="45"/>
                      </a:cubicBezTo>
                      <a:cubicBezTo>
                        <a:pt x="114" y="41"/>
                        <a:pt x="107" y="25"/>
                        <a:pt x="110" y="14"/>
                      </a:cubicBezTo>
                      <a:cubicBezTo>
                        <a:pt x="111" y="11"/>
                        <a:pt x="118" y="10"/>
                        <a:pt x="113" y="5"/>
                      </a:cubicBezTo>
                      <a:cubicBezTo>
                        <a:pt x="109" y="1"/>
                        <a:pt x="103" y="0"/>
                        <a:pt x="102" y="2"/>
                      </a:cubicBezTo>
                      <a:cubicBezTo>
                        <a:pt x="93" y="14"/>
                        <a:pt x="83" y="6"/>
                        <a:pt x="71" y="5"/>
                      </a:cubicBezTo>
                      <a:cubicBezTo>
                        <a:pt x="67" y="4"/>
                        <a:pt x="63" y="8"/>
                        <a:pt x="59" y="11"/>
                      </a:cubicBezTo>
                      <a:cubicBezTo>
                        <a:pt x="41" y="21"/>
                        <a:pt x="27" y="38"/>
                        <a:pt x="6" y="44"/>
                      </a:cubicBezTo>
                      <a:cubicBezTo>
                        <a:pt x="3" y="45"/>
                        <a:pt x="0" y="48"/>
                        <a:pt x="2" y="52"/>
                      </a:cubicBezTo>
                      <a:cubicBezTo>
                        <a:pt x="4" y="55"/>
                        <a:pt x="4" y="61"/>
                        <a:pt x="11" y="61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8" name="Freeform 41"/>
                <p:cNvSpPr>
                  <a:spLocks/>
                </p:cNvSpPr>
                <p:nvPr/>
              </p:nvSpPr>
              <p:spPr bwMode="auto">
                <a:xfrm>
                  <a:off x="5062855" y="3502659"/>
                  <a:ext cx="161925" cy="88900"/>
                </a:xfrm>
                <a:custGeom>
                  <a:avLst/>
                  <a:gdLst>
                    <a:gd name="T0" fmla="*/ 95 w 103"/>
                    <a:gd name="T1" fmla="*/ 25 h 56"/>
                    <a:gd name="T2" fmla="*/ 35 w 103"/>
                    <a:gd name="T3" fmla="*/ 8 h 56"/>
                    <a:gd name="T4" fmla="*/ 21 w 103"/>
                    <a:gd name="T5" fmla="*/ 7 h 56"/>
                    <a:gd name="T6" fmla="*/ 27 w 103"/>
                    <a:gd name="T7" fmla="*/ 23 h 56"/>
                    <a:gd name="T8" fmla="*/ 29 w 103"/>
                    <a:gd name="T9" fmla="*/ 33 h 56"/>
                    <a:gd name="T10" fmla="*/ 23 w 103"/>
                    <a:gd name="T11" fmla="*/ 26 h 56"/>
                    <a:gd name="T12" fmla="*/ 0 w 103"/>
                    <a:gd name="T13" fmla="*/ 34 h 56"/>
                    <a:gd name="T14" fmla="*/ 51 w 103"/>
                    <a:gd name="T15" fmla="*/ 50 h 56"/>
                    <a:gd name="T16" fmla="*/ 92 w 103"/>
                    <a:gd name="T17" fmla="*/ 38 h 56"/>
                    <a:gd name="T18" fmla="*/ 102 w 103"/>
                    <a:gd name="T19" fmla="*/ 34 h 56"/>
                    <a:gd name="T20" fmla="*/ 95 w 103"/>
                    <a:gd name="T21" fmla="*/ 25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3" h="56">
                      <a:moveTo>
                        <a:pt x="95" y="25"/>
                      </a:moveTo>
                      <a:cubicBezTo>
                        <a:pt x="77" y="10"/>
                        <a:pt x="57" y="6"/>
                        <a:pt x="35" y="8"/>
                      </a:cubicBezTo>
                      <a:cubicBezTo>
                        <a:pt x="30" y="8"/>
                        <a:pt x="25" y="0"/>
                        <a:pt x="21" y="7"/>
                      </a:cubicBezTo>
                      <a:cubicBezTo>
                        <a:pt x="16" y="15"/>
                        <a:pt x="27" y="17"/>
                        <a:pt x="27" y="23"/>
                      </a:cubicBezTo>
                      <a:cubicBezTo>
                        <a:pt x="27" y="27"/>
                        <a:pt x="33" y="30"/>
                        <a:pt x="29" y="33"/>
                      </a:cubicBezTo>
                      <a:cubicBezTo>
                        <a:pt x="23" y="36"/>
                        <a:pt x="24" y="29"/>
                        <a:pt x="23" y="26"/>
                      </a:cubicBezTo>
                      <a:cubicBezTo>
                        <a:pt x="14" y="25"/>
                        <a:pt x="6" y="25"/>
                        <a:pt x="0" y="34"/>
                      </a:cubicBezTo>
                      <a:cubicBezTo>
                        <a:pt x="13" y="56"/>
                        <a:pt x="38" y="32"/>
                        <a:pt x="51" y="50"/>
                      </a:cubicBezTo>
                      <a:cubicBezTo>
                        <a:pt x="61" y="33"/>
                        <a:pt x="78" y="40"/>
                        <a:pt x="92" y="38"/>
                      </a:cubicBezTo>
                      <a:cubicBezTo>
                        <a:pt x="96" y="38"/>
                        <a:pt x="101" y="40"/>
                        <a:pt x="102" y="34"/>
                      </a:cubicBezTo>
                      <a:cubicBezTo>
                        <a:pt x="103" y="29"/>
                        <a:pt x="99" y="28"/>
                        <a:pt x="95" y="25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9" name="Freeform 42"/>
                <p:cNvSpPr>
                  <a:spLocks/>
                </p:cNvSpPr>
                <p:nvPr/>
              </p:nvSpPr>
              <p:spPr bwMode="auto">
                <a:xfrm>
                  <a:off x="4050030" y="1213485"/>
                  <a:ext cx="120650" cy="107950"/>
                </a:xfrm>
                <a:custGeom>
                  <a:avLst/>
                  <a:gdLst>
                    <a:gd name="T0" fmla="*/ 10 w 77"/>
                    <a:gd name="T1" fmla="*/ 56 h 68"/>
                    <a:gd name="T2" fmla="*/ 54 w 77"/>
                    <a:gd name="T3" fmla="*/ 41 h 68"/>
                    <a:gd name="T4" fmla="*/ 66 w 77"/>
                    <a:gd name="T5" fmla="*/ 27 h 68"/>
                    <a:gd name="T6" fmla="*/ 66 w 77"/>
                    <a:gd name="T7" fmla="*/ 9 h 68"/>
                    <a:gd name="T8" fmla="*/ 12 w 77"/>
                    <a:gd name="T9" fmla="*/ 12 h 68"/>
                    <a:gd name="T10" fmla="*/ 7 w 77"/>
                    <a:gd name="T11" fmla="*/ 22 h 68"/>
                    <a:gd name="T12" fmla="*/ 16 w 77"/>
                    <a:gd name="T13" fmla="*/ 28 h 68"/>
                    <a:gd name="T14" fmla="*/ 52 w 77"/>
                    <a:gd name="T15" fmla="*/ 27 h 68"/>
                    <a:gd name="T16" fmla="*/ 53 w 77"/>
                    <a:gd name="T17" fmla="*/ 30 h 68"/>
                    <a:gd name="T18" fmla="*/ 14 w 77"/>
                    <a:gd name="T19" fmla="*/ 36 h 68"/>
                    <a:gd name="T20" fmla="*/ 2 w 77"/>
                    <a:gd name="T21" fmla="*/ 42 h 68"/>
                    <a:gd name="T22" fmla="*/ 10 w 77"/>
                    <a:gd name="T23" fmla="*/ 56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7" h="68">
                      <a:moveTo>
                        <a:pt x="10" y="56"/>
                      </a:moveTo>
                      <a:cubicBezTo>
                        <a:pt x="24" y="68"/>
                        <a:pt x="46" y="59"/>
                        <a:pt x="54" y="41"/>
                      </a:cubicBezTo>
                      <a:cubicBezTo>
                        <a:pt x="56" y="36"/>
                        <a:pt x="58" y="29"/>
                        <a:pt x="66" y="27"/>
                      </a:cubicBezTo>
                      <a:cubicBezTo>
                        <a:pt x="75" y="24"/>
                        <a:pt x="77" y="16"/>
                        <a:pt x="66" y="9"/>
                      </a:cubicBezTo>
                      <a:cubicBezTo>
                        <a:pt x="50" y="0"/>
                        <a:pt x="26" y="0"/>
                        <a:pt x="12" y="12"/>
                      </a:cubicBezTo>
                      <a:cubicBezTo>
                        <a:pt x="10" y="14"/>
                        <a:pt x="7" y="19"/>
                        <a:pt x="7" y="22"/>
                      </a:cubicBezTo>
                      <a:cubicBezTo>
                        <a:pt x="7" y="26"/>
                        <a:pt x="11" y="28"/>
                        <a:pt x="16" y="28"/>
                      </a:cubicBezTo>
                      <a:cubicBezTo>
                        <a:pt x="28" y="27"/>
                        <a:pt x="40" y="27"/>
                        <a:pt x="52" y="27"/>
                      </a:cubicBezTo>
                      <a:cubicBezTo>
                        <a:pt x="53" y="28"/>
                        <a:pt x="53" y="29"/>
                        <a:pt x="53" y="30"/>
                      </a:cubicBezTo>
                      <a:cubicBezTo>
                        <a:pt x="40" y="32"/>
                        <a:pt x="27" y="35"/>
                        <a:pt x="14" y="36"/>
                      </a:cubicBezTo>
                      <a:cubicBezTo>
                        <a:pt x="9" y="37"/>
                        <a:pt x="4" y="37"/>
                        <a:pt x="2" y="42"/>
                      </a:cubicBezTo>
                      <a:cubicBezTo>
                        <a:pt x="0" y="49"/>
                        <a:pt x="6" y="52"/>
                        <a:pt x="10" y="56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0" name="Freeform 43"/>
                <p:cNvSpPr>
                  <a:spLocks/>
                </p:cNvSpPr>
                <p:nvPr/>
              </p:nvSpPr>
              <p:spPr bwMode="auto">
                <a:xfrm>
                  <a:off x="4489768" y="1405572"/>
                  <a:ext cx="80963" cy="61912"/>
                </a:xfrm>
                <a:custGeom>
                  <a:avLst/>
                  <a:gdLst>
                    <a:gd name="T0" fmla="*/ 2 w 52"/>
                    <a:gd name="T1" fmla="*/ 20 h 39"/>
                    <a:gd name="T2" fmla="*/ 32 w 52"/>
                    <a:gd name="T3" fmla="*/ 37 h 39"/>
                    <a:gd name="T4" fmla="*/ 52 w 52"/>
                    <a:gd name="T5" fmla="*/ 22 h 39"/>
                    <a:gd name="T6" fmla="*/ 30 w 52"/>
                    <a:gd name="T7" fmla="*/ 1 h 39"/>
                    <a:gd name="T8" fmla="*/ 2 w 52"/>
                    <a:gd name="T9" fmla="*/ 2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39">
                      <a:moveTo>
                        <a:pt x="2" y="20"/>
                      </a:moveTo>
                      <a:cubicBezTo>
                        <a:pt x="4" y="35"/>
                        <a:pt x="24" y="33"/>
                        <a:pt x="32" y="37"/>
                      </a:cubicBezTo>
                      <a:cubicBezTo>
                        <a:pt x="48" y="39"/>
                        <a:pt x="52" y="33"/>
                        <a:pt x="52" y="22"/>
                      </a:cubicBezTo>
                      <a:cubicBezTo>
                        <a:pt x="51" y="6"/>
                        <a:pt x="38" y="1"/>
                        <a:pt x="30" y="1"/>
                      </a:cubicBezTo>
                      <a:cubicBezTo>
                        <a:pt x="18" y="0"/>
                        <a:pt x="0" y="8"/>
                        <a:pt x="2" y="2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1" name="Freeform 44"/>
                <p:cNvSpPr>
                  <a:spLocks/>
                </p:cNvSpPr>
                <p:nvPr/>
              </p:nvSpPr>
              <p:spPr bwMode="auto">
                <a:xfrm>
                  <a:off x="5050155" y="178657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2" name="Freeform 45"/>
                <p:cNvSpPr>
                  <a:spLocks/>
                </p:cNvSpPr>
                <p:nvPr/>
              </p:nvSpPr>
              <p:spPr bwMode="auto">
                <a:xfrm>
                  <a:off x="4986655" y="1786572"/>
                  <a:ext cx="73025" cy="63500"/>
                </a:xfrm>
                <a:custGeom>
                  <a:avLst/>
                  <a:gdLst>
                    <a:gd name="T0" fmla="*/ 1 w 47"/>
                    <a:gd name="T1" fmla="*/ 23 h 40"/>
                    <a:gd name="T2" fmla="*/ 24 w 47"/>
                    <a:gd name="T3" fmla="*/ 38 h 40"/>
                    <a:gd name="T4" fmla="*/ 41 w 47"/>
                    <a:gd name="T5" fmla="*/ 0 h 40"/>
                    <a:gd name="T6" fmla="*/ 19 w 47"/>
                    <a:gd name="T7" fmla="*/ 0 h 40"/>
                    <a:gd name="T8" fmla="*/ 1 w 47"/>
                    <a:gd name="T9" fmla="*/ 23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0">
                      <a:moveTo>
                        <a:pt x="1" y="23"/>
                      </a:moveTo>
                      <a:cubicBezTo>
                        <a:pt x="2" y="35"/>
                        <a:pt x="12" y="40"/>
                        <a:pt x="24" y="38"/>
                      </a:cubicBezTo>
                      <a:cubicBezTo>
                        <a:pt x="47" y="34"/>
                        <a:pt x="40" y="15"/>
                        <a:pt x="41" y="0"/>
                      </a:cubicBezTo>
                      <a:cubicBezTo>
                        <a:pt x="34" y="0"/>
                        <a:pt x="27" y="0"/>
                        <a:pt x="19" y="0"/>
                      </a:cubicBezTo>
                      <a:cubicBezTo>
                        <a:pt x="5" y="0"/>
                        <a:pt x="0" y="12"/>
                        <a:pt x="1" y="23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" name="Freeform 46"/>
                <p:cNvSpPr>
                  <a:spLocks/>
                </p:cNvSpPr>
                <p:nvPr/>
              </p:nvSpPr>
              <p:spPr bwMode="auto">
                <a:xfrm>
                  <a:off x="3530918" y="2389822"/>
                  <a:ext cx="41275" cy="42862"/>
                </a:xfrm>
                <a:custGeom>
                  <a:avLst/>
                  <a:gdLst>
                    <a:gd name="T0" fmla="*/ 6 w 26"/>
                    <a:gd name="T1" fmla="*/ 1 h 27"/>
                    <a:gd name="T2" fmla="*/ 2 w 26"/>
                    <a:gd name="T3" fmla="*/ 9 h 27"/>
                    <a:gd name="T4" fmla="*/ 16 w 26"/>
                    <a:gd name="T5" fmla="*/ 27 h 27"/>
                    <a:gd name="T6" fmla="*/ 25 w 26"/>
                    <a:gd name="T7" fmla="*/ 15 h 27"/>
                    <a:gd name="T8" fmla="*/ 6 w 26"/>
                    <a:gd name="T9" fmla="*/ 1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7">
                      <a:moveTo>
                        <a:pt x="6" y="1"/>
                      </a:moveTo>
                      <a:cubicBezTo>
                        <a:pt x="3" y="0"/>
                        <a:pt x="0" y="6"/>
                        <a:pt x="2" y="9"/>
                      </a:cubicBezTo>
                      <a:cubicBezTo>
                        <a:pt x="6" y="15"/>
                        <a:pt x="7" y="25"/>
                        <a:pt x="16" y="27"/>
                      </a:cubicBezTo>
                      <a:cubicBezTo>
                        <a:pt x="23" y="26"/>
                        <a:pt x="26" y="17"/>
                        <a:pt x="25" y="15"/>
                      </a:cubicBezTo>
                      <a:cubicBezTo>
                        <a:pt x="23" y="5"/>
                        <a:pt x="14" y="4"/>
                        <a:pt x="6" y="1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Freeform 47"/>
                <p:cNvSpPr>
                  <a:spLocks/>
                </p:cNvSpPr>
                <p:nvPr/>
              </p:nvSpPr>
              <p:spPr bwMode="auto">
                <a:xfrm>
                  <a:off x="5250180" y="3555047"/>
                  <a:ext cx="44450" cy="23812"/>
                </a:xfrm>
                <a:custGeom>
                  <a:avLst/>
                  <a:gdLst>
                    <a:gd name="T0" fmla="*/ 1 w 28"/>
                    <a:gd name="T1" fmla="*/ 3 h 15"/>
                    <a:gd name="T2" fmla="*/ 0 w 28"/>
                    <a:gd name="T3" fmla="*/ 8 h 15"/>
                    <a:gd name="T4" fmla="*/ 25 w 28"/>
                    <a:gd name="T5" fmla="*/ 9 h 15"/>
                    <a:gd name="T6" fmla="*/ 25 w 28"/>
                    <a:gd name="T7" fmla="*/ 3 h 15"/>
                    <a:gd name="T8" fmla="*/ 1 w 28"/>
                    <a:gd name="T9" fmla="*/ 3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15">
                      <a:moveTo>
                        <a:pt x="1" y="3"/>
                      </a:moveTo>
                      <a:cubicBezTo>
                        <a:pt x="1" y="3"/>
                        <a:pt x="1" y="4"/>
                        <a:pt x="0" y="8"/>
                      </a:cubicBezTo>
                      <a:cubicBezTo>
                        <a:pt x="8" y="8"/>
                        <a:pt x="16" y="15"/>
                        <a:pt x="25" y="9"/>
                      </a:cubicBezTo>
                      <a:cubicBezTo>
                        <a:pt x="27" y="8"/>
                        <a:pt x="28" y="3"/>
                        <a:pt x="25" y="3"/>
                      </a:cubicBezTo>
                      <a:cubicBezTo>
                        <a:pt x="17" y="0"/>
                        <a:pt x="9" y="0"/>
                        <a:pt x="1" y="3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9063191" y="4928525"/>
                <a:ext cx="1899288" cy="1476036"/>
                <a:chOff x="9917430" y="4148772"/>
                <a:chExt cx="1695451" cy="1317624"/>
              </a:xfrm>
              <a:solidFill>
                <a:schemeClr val="accent6"/>
              </a:solidFill>
            </p:grpSpPr>
            <p:sp>
              <p:nvSpPr>
                <p:cNvPr id="26" name="Freeform 48"/>
                <p:cNvSpPr>
                  <a:spLocks/>
                </p:cNvSpPr>
                <p:nvPr/>
              </p:nvSpPr>
              <p:spPr bwMode="auto">
                <a:xfrm>
                  <a:off x="9917430" y="4369434"/>
                  <a:ext cx="1049338" cy="836612"/>
                </a:xfrm>
                <a:custGeom>
                  <a:avLst/>
                  <a:gdLst>
                    <a:gd name="T0" fmla="*/ 613 w 667"/>
                    <a:gd name="T1" fmla="*/ 212 h 532"/>
                    <a:gd name="T2" fmla="*/ 594 w 667"/>
                    <a:gd name="T3" fmla="*/ 192 h 532"/>
                    <a:gd name="T4" fmla="*/ 559 w 667"/>
                    <a:gd name="T5" fmla="*/ 156 h 532"/>
                    <a:gd name="T6" fmla="*/ 540 w 667"/>
                    <a:gd name="T7" fmla="*/ 127 h 532"/>
                    <a:gd name="T8" fmla="*/ 525 w 667"/>
                    <a:gd name="T9" fmla="*/ 76 h 532"/>
                    <a:gd name="T10" fmla="*/ 512 w 667"/>
                    <a:gd name="T11" fmla="*/ 65 h 532"/>
                    <a:gd name="T12" fmla="*/ 500 w 667"/>
                    <a:gd name="T13" fmla="*/ 52 h 532"/>
                    <a:gd name="T14" fmla="*/ 479 w 667"/>
                    <a:gd name="T15" fmla="*/ 0 h 532"/>
                    <a:gd name="T16" fmla="*/ 467 w 667"/>
                    <a:gd name="T17" fmla="*/ 69 h 532"/>
                    <a:gd name="T18" fmla="*/ 455 w 667"/>
                    <a:gd name="T19" fmla="*/ 117 h 532"/>
                    <a:gd name="T20" fmla="*/ 437 w 667"/>
                    <a:gd name="T21" fmla="*/ 122 h 532"/>
                    <a:gd name="T22" fmla="*/ 383 w 667"/>
                    <a:gd name="T23" fmla="*/ 90 h 532"/>
                    <a:gd name="T24" fmla="*/ 371 w 667"/>
                    <a:gd name="T25" fmla="*/ 58 h 532"/>
                    <a:gd name="T26" fmla="*/ 384 w 667"/>
                    <a:gd name="T27" fmla="*/ 37 h 532"/>
                    <a:gd name="T28" fmla="*/ 384 w 667"/>
                    <a:gd name="T29" fmla="*/ 26 h 532"/>
                    <a:gd name="T30" fmla="*/ 314 w 667"/>
                    <a:gd name="T31" fmla="*/ 11 h 532"/>
                    <a:gd name="T32" fmla="*/ 307 w 667"/>
                    <a:gd name="T33" fmla="*/ 29 h 532"/>
                    <a:gd name="T34" fmla="*/ 266 w 667"/>
                    <a:gd name="T35" fmla="*/ 62 h 532"/>
                    <a:gd name="T36" fmla="*/ 262 w 667"/>
                    <a:gd name="T37" fmla="*/ 75 h 532"/>
                    <a:gd name="T38" fmla="*/ 243 w 667"/>
                    <a:gd name="T39" fmla="*/ 71 h 532"/>
                    <a:gd name="T40" fmla="*/ 195 w 667"/>
                    <a:gd name="T41" fmla="*/ 77 h 532"/>
                    <a:gd name="T42" fmla="*/ 172 w 667"/>
                    <a:gd name="T43" fmla="*/ 102 h 532"/>
                    <a:gd name="T44" fmla="*/ 158 w 667"/>
                    <a:gd name="T45" fmla="*/ 108 h 532"/>
                    <a:gd name="T46" fmla="*/ 147 w 667"/>
                    <a:gd name="T47" fmla="*/ 119 h 532"/>
                    <a:gd name="T48" fmla="*/ 100 w 667"/>
                    <a:gd name="T49" fmla="*/ 169 h 532"/>
                    <a:gd name="T50" fmla="*/ 30 w 667"/>
                    <a:gd name="T51" fmla="*/ 195 h 532"/>
                    <a:gd name="T52" fmla="*/ 5 w 667"/>
                    <a:gd name="T53" fmla="*/ 212 h 532"/>
                    <a:gd name="T54" fmla="*/ 2 w 667"/>
                    <a:gd name="T55" fmla="*/ 241 h 532"/>
                    <a:gd name="T56" fmla="*/ 8 w 667"/>
                    <a:gd name="T57" fmla="*/ 295 h 532"/>
                    <a:gd name="T58" fmla="*/ 38 w 667"/>
                    <a:gd name="T59" fmla="*/ 388 h 532"/>
                    <a:gd name="T60" fmla="*/ 32 w 667"/>
                    <a:gd name="T61" fmla="*/ 421 h 532"/>
                    <a:gd name="T62" fmla="*/ 32 w 667"/>
                    <a:gd name="T63" fmla="*/ 437 h 532"/>
                    <a:gd name="T64" fmla="*/ 83 w 667"/>
                    <a:gd name="T65" fmla="*/ 447 h 532"/>
                    <a:gd name="T66" fmla="*/ 155 w 667"/>
                    <a:gd name="T67" fmla="*/ 429 h 532"/>
                    <a:gd name="T68" fmla="*/ 174 w 667"/>
                    <a:gd name="T69" fmla="*/ 421 h 532"/>
                    <a:gd name="T70" fmla="*/ 197 w 667"/>
                    <a:gd name="T71" fmla="*/ 403 h 532"/>
                    <a:gd name="T72" fmla="*/ 245 w 667"/>
                    <a:gd name="T73" fmla="*/ 391 h 532"/>
                    <a:gd name="T74" fmla="*/ 323 w 667"/>
                    <a:gd name="T75" fmla="*/ 390 h 532"/>
                    <a:gd name="T76" fmla="*/ 353 w 667"/>
                    <a:gd name="T77" fmla="*/ 419 h 532"/>
                    <a:gd name="T78" fmla="*/ 370 w 667"/>
                    <a:gd name="T79" fmla="*/ 449 h 532"/>
                    <a:gd name="T80" fmla="*/ 406 w 667"/>
                    <a:gd name="T81" fmla="*/ 409 h 532"/>
                    <a:gd name="T82" fmla="*/ 391 w 667"/>
                    <a:gd name="T83" fmla="*/ 454 h 532"/>
                    <a:gd name="T84" fmla="*/ 411 w 667"/>
                    <a:gd name="T85" fmla="*/ 436 h 532"/>
                    <a:gd name="T86" fmla="*/ 436 w 667"/>
                    <a:gd name="T87" fmla="*/ 477 h 532"/>
                    <a:gd name="T88" fmla="*/ 437 w 667"/>
                    <a:gd name="T89" fmla="*/ 485 h 532"/>
                    <a:gd name="T90" fmla="*/ 490 w 667"/>
                    <a:gd name="T91" fmla="*/ 523 h 532"/>
                    <a:gd name="T92" fmla="*/ 513 w 667"/>
                    <a:gd name="T93" fmla="*/ 516 h 532"/>
                    <a:gd name="T94" fmla="*/ 524 w 667"/>
                    <a:gd name="T95" fmla="*/ 514 h 532"/>
                    <a:gd name="T96" fmla="*/ 563 w 667"/>
                    <a:gd name="T97" fmla="*/ 515 h 532"/>
                    <a:gd name="T98" fmla="*/ 588 w 667"/>
                    <a:gd name="T99" fmla="*/ 505 h 532"/>
                    <a:gd name="T100" fmla="*/ 604 w 667"/>
                    <a:gd name="T101" fmla="*/ 490 h 532"/>
                    <a:gd name="T102" fmla="*/ 637 w 667"/>
                    <a:gd name="T103" fmla="*/ 409 h 532"/>
                    <a:gd name="T104" fmla="*/ 663 w 667"/>
                    <a:gd name="T105" fmla="*/ 321 h 532"/>
                    <a:gd name="T106" fmla="*/ 617 w 667"/>
                    <a:gd name="T107" fmla="*/ 214 h 532"/>
                    <a:gd name="T108" fmla="*/ 613 w 667"/>
                    <a:gd name="T109" fmla="*/ 212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7" h="532">
                      <a:moveTo>
                        <a:pt x="613" y="212"/>
                      </a:moveTo>
                      <a:cubicBezTo>
                        <a:pt x="599" y="214"/>
                        <a:pt x="599" y="201"/>
                        <a:pt x="594" y="192"/>
                      </a:cubicBezTo>
                      <a:cubicBezTo>
                        <a:pt x="586" y="176"/>
                        <a:pt x="576" y="162"/>
                        <a:pt x="559" y="156"/>
                      </a:cubicBezTo>
                      <a:cubicBezTo>
                        <a:pt x="545" y="151"/>
                        <a:pt x="541" y="141"/>
                        <a:pt x="540" y="127"/>
                      </a:cubicBezTo>
                      <a:cubicBezTo>
                        <a:pt x="539" y="109"/>
                        <a:pt x="525" y="95"/>
                        <a:pt x="525" y="76"/>
                      </a:cubicBezTo>
                      <a:cubicBezTo>
                        <a:pt x="525" y="72"/>
                        <a:pt x="516" y="64"/>
                        <a:pt x="512" y="65"/>
                      </a:cubicBezTo>
                      <a:cubicBezTo>
                        <a:pt x="501" y="68"/>
                        <a:pt x="501" y="60"/>
                        <a:pt x="500" y="52"/>
                      </a:cubicBezTo>
                      <a:cubicBezTo>
                        <a:pt x="498" y="33"/>
                        <a:pt x="488" y="18"/>
                        <a:pt x="479" y="0"/>
                      </a:cubicBezTo>
                      <a:cubicBezTo>
                        <a:pt x="470" y="24"/>
                        <a:pt x="465" y="46"/>
                        <a:pt x="467" y="69"/>
                      </a:cubicBezTo>
                      <a:cubicBezTo>
                        <a:pt x="469" y="86"/>
                        <a:pt x="463" y="102"/>
                        <a:pt x="455" y="117"/>
                      </a:cubicBezTo>
                      <a:cubicBezTo>
                        <a:pt x="452" y="123"/>
                        <a:pt x="445" y="129"/>
                        <a:pt x="437" y="122"/>
                      </a:cubicBezTo>
                      <a:cubicBezTo>
                        <a:pt x="421" y="108"/>
                        <a:pt x="400" y="102"/>
                        <a:pt x="383" y="90"/>
                      </a:cubicBezTo>
                      <a:cubicBezTo>
                        <a:pt x="373" y="84"/>
                        <a:pt x="359" y="78"/>
                        <a:pt x="371" y="58"/>
                      </a:cubicBezTo>
                      <a:cubicBezTo>
                        <a:pt x="375" y="52"/>
                        <a:pt x="381" y="45"/>
                        <a:pt x="384" y="37"/>
                      </a:cubicBezTo>
                      <a:cubicBezTo>
                        <a:pt x="386" y="33"/>
                        <a:pt x="390" y="25"/>
                        <a:pt x="384" y="26"/>
                      </a:cubicBezTo>
                      <a:cubicBezTo>
                        <a:pt x="359" y="31"/>
                        <a:pt x="338" y="19"/>
                        <a:pt x="314" y="11"/>
                      </a:cubicBezTo>
                      <a:cubicBezTo>
                        <a:pt x="319" y="23"/>
                        <a:pt x="320" y="29"/>
                        <a:pt x="307" y="29"/>
                      </a:cubicBezTo>
                      <a:cubicBezTo>
                        <a:pt x="288" y="29"/>
                        <a:pt x="271" y="44"/>
                        <a:pt x="266" y="62"/>
                      </a:cubicBezTo>
                      <a:cubicBezTo>
                        <a:pt x="265" y="66"/>
                        <a:pt x="277" y="77"/>
                        <a:pt x="262" y="75"/>
                      </a:cubicBezTo>
                      <a:cubicBezTo>
                        <a:pt x="256" y="74"/>
                        <a:pt x="249" y="77"/>
                        <a:pt x="243" y="71"/>
                      </a:cubicBezTo>
                      <a:cubicBezTo>
                        <a:pt x="225" y="54"/>
                        <a:pt x="214" y="59"/>
                        <a:pt x="195" y="77"/>
                      </a:cubicBezTo>
                      <a:cubicBezTo>
                        <a:pt x="186" y="85"/>
                        <a:pt x="188" y="103"/>
                        <a:pt x="172" y="102"/>
                      </a:cubicBezTo>
                      <a:cubicBezTo>
                        <a:pt x="172" y="115"/>
                        <a:pt x="170" y="120"/>
                        <a:pt x="158" y="108"/>
                      </a:cubicBezTo>
                      <a:cubicBezTo>
                        <a:pt x="155" y="105"/>
                        <a:pt x="148" y="113"/>
                        <a:pt x="147" y="119"/>
                      </a:cubicBezTo>
                      <a:cubicBezTo>
                        <a:pt x="144" y="150"/>
                        <a:pt x="126" y="162"/>
                        <a:pt x="100" y="169"/>
                      </a:cubicBezTo>
                      <a:cubicBezTo>
                        <a:pt x="76" y="176"/>
                        <a:pt x="50" y="177"/>
                        <a:pt x="30" y="195"/>
                      </a:cubicBezTo>
                      <a:cubicBezTo>
                        <a:pt x="22" y="202"/>
                        <a:pt x="17" y="212"/>
                        <a:pt x="5" y="212"/>
                      </a:cubicBezTo>
                      <a:cubicBezTo>
                        <a:pt x="11" y="223"/>
                        <a:pt x="0" y="233"/>
                        <a:pt x="2" y="241"/>
                      </a:cubicBezTo>
                      <a:cubicBezTo>
                        <a:pt x="5" y="259"/>
                        <a:pt x="4" y="280"/>
                        <a:pt x="8" y="295"/>
                      </a:cubicBezTo>
                      <a:cubicBezTo>
                        <a:pt x="18" y="326"/>
                        <a:pt x="26" y="358"/>
                        <a:pt x="38" y="388"/>
                      </a:cubicBezTo>
                      <a:cubicBezTo>
                        <a:pt x="42" y="398"/>
                        <a:pt x="44" y="412"/>
                        <a:pt x="32" y="421"/>
                      </a:cubicBezTo>
                      <a:cubicBezTo>
                        <a:pt x="25" y="426"/>
                        <a:pt x="26" y="432"/>
                        <a:pt x="32" y="437"/>
                      </a:cubicBezTo>
                      <a:cubicBezTo>
                        <a:pt x="43" y="449"/>
                        <a:pt x="71" y="457"/>
                        <a:pt x="83" y="447"/>
                      </a:cubicBezTo>
                      <a:cubicBezTo>
                        <a:pt x="105" y="429"/>
                        <a:pt x="129" y="426"/>
                        <a:pt x="155" y="429"/>
                      </a:cubicBezTo>
                      <a:cubicBezTo>
                        <a:pt x="163" y="429"/>
                        <a:pt x="170" y="430"/>
                        <a:pt x="174" y="421"/>
                      </a:cubicBezTo>
                      <a:cubicBezTo>
                        <a:pt x="179" y="410"/>
                        <a:pt x="188" y="408"/>
                        <a:pt x="197" y="403"/>
                      </a:cubicBezTo>
                      <a:cubicBezTo>
                        <a:pt x="212" y="393"/>
                        <a:pt x="229" y="399"/>
                        <a:pt x="245" y="391"/>
                      </a:cubicBezTo>
                      <a:cubicBezTo>
                        <a:pt x="270" y="377"/>
                        <a:pt x="296" y="384"/>
                        <a:pt x="323" y="390"/>
                      </a:cubicBezTo>
                      <a:cubicBezTo>
                        <a:pt x="339" y="395"/>
                        <a:pt x="344" y="409"/>
                        <a:pt x="353" y="419"/>
                      </a:cubicBezTo>
                      <a:cubicBezTo>
                        <a:pt x="361" y="427"/>
                        <a:pt x="362" y="439"/>
                        <a:pt x="370" y="449"/>
                      </a:cubicBezTo>
                      <a:cubicBezTo>
                        <a:pt x="377" y="431"/>
                        <a:pt x="393" y="424"/>
                        <a:pt x="406" y="409"/>
                      </a:cubicBezTo>
                      <a:cubicBezTo>
                        <a:pt x="403" y="427"/>
                        <a:pt x="401" y="441"/>
                        <a:pt x="391" y="454"/>
                      </a:cubicBezTo>
                      <a:cubicBezTo>
                        <a:pt x="403" y="450"/>
                        <a:pt x="403" y="450"/>
                        <a:pt x="411" y="436"/>
                      </a:cubicBezTo>
                      <a:cubicBezTo>
                        <a:pt x="408" y="458"/>
                        <a:pt x="427" y="463"/>
                        <a:pt x="436" y="477"/>
                      </a:cubicBezTo>
                      <a:cubicBezTo>
                        <a:pt x="437" y="479"/>
                        <a:pt x="437" y="482"/>
                        <a:pt x="437" y="485"/>
                      </a:cubicBezTo>
                      <a:cubicBezTo>
                        <a:pt x="441" y="520"/>
                        <a:pt x="472" y="512"/>
                        <a:pt x="490" y="523"/>
                      </a:cubicBezTo>
                      <a:cubicBezTo>
                        <a:pt x="501" y="530"/>
                        <a:pt x="506" y="521"/>
                        <a:pt x="513" y="516"/>
                      </a:cubicBezTo>
                      <a:cubicBezTo>
                        <a:pt x="516" y="514"/>
                        <a:pt x="518" y="504"/>
                        <a:pt x="524" y="514"/>
                      </a:cubicBezTo>
                      <a:cubicBezTo>
                        <a:pt x="536" y="532"/>
                        <a:pt x="550" y="527"/>
                        <a:pt x="563" y="515"/>
                      </a:cubicBezTo>
                      <a:cubicBezTo>
                        <a:pt x="570" y="508"/>
                        <a:pt x="579" y="505"/>
                        <a:pt x="588" y="505"/>
                      </a:cubicBezTo>
                      <a:cubicBezTo>
                        <a:pt x="598" y="506"/>
                        <a:pt x="602" y="502"/>
                        <a:pt x="604" y="490"/>
                      </a:cubicBezTo>
                      <a:cubicBezTo>
                        <a:pt x="610" y="461"/>
                        <a:pt x="619" y="431"/>
                        <a:pt x="637" y="409"/>
                      </a:cubicBezTo>
                      <a:cubicBezTo>
                        <a:pt x="659" y="383"/>
                        <a:pt x="660" y="351"/>
                        <a:pt x="663" y="321"/>
                      </a:cubicBezTo>
                      <a:cubicBezTo>
                        <a:pt x="667" y="277"/>
                        <a:pt x="635" y="249"/>
                        <a:pt x="617" y="214"/>
                      </a:cubicBezTo>
                      <a:cubicBezTo>
                        <a:pt x="616" y="213"/>
                        <a:pt x="614" y="212"/>
                        <a:pt x="613" y="212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49"/>
                <p:cNvSpPr>
                  <a:spLocks/>
                </p:cNvSpPr>
                <p:nvPr/>
              </p:nvSpPr>
              <p:spPr bwMode="auto">
                <a:xfrm>
                  <a:off x="10630218" y="4148772"/>
                  <a:ext cx="260350" cy="214312"/>
                </a:xfrm>
                <a:custGeom>
                  <a:avLst/>
                  <a:gdLst>
                    <a:gd name="T0" fmla="*/ 28 w 165"/>
                    <a:gd name="T1" fmla="*/ 113 h 136"/>
                    <a:gd name="T2" fmla="*/ 40 w 165"/>
                    <a:gd name="T3" fmla="*/ 102 h 136"/>
                    <a:gd name="T4" fmla="*/ 44 w 165"/>
                    <a:gd name="T5" fmla="*/ 96 h 136"/>
                    <a:gd name="T6" fmla="*/ 93 w 165"/>
                    <a:gd name="T7" fmla="*/ 103 h 136"/>
                    <a:gd name="T8" fmla="*/ 165 w 165"/>
                    <a:gd name="T9" fmla="*/ 135 h 136"/>
                    <a:gd name="T10" fmla="*/ 130 w 165"/>
                    <a:gd name="T11" fmla="*/ 108 h 136"/>
                    <a:gd name="T12" fmla="*/ 102 w 165"/>
                    <a:gd name="T13" fmla="*/ 75 h 136"/>
                    <a:gd name="T14" fmla="*/ 117 w 165"/>
                    <a:gd name="T15" fmla="*/ 66 h 136"/>
                    <a:gd name="T16" fmla="*/ 113 w 165"/>
                    <a:gd name="T17" fmla="*/ 60 h 136"/>
                    <a:gd name="T18" fmla="*/ 71 w 165"/>
                    <a:gd name="T19" fmla="*/ 29 h 136"/>
                    <a:gd name="T20" fmla="*/ 5 w 165"/>
                    <a:gd name="T21" fmla="*/ 0 h 136"/>
                    <a:gd name="T22" fmla="*/ 2 w 165"/>
                    <a:gd name="T23" fmla="*/ 109 h 136"/>
                    <a:gd name="T24" fmla="*/ 28 w 165"/>
                    <a:gd name="T25" fmla="*/ 113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5" h="136">
                      <a:moveTo>
                        <a:pt x="28" y="113"/>
                      </a:moveTo>
                      <a:cubicBezTo>
                        <a:pt x="34" y="114"/>
                        <a:pt x="47" y="118"/>
                        <a:pt x="40" y="102"/>
                      </a:cubicBezTo>
                      <a:cubicBezTo>
                        <a:pt x="38" y="99"/>
                        <a:pt x="42" y="98"/>
                        <a:pt x="44" y="96"/>
                      </a:cubicBezTo>
                      <a:cubicBezTo>
                        <a:pt x="59" y="81"/>
                        <a:pt x="79" y="84"/>
                        <a:pt x="93" y="103"/>
                      </a:cubicBezTo>
                      <a:cubicBezTo>
                        <a:pt x="113" y="129"/>
                        <a:pt x="128" y="136"/>
                        <a:pt x="165" y="135"/>
                      </a:cubicBezTo>
                      <a:cubicBezTo>
                        <a:pt x="150" y="128"/>
                        <a:pt x="142" y="116"/>
                        <a:pt x="130" y="108"/>
                      </a:cubicBezTo>
                      <a:cubicBezTo>
                        <a:pt x="118" y="100"/>
                        <a:pt x="111" y="86"/>
                        <a:pt x="102" y="75"/>
                      </a:cubicBezTo>
                      <a:cubicBezTo>
                        <a:pt x="106" y="67"/>
                        <a:pt x="116" y="75"/>
                        <a:pt x="117" y="66"/>
                      </a:cubicBezTo>
                      <a:cubicBezTo>
                        <a:pt x="117" y="64"/>
                        <a:pt x="115" y="60"/>
                        <a:pt x="113" y="60"/>
                      </a:cubicBezTo>
                      <a:cubicBezTo>
                        <a:pt x="95" y="55"/>
                        <a:pt x="84" y="41"/>
                        <a:pt x="71" y="29"/>
                      </a:cubicBezTo>
                      <a:cubicBezTo>
                        <a:pt x="53" y="12"/>
                        <a:pt x="28" y="7"/>
                        <a:pt x="5" y="0"/>
                      </a:cubicBezTo>
                      <a:cubicBezTo>
                        <a:pt x="0" y="36"/>
                        <a:pt x="6" y="73"/>
                        <a:pt x="2" y="109"/>
                      </a:cubicBezTo>
                      <a:cubicBezTo>
                        <a:pt x="10" y="119"/>
                        <a:pt x="20" y="112"/>
                        <a:pt x="28" y="113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0"/>
                <p:cNvSpPr>
                  <a:spLocks/>
                </p:cNvSpPr>
                <p:nvPr/>
              </p:nvSpPr>
              <p:spPr bwMode="auto">
                <a:xfrm>
                  <a:off x="11298555" y="5252084"/>
                  <a:ext cx="204788" cy="214312"/>
                </a:xfrm>
                <a:custGeom>
                  <a:avLst/>
                  <a:gdLst>
                    <a:gd name="T0" fmla="*/ 112 w 130"/>
                    <a:gd name="T1" fmla="*/ 16 h 136"/>
                    <a:gd name="T2" fmla="*/ 108 w 130"/>
                    <a:gd name="T3" fmla="*/ 9 h 136"/>
                    <a:gd name="T4" fmla="*/ 94 w 130"/>
                    <a:gd name="T5" fmla="*/ 12 h 136"/>
                    <a:gd name="T6" fmla="*/ 43 w 130"/>
                    <a:gd name="T7" fmla="*/ 71 h 136"/>
                    <a:gd name="T8" fmla="*/ 21 w 130"/>
                    <a:gd name="T9" fmla="*/ 89 h 136"/>
                    <a:gd name="T10" fmla="*/ 26 w 130"/>
                    <a:gd name="T11" fmla="*/ 125 h 136"/>
                    <a:gd name="T12" fmla="*/ 63 w 130"/>
                    <a:gd name="T13" fmla="*/ 116 h 136"/>
                    <a:gd name="T14" fmla="*/ 75 w 130"/>
                    <a:gd name="T15" fmla="*/ 95 h 136"/>
                    <a:gd name="T16" fmla="*/ 102 w 130"/>
                    <a:gd name="T17" fmla="*/ 68 h 136"/>
                    <a:gd name="T18" fmla="*/ 117 w 130"/>
                    <a:gd name="T19" fmla="*/ 41 h 136"/>
                    <a:gd name="T20" fmla="*/ 112 w 130"/>
                    <a:gd name="T21" fmla="*/ 1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0" h="136">
                      <a:moveTo>
                        <a:pt x="112" y="16"/>
                      </a:moveTo>
                      <a:cubicBezTo>
                        <a:pt x="111" y="15"/>
                        <a:pt x="110" y="11"/>
                        <a:pt x="108" y="9"/>
                      </a:cubicBezTo>
                      <a:cubicBezTo>
                        <a:pt x="102" y="0"/>
                        <a:pt x="97" y="3"/>
                        <a:pt x="94" y="12"/>
                      </a:cubicBezTo>
                      <a:cubicBezTo>
                        <a:pt x="84" y="39"/>
                        <a:pt x="67" y="58"/>
                        <a:pt x="43" y="71"/>
                      </a:cubicBezTo>
                      <a:cubicBezTo>
                        <a:pt x="34" y="76"/>
                        <a:pt x="28" y="82"/>
                        <a:pt x="21" y="89"/>
                      </a:cubicBezTo>
                      <a:cubicBezTo>
                        <a:pt x="0" y="113"/>
                        <a:pt x="0" y="111"/>
                        <a:pt x="26" y="125"/>
                      </a:cubicBezTo>
                      <a:cubicBezTo>
                        <a:pt x="43" y="136"/>
                        <a:pt x="53" y="129"/>
                        <a:pt x="63" y="116"/>
                      </a:cubicBezTo>
                      <a:cubicBezTo>
                        <a:pt x="68" y="110"/>
                        <a:pt x="74" y="102"/>
                        <a:pt x="75" y="95"/>
                      </a:cubicBezTo>
                      <a:cubicBezTo>
                        <a:pt x="78" y="78"/>
                        <a:pt x="90" y="73"/>
                        <a:pt x="102" y="68"/>
                      </a:cubicBezTo>
                      <a:cubicBezTo>
                        <a:pt x="104" y="57"/>
                        <a:pt x="111" y="49"/>
                        <a:pt x="117" y="41"/>
                      </a:cubicBezTo>
                      <a:cubicBezTo>
                        <a:pt x="130" y="23"/>
                        <a:pt x="130" y="23"/>
                        <a:pt x="112" y="16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51"/>
                <p:cNvSpPr>
                  <a:spLocks/>
                </p:cNvSpPr>
                <p:nvPr/>
              </p:nvSpPr>
              <p:spPr bwMode="auto">
                <a:xfrm>
                  <a:off x="11458893" y="5358447"/>
                  <a:ext cx="1588" cy="0"/>
                </a:xfrm>
                <a:custGeom>
                  <a:avLst/>
                  <a:gdLst>
                    <a:gd name="T0" fmla="*/ 1 w 1"/>
                    <a:gd name="T1" fmla="*/ 1 w 1"/>
                    <a:gd name="T2" fmla="*/ 0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52"/>
                <p:cNvSpPr>
                  <a:spLocks/>
                </p:cNvSpPr>
                <p:nvPr/>
              </p:nvSpPr>
              <p:spPr bwMode="auto">
                <a:xfrm>
                  <a:off x="11493818" y="5139372"/>
                  <a:ext cx="119063" cy="150812"/>
                </a:xfrm>
                <a:custGeom>
                  <a:avLst/>
                  <a:gdLst>
                    <a:gd name="T0" fmla="*/ 70 w 75"/>
                    <a:gd name="T1" fmla="*/ 13 h 96"/>
                    <a:gd name="T2" fmla="*/ 37 w 75"/>
                    <a:gd name="T3" fmla="*/ 14 h 96"/>
                    <a:gd name="T4" fmla="*/ 14 w 75"/>
                    <a:gd name="T5" fmla="*/ 0 h 96"/>
                    <a:gd name="T6" fmla="*/ 0 w 75"/>
                    <a:gd name="T7" fmla="*/ 49 h 96"/>
                    <a:gd name="T8" fmla="*/ 20 w 75"/>
                    <a:gd name="T9" fmla="*/ 76 h 96"/>
                    <a:gd name="T10" fmla="*/ 19 w 75"/>
                    <a:gd name="T11" fmla="*/ 91 h 96"/>
                    <a:gd name="T12" fmla="*/ 35 w 75"/>
                    <a:gd name="T13" fmla="*/ 83 h 96"/>
                    <a:gd name="T14" fmla="*/ 69 w 75"/>
                    <a:gd name="T15" fmla="*/ 32 h 96"/>
                    <a:gd name="T16" fmla="*/ 70 w 75"/>
                    <a:gd name="T17" fmla="*/ 13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96">
                      <a:moveTo>
                        <a:pt x="70" y="13"/>
                      </a:moveTo>
                      <a:cubicBezTo>
                        <a:pt x="59" y="24"/>
                        <a:pt x="44" y="24"/>
                        <a:pt x="37" y="14"/>
                      </a:cubicBezTo>
                      <a:cubicBezTo>
                        <a:pt x="30" y="4"/>
                        <a:pt x="24" y="0"/>
                        <a:pt x="14" y="0"/>
                      </a:cubicBezTo>
                      <a:cubicBezTo>
                        <a:pt x="16" y="18"/>
                        <a:pt x="18" y="37"/>
                        <a:pt x="0" y="49"/>
                      </a:cubicBezTo>
                      <a:cubicBezTo>
                        <a:pt x="6" y="60"/>
                        <a:pt x="26" y="56"/>
                        <a:pt x="20" y="76"/>
                      </a:cubicBezTo>
                      <a:cubicBezTo>
                        <a:pt x="19" y="81"/>
                        <a:pt x="9" y="85"/>
                        <a:pt x="19" y="91"/>
                      </a:cubicBezTo>
                      <a:cubicBezTo>
                        <a:pt x="27" y="96"/>
                        <a:pt x="31" y="88"/>
                        <a:pt x="35" y="83"/>
                      </a:cubicBezTo>
                      <a:cubicBezTo>
                        <a:pt x="48" y="67"/>
                        <a:pt x="50" y="43"/>
                        <a:pt x="69" y="32"/>
                      </a:cubicBezTo>
                      <a:cubicBezTo>
                        <a:pt x="74" y="29"/>
                        <a:pt x="75" y="21"/>
                        <a:pt x="70" y="13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53"/>
                <p:cNvSpPr>
                  <a:spLocks/>
                </p:cNvSpPr>
                <p:nvPr/>
              </p:nvSpPr>
              <p:spPr bwMode="auto">
                <a:xfrm>
                  <a:off x="10725468" y="5245734"/>
                  <a:ext cx="103188" cy="109537"/>
                </a:xfrm>
                <a:custGeom>
                  <a:avLst/>
                  <a:gdLst>
                    <a:gd name="T0" fmla="*/ 50 w 66"/>
                    <a:gd name="T1" fmla="*/ 14 h 70"/>
                    <a:gd name="T2" fmla="*/ 33 w 66"/>
                    <a:gd name="T3" fmla="*/ 19 h 70"/>
                    <a:gd name="T4" fmla="*/ 5 w 66"/>
                    <a:gd name="T5" fmla="*/ 15 h 70"/>
                    <a:gd name="T6" fmla="*/ 16 w 66"/>
                    <a:gd name="T7" fmla="*/ 47 h 70"/>
                    <a:gd name="T8" fmla="*/ 28 w 66"/>
                    <a:gd name="T9" fmla="*/ 63 h 70"/>
                    <a:gd name="T10" fmla="*/ 41 w 66"/>
                    <a:gd name="T11" fmla="*/ 66 h 70"/>
                    <a:gd name="T12" fmla="*/ 62 w 66"/>
                    <a:gd name="T13" fmla="*/ 26 h 70"/>
                    <a:gd name="T14" fmla="*/ 50 w 66"/>
                    <a:gd name="T15" fmla="*/ 14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" h="70">
                      <a:moveTo>
                        <a:pt x="50" y="14"/>
                      </a:moveTo>
                      <a:cubicBezTo>
                        <a:pt x="45" y="16"/>
                        <a:pt x="39" y="17"/>
                        <a:pt x="33" y="19"/>
                      </a:cubicBezTo>
                      <a:cubicBezTo>
                        <a:pt x="23" y="21"/>
                        <a:pt x="13" y="0"/>
                        <a:pt x="5" y="15"/>
                      </a:cubicBezTo>
                      <a:cubicBezTo>
                        <a:pt x="0" y="24"/>
                        <a:pt x="16" y="34"/>
                        <a:pt x="16" y="47"/>
                      </a:cubicBezTo>
                      <a:cubicBezTo>
                        <a:pt x="16" y="52"/>
                        <a:pt x="23" y="57"/>
                        <a:pt x="28" y="63"/>
                      </a:cubicBezTo>
                      <a:cubicBezTo>
                        <a:pt x="31" y="67"/>
                        <a:pt x="37" y="70"/>
                        <a:pt x="41" y="66"/>
                      </a:cubicBezTo>
                      <a:cubicBezTo>
                        <a:pt x="52" y="55"/>
                        <a:pt x="66" y="45"/>
                        <a:pt x="62" y="26"/>
                      </a:cubicBezTo>
                      <a:cubicBezTo>
                        <a:pt x="65" y="12"/>
                        <a:pt x="61" y="9"/>
                        <a:pt x="50" y="14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54"/>
                <p:cNvSpPr>
                  <a:spLocks/>
                </p:cNvSpPr>
                <p:nvPr/>
              </p:nvSpPr>
              <p:spPr bwMode="auto">
                <a:xfrm>
                  <a:off x="10830243" y="4188459"/>
                  <a:ext cx="104775" cy="73025"/>
                </a:xfrm>
                <a:custGeom>
                  <a:avLst/>
                  <a:gdLst>
                    <a:gd name="T0" fmla="*/ 61 w 67"/>
                    <a:gd name="T1" fmla="*/ 15 h 47"/>
                    <a:gd name="T2" fmla="*/ 62 w 67"/>
                    <a:gd name="T3" fmla="*/ 4 h 47"/>
                    <a:gd name="T4" fmla="*/ 50 w 67"/>
                    <a:gd name="T5" fmla="*/ 9 h 47"/>
                    <a:gd name="T6" fmla="*/ 25 w 67"/>
                    <a:gd name="T7" fmla="*/ 24 h 47"/>
                    <a:gd name="T8" fmla="*/ 0 w 67"/>
                    <a:gd name="T9" fmla="*/ 25 h 47"/>
                    <a:gd name="T10" fmla="*/ 61 w 67"/>
                    <a:gd name="T11" fmla="*/ 1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7" h="47">
                      <a:moveTo>
                        <a:pt x="61" y="15"/>
                      </a:moveTo>
                      <a:cubicBezTo>
                        <a:pt x="64" y="11"/>
                        <a:pt x="67" y="7"/>
                        <a:pt x="62" y="4"/>
                      </a:cubicBezTo>
                      <a:cubicBezTo>
                        <a:pt x="56" y="0"/>
                        <a:pt x="53" y="2"/>
                        <a:pt x="50" y="9"/>
                      </a:cubicBezTo>
                      <a:cubicBezTo>
                        <a:pt x="46" y="20"/>
                        <a:pt x="38" y="26"/>
                        <a:pt x="25" y="24"/>
                      </a:cubicBezTo>
                      <a:cubicBezTo>
                        <a:pt x="18" y="22"/>
                        <a:pt x="9" y="25"/>
                        <a:pt x="0" y="25"/>
                      </a:cubicBezTo>
                      <a:cubicBezTo>
                        <a:pt x="21" y="47"/>
                        <a:pt x="48" y="36"/>
                        <a:pt x="61" y="15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5"/>
                <p:cNvSpPr>
                  <a:spLocks/>
                </p:cNvSpPr>
                <p:nvPr/>
              </p:nvSpPr>
              <p:spPr bwMode="auto">
                <a:xfrm>
                  <a:off x="11477943" y="5079047"/>
                  <a:ext cx="36513" cy="58737"/>
                </a:xfrm>
                <a:custGeom>
                  <a:avLst/>
                  <a:gdLst>
                    <a:gd name="T0" fmla="*/ 0 w 23"/>
                    <a:gd name="T1" fmla="*/ 0 h 37"/>
                    <a:gd name="T2" fmla="*/ 23 w 23"/>
                    <a:gd name="T3" fmla="*/ 37 h 37"/>
                    <a:gd name="T4" fmla="*/ 0 w 23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7">
                      <a:moveTo>
                        <a:pt x="0" y="0"/>
                      </a:moveTo>
                      <a:cubicBezTo>
                        <a:pt x="7" y="13"/>
                        <a:pt x="11" y="28"/>
                        <a:pt x="23" y="37"/>
                      </a:cubicBezTo>
                      <a:cubicBezTo>
                        <a:pt x="21" y="20"/>
                        <a:pt x="19" y="4"/>
                        <a:pt x="0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56"/>
                <p:cNvSpPr>
                  <a:spLocks/>
                </p:cNvSpPr>
                <p:nvPr/>
              </p:nvSpPr>
              <p:spPr bwMode="auto">
                <a:xfrm>
                  <a:off x="11514455" y="5137784"/>
                  <a:ext cx="1588" cy="1587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0 w 1"/>
                    <a:gd name="T5" fmla="*/ 1 h 1"/>
                    <a:gd name="T6" fmla="*/ 1 w 1"/>
                    <a:gd name="T7" fmla="*/ 1 h 1"/>
                    <a:gd name="T8" fmla="*/ 1 w 1"/>
                    <a:gd name="T9" fmla="*/ 0 h 1"/>
                    <a:gd name="T10" fmla="*/ 0 w 1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57"/>
                <p:cNvSpPr>
                  <a:spLocks/>
                </p:cNvSpPr>
                <p:nvPr/>
              </p:nvSpPr>
              <p:spPr bwMode="auto">
                <a:xfrm>
                  <a:off x="11460480" y="5356859"/>
                  <a:ext cx="4763" cy="3175"/>
                </a:xfrm>
                <a:custGeom>
                  <a:avLst/>
                  <a:gdLst>
                    <a:gd name="T0" fmla="*/ 3 w 3"/>
                    <a:gd name="T1" fmla="*/ 0 h 2"/>
                    <a:gd name="T2" fmla="*/ 0 w 3"/>
                    <a:gd name="T3" fmla="*/ 1 h 2"/>
                    <a:gd name="T4" fmla="*/ 3 w 3"/>
                    <a:gd name="T5" fmla="*/ 2 h 2"/>
                    <a:gd name="T6" fmla="*/ 3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cubicBezTo>
                        <a:pt x="2" y="1"/>
                        <a:pt x="1" y="1"/>
                        <a:pt x="0" y="1"/>
                      </a:cubicBezTo>
                      <a:cubicBezTo>
                        <a:pt x="1" y="1"/>
                        <a:pt x="2" y="2"/>
                        <a:pt x="3" y="2"/>
                      </a:cubicBezTo>
                      <a:cubicBezTo>
                        <a:pt x="3" y="2"/>
                        <a:pt x="3" y="1"/>
                        <a:pt x="3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58"/>
                <p:cNvSpPr>
                  <a:spLocks/>
                </p:cNvSpPr>
                <p:nvPr/>
              </p:nvSpPr>
              <p:spPr bwMode="auto">
                <a:xfrm>
                  <a:off x="11458893" y="5358447"/>
                  <a:ext cx="1588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ln>
                  <a:headEnd/>
                  <a:tailEnd/>
                </a:ln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5481577" y="1522970"/>
              <a:ext cx="2470140" cy="2146478"/>
              <a:chOff x="6720205" y="1108710"/>
              <a:chExt cx="2205038" cy="1916112"/>
            </a:xfrm>
            <a:solidFill>
              <a:schemeClr val="accent4"/>
            </a:solidFill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8234680" y="26866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8920480" y="159924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59"/>
              <p:cNvSpPr>
                <a:spLocks/>
              </p:cNvSpPr>
              <p:nvPr/>
            </p:nvSpPr>
            <p:spPr bwMode="auto">
              <a:xfrm>
                <a:off x="6744018" y="1645285"/>
                <a:ext cx="1887538" cy="1379537"/>
              </a:xfrm>
              <a:custGeom>
                <a:avLst/>
                <a:gdLst>
                  <a:gd name="T0" fmla="*/ 1121 w 1200"/>
                  <a:gd name="T1" fmla="*/ 86 h 876"/>
                  <a:gd name="T2" fmla="*/ 1034 w 1200"/>
                  <a:gd name="T3" fmla="*/ 93 h 876"/>
                  <a:gd name="T4" fmla="*/ 940 w 1200"/>
                  <a:gd name="T5" fmla="*/ 125 h 876"/>
                  <a:gd name="T6" fmla="*/ 882 w 1200"/>
                  <a:gd name="T7" fmla="*/ 86 h 876"/>
                  <a:gd name="T8" fmla="*/ 839 w 1200"/>
                  <a:gd name="T9" fmla="*/ 152 h 876"/>
                  <a:gd name="T10" fmla="*/ 804 w 1200"/>
                  <a:gd name="T11" fmla="*/ 204 h 876"/>
                  <a:gd name="T12" fmla="*/ 766 w 1200"/>
                  <a:gd name="T13" fmla="*/ 205 h 876"/>
                  <a:gd name="T14" fmla="*/ 716 w 1200"/>
                  <a:gd name="T15" fmla="*/ 170 h 876"/>
                  <a:gd name="T16" fmla="*/ 785 w 1200"/>
                  <a:gd name="T17" fmla="*/ 154 h 876"/>
                  <a:gd name="T18" fmla="*/ 701 w 1200"/>
                  <a:gd name="T19" fmla="*/ 64 h 876"/>
                  <a:gd name="T20" fmla="*/ 642 w 1200"/>
                  <a:gd name="T21" fmla="*/ 31 h 876"/>
                  <a:gd name="T22" fmla="*/ 555 w 1200"/>
                  <a:gd name="T23" fmla="*/ 12 h 876"/>
                  <a:gd name="T24" fmla="*/ 404 w 1200"/>
                  <a:gd name="T25" fmla="*/ 107 h 876"/>
                  <a:gd name="T26" fmla="*/ 252 w 1200"/>
                  <a:gd name="T27" fmla="*/ 269 h 876"/>
                  <a:gd name="T28" fmla="*/ 274 w 1200"/>
                  <a:gd name="T29" fmla="*/ 374 h 876"/>
                  <a:gd name="T30" fmla="*/ 365 w 1200"/>
                  <a:gd name="T31" fmla="*/ 435 h 876"/>
                  <a:gd name="T32" fmla="*/ 420 w 1200"/>
                  <a:gd name="T33" fmla="*/ 398 h 876"/>
                  <a:gd name="T34" fmla="*/ 478 w 1200"/>
                  <a:gd name="T35" fmla="*/ 227 h 876"/>
                  <a:gd name="T36" fmla="*/ 566 w 1200"/>
                  <a:gd name="T37" fmla="*/ 191 h 876"/>
                  <a:gd name="T38" fmla="*/ 552 w 1200"/>
                  <a:gd name="T39" fmla="*/ 322 h 876"/>
                  <a:gd name="T40" fmla="*/ 577 w 1200"/>
                  <a:gd name="T41" fmla="*/ 341 h 876"/>
                  <a:gd name="T42" fmla="*/ 525 w 1200"/>
                  <a:gd name="T43" fmla="*/ 397 h 876"/>
                  <a:gd name="T44" fmla="*/ 454 w 1200"/>
                  <a:gd name="T45" fmla="*/ 471 h 876"/>
                  <a:gd name="T46" fmla="*/ 346 w 1200"/>
                  <a:gd name="T47" fmla="*/ 479 h 876"/>
                  <a:gd name="T48" fmla="*/ 312 w 1200"/>
                  <a:gd name="T49" fmla="*/ 408 h 876"/>
                  <a:gd name="T50" fmla="*/ 280 w 1200"/>
                  <a:gd name="T51" fmla="*/ 495 h 876"/>
                  <a:gd name="T52" fmla="*/ 136 w 1200"/>
                  <a:gd name="T53" fmla="*/ 597 h 876"/>
                  <a:gd name="T54" fmla="*/ 131 w 1200"/>
                  <a:gd name="T55" fmla="*/ 656 h 876"/>
                  <a:gd name="T56" fmla="*/ 8 w 1200"/>
                  <a:gd name="T57" fmla="*/ 756 h 876"/>
                  <a:gd name="T58" fmla="*/ 40 w 1200"/>
                  <a:gd name="T59" fmla="*/ 849 h 876"/>
                  <a:gd name="T60" fmla="*/ 142 w 1200"/>
                  <a:gd name="T61" fmla="*/ 810 h 876"/>
                  <a:gd name="T62" fmla="*/ 227 w 1200"/>
                  <a:gd name="T63" fmla="*/ 721 h 876"/>
                  <a:gd name="T64" fmla="*/ 409 w 1200"/>
                  <a:gd name="T65" fmla="*/ 789 h 876"/>
                  <a:gd name="T66" fmla="*/ 362 w 1200"/>
                  <a:gd name="T67" fmla="*/ 719 h 876"/>
                  <a:gd name="T68" fmla="*/ 421 w 1200"/>
                  <a:gd name="T69" fmla="*/ 715 h 876"/>
                  <a:gd name="T70" fmla="*/ 506 w 1200"/>
                  <a:gd name="T71" fmla="*/ 832 h 876"/>
                  <a:gd name="T72" fmla="*/ 529 w 1200"/>
                  <a:gd name="T73" fmla="*/ 782 h 876"/>
                  <a:gd name="T74" fmla="*/ 595 w 1200"/>
                  <a:gd name="T75" fmla="*/ 784 h 876"/>
                  <a:gd name="T76" fmla="*/ 643 w 1200"/>
                  <a:gd name="T77" fmla="*/ 653 h 876"/>
                  <a:gd name="T78" fmla="*/ 720 w 1200"/>
                  <a:gd name="T79" fmla="*/ 673 h 876"/>
                  <a:gd name="T80" fmla="*/ 777 w 1200"/>
                  <a:gd name="T81" fmla="*/ 672 h 876"/>
                  <a:gd name="T82" fmla="*/ 913 w 1200"/>
                  <a:gd name="T83" fmla="*/ 749 h 876"/>
                  <a:gd name="T84" fmla="*/ 947 w 1200"/>
                  <a:gd name="T85" fmla="*/ 661 h 876"/>
                  <a:gd name="T86" fmla="*/ 911 w 1200"/>
                  <a:gd name="T87" fmla="*/ 612 h 876"/>
                  <a:gd name="T88" fmla="*/ 1106 w 1200"/>
                  <a:gd name="T89" fmla="*/ 579 h 876"/>
                  <a:gd name="T90" fmla="*/ 1071 w 1200"/>
                  <a:gd name="T91" fmla="*/ 479 h 876"/>
                  <a:gd name="T92" fmla="*/ 1087 w 1200"/>
                  <a:gd name="T93" fmla="*/ 361 h 876"/>
                  <a:gd name="T94" fmla="*/ 1193 w 1200"/>
                  <a:gd name="T95" fmla="*/ 100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00" h="876">
                    <a:moveTo>
                      <a:pt x="1193" y="52"/>
                    </a:moveTo>
                    <a:cubicBezTo>
                      <a:pt x="1177" y="44"/>
                      <a:pt x="1161" y="48"/>
                      <a:pt x="1145" y="49"/>
                    </a:cubicBezTo>
                    <a:cubicBezTo>
                      <a:pt x="1155" y="68"/>
                      <a:pt x="1151" y="84"/>
                      <a:pt x="1133" y="90"/>
                    </a:cubicBezTo>
                    <a:cubicBezTo>
                      <a:pt x="1129" y="91"/>
                      <a:pt x="1121" y="92"/>
                      <a:pt x="1121" y="86"/>
                    </a:cubicBezTo>
                    <a:cubicBezTo>
                      <a:pt x="1122" y="64"/>
                      <a:pt x="1108" y="77"/>
                      <a:pt x="1104" y="78"/>
                    </a:cubicBezTo>
                    <a:cubicBezTo>
                      <a:pt x="1094" y="82"/>
                      <a:pt x="1085" y="85"/>
                      <a:pt x="1075" y="82"/>
                    </a:cubicBezTo>
                    <a:cubicBezTo>
                      <a:pt x="1069" y="80"/>
                      <a:pt x="1065" y="83"/>
                      <a:pt x="1061" y="88"/>
                    </a:cubicBezTo>
                    <a:cubicBezTo>
                      <a:pt x="1054" y="99"/>
                      <a:pt x="1043" y="96"/>
                      <a:pt x="1034" y="93"/>
                    </a:cubicBezTo>
                    <a:cubicBezTo>
                      <a:pt x="1023" y="91"/>
                      <a:pt x="1040" y="80"/>
                      <a:pt x="1030" y="73"/>
                    </a:cubicBezTo>
                    <a:cubicBezTo>
                      <a:pt x="1027" y="75"/>
                      <a:pt x="1020" y="77"/>
                      <a:pt x="1019" y="80"/>
                    </a:cubicBezTo>
                    <a:cubicBezTo>
                      <a:pt x="1017" y="93"/>
                      <a:pt x="1011" y="86"/>
                      <a:pt x="1004" y="88"/>
                    </a:cubicBezTo>
                    <a:cubicBezTo>
                      <a:pt x="979" y="92"/>
                      <a:pt x="956" y="105"/>
                      <a:pt x="940" y="125"/>
                    </a:cubicBezTo>
                    <a:cubicBezTo>
                      <a:pt x="932" y="134"/>
                      <a:pt x="926" y="137"/>
                      <a:pt x="916" y="137"/>
                    </a:cubicBezTo>
                    <a:cubicBezTo>
                      <a:pt x="902" y="138"/>
                      <a:pt x="890" y="128"/>
                      <a:pt x="888" y="118"/>
                    </a:cubicBezTo>
                    <a:cubicBezTo>
                      <a:pt x="886" y="102"/>
                      <a:pt x="902" y="103"/>
                      <a:pt x="913" y="102"/>
                    </a:cubicBezTo>
                    <a:cubicBezTo>
                      <a:pt x="907" y="87"/>
                      <a:pt x="896" y="84"/>
                      <a:pt x="882" y="86"/>
                    </a:cubicBezTo>
                    <a:cubicBezTo>
                      <a:pt x="884" y="99"/>
                      <a:pt x="868" y="110"/>
                      <a:pt x="881" y="125"/>
                    </a:cubicBezTo>
                    <a:cubicBezTo>
                      <a:pt x="888" y="134"/>
                      <a:pt x="885" y="148"/>
                      <a:pt x="878" y="156"/>
                    </a:cubicBezTo>
                    <a:cubicBezTo>
                      <a:pt x="872" y="164"/>
                      <a:pt x="865" y="160"/>
                      <a:pt x="860" y="151"/>
                    </a:cubicBezTo>
                    <a:cubicBezTo>
                      <a:pt x="859" y="149"/>
                      <a:pt x="847" y="143"/>
                      <a:pt x="839" y="152"/>
                    </a:cubicBezTo>
                    <a:cubicBezTo>
                      <a:pt x="834" y="157"/>
                      <a:pt x="827" y="161"/>
                      <a:pt x="820" y="164"/>
                    </a:cubicBezTo>
                    <a:cubicBezTo>
                      <a:pt x="808" y="170"/>
                      <a:pt x="804" y="177"/>
                      <a:pt x="814" y="188"/>
                    </a:cubicBezTo>
                    <a:cubicBezTo>
                      <a:pt x="818" y="192"/>
                      <a:pt x="821" y="196"/>
                      <a:pt x="818" y="202"/>
                    </a:cubicBezTo>
                    <a:cubicBezTo>
                      <a:pt x="815" y="208"/>
                      <a:pt x="809" y="206"/>
                      <a:pt x="804" y="204"/>
                    </a:cubicBezTo>
                    <a:cubicBezTo>
                      <a:pt x="793" y="199"/>
                      <a:pt x="779" y="205"/>
                      <a:pt x="770" y="192"/>
                    </a:cubicBezTo>
                    <a:cubicBezTo>
                      <a:pt x="768" y="189"/>
                      <a:pt x="764" y="184"/>
                      <a:pt x="759" y="189"/>
                    </a:cubicBezTo>
                    <a:cubicBezTo>
                      <a:pt x="757" y="190"/>
                      <a:pt x="756" y="194"/>
                      <a:pt x="757" y="196"/>
                    </a:cubicBezTo>
                    <a:cubicBezTo>
                      <a:pt x="758" y="202"/>
                      <a:pt x="761" y="206"/>
                      <a:pt x="766" y="205"/>
                    </a:cubicBezTo>
                    <a:cubicBezTo>
                      <a:pt x="775" y="203"/>
                      <a:pt x="780" y="209"/>
                      <a:pt x="778" y="216"/>
                    </a:cubicBezTo>
                    <a:cubicBezTo>
                      <a:pt x="776" y="224"/>
                      <a:pt x="767" y="228"/>
                      <a:pt x="761" y="224"/>
                    </a:cubicBezTo>
                    <a:cubicBezTo>
                      <a:pt x="745" y="214"/>
                      <a:pt x="720" y="216"/>
                      <a:pt x="717" y="188"/>
                    </a:cubicBezTo>
                    <a:cubicBezTo>
                      <a:pt x="716" y="182"/>
                      <a:pt x="713" y="176"/>
                      <a:pt x="716" y="170"/>
                    </a:cubicBezTo>
                    <a:cubicBezTo>
                      <a:pt x="719" y="164"/>
                      <a:pt x="718" y="159"/>
                      <a:pt x="711" y="159"/>
                    </a:cubicBezTo>
                    <a:cubicBezTo>
                      <a:pt x="695" y="158"/>
                      <a:pt x="693" y="147"/>
                      <a:pt x="691" y="132"/>
                    </a:cubicBezTo>
                    <a:cubicBezTo>
                      <a:pt x="701" y="135"/>
                      <a:pt x="710" y="136"/>
                      <a:pt x="718" y="139"/>
                    </a:cubicBezTo>
                    <a:cubicBezTo>
                      <a:pt x="740" y="146"/>
                      <a:pt x="763" y="151"/>
                      <a:pt x="785" y="154"/>
                    </a:cubicBezTo>
                    <a:cubicBezTo>
                      <a:pt x="803" y="156"/>
                      <a:pt x="828" y="140"/>
                      <a:pt x="826" y="128"/>
                    </a:cubicBezTo>
                    <a:cubicBezTo>
                      <a:pt x="823" y="110"/>
                      <a:pt x="810" y="99"/>
                      <a:pt x="794" y="96"/>
                    </a:cubicBezTo>
                    <a:cubicBezTo>
                      <a:pt x="783" y="94"/>
                      <a:pt x="774" y="87"/>
                      <a:pt x="765" y="81"/>
                    </a:cubicBezTo>
                    <a:cubicBezTo>
                      <a:pt x="745" y="69"/>
                      <a:pt x="725" y="56"/>
                      <a:pt x="701" y="64"/>
                    </a:cubicBezTo>
                    <a:cubicBezTo>
                      <a:pt x="696" y="65"/>
                      <a:pt x="688" y="63"/>
                      <a:pt x="686" y="60"/>
                    </a:cubicBezTo>
                    <a:cubicBezTo>
                      <a:pt x="676" y="41"/>
                      <a:pt x="659" y="50"/>
                      <a:pt x="645" y="47"/>
                    </a:cubicBezTo>
                    <a:cubicBezTo>
                      <a:pt x="641" y="47"/>
                      <a:pt x="635" y="50"/>
                      <a:pt x="634" y="43"/>
                    </a:cubicBezTo>
                    <a:cubicBezTo>
                      <a:pt x="632" y="36"/>
                      <a:pt x="636" y="32"/>
                      <a:pt x="642" y="31"/>
                    </a:cubicBezTo>
                    <a:cubicBezTo>
                      <a:pt x="645" y="29"/>
                      <a:pt x="650" y="31"/>
                      <a:pt x="651" y="27"/>
                    </a:cubicBezTo>
                    <a:cubicBezTo>
                      <a:pt x="643" y="7"/>
                      <a:pt x="616" y="30"/>
                      <a:pt x="610" y="6"/>
                    </a:cubicBezTo>
                    <a:cubicBezTo>
                      <a:pt x="600" y="18"/>
                      <a:pt x="600" y="16"/>
                      <a:pt x="581" y="15"/>
                    </a:cubicBezTo>
                    <a:cubicBezTo>
                      <a:pt x="572" y="14"/>
                      <a:pt x="561" y="0"/>
                      <a:pt x="555" y="12"/>
                    </a:cubicBezTo>
                    <a:cubicBezTo>
                      <a:pt x="542" y="37"/>
                      <a:pt x="519" y="37"/>
                      <a:pt x="498" y="44"/>
                    </a:cubicBezTo>
                    <a:cubicBezTo>
                      <a:pt x="478" y="50"/>
                      <a:pt x="455" y="51"/>
                      <a:pt x="441" y="74"/>
                    </a:cubicBezTo>
                    <a:cubicBezTo>
                      <a:pt x="437" y="82"/>
                      <a:pt x="432" y="92"/>
                      <a:pt x="425" y="99"/>
                    </a:cubicBezTo>
                    <a:cubicBezTo>
                      <a:pt x="418" y="105"/>
                      <a:pt x="407" y="96"/>
                      <a:pt x="404" y="107"/>
                    </a:cubicBezTo>
                    <a:cubicBezTo>
                      <a:pt x="400" y="122"/>
                      <a:pt x="387" y="128"/>
                      <a:pt x="379" y="139"/>
                    </a:cubicBezTo>
                    <a:cubicBezTo>
                      <a:pt x="359" y="165"/>
                      <a:pt x="352" y="202"/>
                      <a:pt x="319" y="217"/>
                    </a:cubicBezTo>
                    <a:cubicBezTo>
                      <a:pt x="312" y="220"/>
                      <a:pt x="317" y="231"/>
                      <a:pt x="314" y="233"/>
                    </a:cubicBezTo>
                    <a:cubicBezTo>
                      <a:pt x="291" y="241"/>
                      <a:pt x="274" y="260"/>
                      <a:pt x="252" y="269"/>
                    </a:cubicBezTo>
                    <a:cubicBezTo>
                      <a:pt x="235" y="277"/>
                      <a:pt x="235" y="289"/>
                      <a:pt x="241" y="306"/>
                    </a:cubicBezTo>
                    <a:cubicBezTo>
                      <a:pt x="246" y="323"/>
                      <a:pt x="268" y="340"/>
                      <a:pt x="245" y="361"/>
                    </a:cubicBezTo>
                    <a:cubicBezTo>
                      <a:pt x="247" y="363"/>
                      <a:pt x="248" y="364"/>
                      <a:pt x="249" y="366"/>
                    </a:cubicBezTo>
                    <a:cubicBezTo>
                      <a:pt x="257" y="372"/>
                      <a:pt x="264" y="377"/>
                      <a:pt x="274" y="374"/>
                    </a:cubicBezTo>
                    <a:cubicBezTo>
                      <a:pt x="287" y="372"/>
                      <a:pt x="294" y="361"/>
                      <a:pt x="304" y="355"/>
                    </a:cubicBezTo>
                    <a:cubicBezTo>
                      <a:pt x="312" y="351"/>
                      <a:pt x="319" y="335"/>
                      <a:pt x="330" y="346"/>
                    </a:cubicBezTo>
                    <a:cubicBezTo>
                      <a:pt x="338" y="354"/>
                      <a:pt x="346" y="366"/>
                      <a:pt x="347" y="377"/>
                    </a:cubicBezTo>
                    <a:cubicBezTo>
                      <a:pt x="347" y="399"/>
                      <a:pt x="367" y="413"/>
                      <a:pt x="365" y="435"/>
                    </a:cubicBezTo>
                    <a:cubicBezTo>
                      <a:pt x="365" y="440"/>
                      <a:pt x="369" y="444"/>
                      <a:pt x="375" y="444"/>
                    </a:cubicBezTo>
                    <a:cubicBezTo>
                      <a:pt x="381" y="443"/>
                      <a:pt x="383" y="441"/>
                      <a:pt x="383" y="435"/>
                    </a:cubicBezTo>
                    <a:cubicBezTo>
                      <a:pt x="383" y="424"/>
                      <a:pt x="391" y="427"/>
                      <a:pt x="396" y="426"/>
                    </a:cubicBezTo>
                    <a:cubicBezTo>
                      <a:pt x="410" y="422"/>
                      <a:pt x="418" y="416"/>
                      <a:pt x="420" y="398"/>
                    </a:cubicBezTo>
                    <a:cubicBezTo>
                      <a:pt x="422" y="380"/>
                      <a:pt x="418" y="356"/>
                      <a:pt x="447" y="350"/>
                    </a:cubicBezTo>
                    <a:cubicBezTo>
                      <a:pt x="460" y="348"/>
                      <a:pt x="460" y="322"/>
                      <a:pt x="448" y="318"/>
                    </a:cubicBezTo>
                    <a:cubicBezTo>
                      <a:pt x="427" y="310"/>
                      <a:pt x="430" y="295"/>
                      <a:pt x="432" y="279"/>
                    </a:cubicBezTo>
                    <a:cubicBezTo>
                      <a:pt x="436" y="250"/>
                      <a:pt x="457" y="238"/>
                      <a:pt x="478" y="227"/>
                    </a:cubicBezTo>
                    <a:cubicBezTo>
                      <a:pt x="489" y="221"/>
                      <a:pt x="500" y="215"/>
                      <a:pt x="498" y="198"/>
                    </a:cubicBezTo>
                    <a:cubicBezTo>
                      <a:pt x="497" y="181"/>
                      <a:pt x="507" y="169"/>
                      <a:pt x="520" y="165"/>
                    </a:cubicBezTo>
                    <a:cubicBezTo>
                      <a:pt x="533" y="160"/>
                      <a:pt x="549" y="160"/>
                      <a:pt x="561" y="171"/>
                    </a:cubicBezTo>
                    <a:cubicBezTo>
                      <a:pt x="567" y="176"/>
                      <a:pt x="573" y="189"/>
                      <a:pt x="566" y="191"/>
                    </a:cubicBezTo>
                    <a:cubicBezTo>
                      <a:pt x="546" y="199"/>
                      <a:pt x="540" y="222"/>
                      <a:pt x="522" y="232"/>
                    </a:cubicBezTo>
                    <a:cubicBezTo>
                      <a:pt x="503" y="241"/>
                      <a:pt x="495" y="260"/>
                      <a:pt x="505" y="281"/>
                    </a:cubicBezTo>
                    <a:cubicBezTo>
                      <a:pt x="509" y="292"/>
                      <a:pt x="497" y="305"/>
                      <a:pt x="506" y="308"/>
                    </a:cubicBezTo>
                    <a:cubicBezTo>
                      <a:pt x="521" y="313"/>
                      <a:pt x="532" y="331"/>
                      <a:pt x="552" y="322"/>
                    </a:cubicBezTo>
                    <a:cubicBezTo>
                      <a:pt x="571" y="314"/>
                      <a:pt x="593" y="311"/>
                      <a:pt x="613" y="309"/>
                    </a:cubicBezTo>
                    <a:cubicBezTo>
                      <a:pt x="623" y="308"/>
                      <a:pt x="628" y="318"/>
                      <a:pt x="632" y="323"/>
                    </a:cubicBezTo>
                    <a:cubicBezTo>
                      <a:pt x="636" y="328"/>
                      <a:pt x="624" y="330"/>
                      <a:pt x="621" y="333"/>
                    </a:cubicBezTo>
                    <a:cubicBezTo>
                      <a:pt x="608" y="349"/>
                      <a:pt x="592" y="343"/>
                      <a:pt x="577" y="341"/>
                    </a:cubicBezTo>
                    <a:cubicBezTo>
                      <a:pt x="568" y="340"/>
                      <a:pt x="559" y="342"/>
                      <a:pt x="550" y="346"/>
                    </a:cubicBezTo>
                    <a:cubicBezTo>
                      <a:pt x="534" y="352"/>
                      <a:pt x="532" y="359"/>
                      <a:pt x="546" y="368"/>
                    </a:cubicBezTo>
                    <a:cubicBezTo>
                      <a:pt x="559" y="378"/>
                      <a:pt x="555" y="393"/>
                      <a:pt x="550" y="401"/>
                    </a:cubicBezTo>
                    <a:cubicBezTo>
                      <a:pt x="543" y="413"/>
                      <a:pt x="532" y="407"/>
                      <a:pt x="525" y="397"/>
                    </a:cubicBezTo>
                    <a:cubicBezTo>
                      <a:pt x="519" y="390"/>
                      <a:pt x="511" y="387"/>
                      <a:pt x="508" y="395"/>
                    </a:cubicBezTo>
                    <a:cubicBezTo>
                      <a:pt x="505" y="404"/>
                      <a:pt x="497" y="411"/>
                      <a:pt x="498" y="423"/>
                    </a:cubicBezTo>
                    <a:cubicBezTo>
                      <a:pt x="499" y="446"/>
                      <a:pt x="495" y="451"/>
                      <a:pt x="483" y="467"/>
                    </a:cubicBezTo>
                    <a:cubicBezTo>
                      <a:pt x="473" y="481"/>
                      <a:pt x="459" y="477"/>
                      <a:pt x="454" y="471"/>
                    </a:cubicBezTo>
                    <a:cubicBezTo>
                      <a:pt x="444" y="460"/>
                      <a:pt x="435" y="464"/>
                      <a:pt x="428" y="469"/>
                    </a:cubicBezTo>
                    <a:cubicBezTo>
                      <a:pt x="416" y="480"/>
                      <a:pt x="397" y="473"/>
                      <a:pt x="388" y="490"/>
                    </a:cubicBezTo>
                    <a:cubicBezTo>
                      <a:pt x="386" y="491"/>
                      <a:pt x="376" y="493"/>
                      <a:pt x="374" y="488"/>
                    </a:cubicBezTo>
                    <a:cubicBezTo>
                      <a:pt x="369" y="467"/>
                      <a:pt x="356" y="477"/>
                      <a:pt x="346" y="479"/>
                    </a:cubicBezTo>
                    <a:cubicBezTo>
                      <a:pt x="339" y="479"/>
                      <a:pt x="331" y="497"/>
                      <a:pt x="325" y="475"/>
                    </a:cubicBezTo>
                    <a:cubicBezTo>
                      <a:pt x="324" y="470"/>
                      <a:pt x="307" y="466"/>
                      <a:pt x="304" y="454"/>
                    </a:cubicBezTo>
                    <a:cubicBezTo>
                      <a:pt x="303" y="448"/>
                      <a:pt x="301" y="437"/>
                      <a:pt x="306" y="435"/>
                    </a:cubicBezTo>
                    <a:cubicBezTo>
                      <a:pt x="322" y="428"/>
                      <a:pt x="317" y="417"/>
                      <a:pt x="312" y="408"/>
                    </a:cubicBezTo>
                    <a:cubicBezTo>
                      <a:pt x="309" y="403"/>
                      <a:pt x="301" y="403"/>
                      <a:pt x="296" y="408"/>
                    </a:cubicBezTo>
                    <a:cubicBezTo>
                      <a:pt x="289" y="417"/>
                      <a:pt x="280" y="427"/>
                      <a:pt x="290" y="438"/>
                    </a:cubicBezTo>
                    <a:cubicBezTo>
                      <a:pt x="299" y="447"/>
                      <a:pt x="297" y="458"/>
                      <a:pt x="299" y="467"/>
                    </a:cubicBezTo>
                    <a:cubicBezTo>
                      <a:pt x="303" y="482"/>
                      <a:pt x="299" y="494"/>
                      <a:pt x="280" y="495"/>
                    </a:cubicBezTo>
                    <a:cubicBezTo>
                      <a:pt x="253" y="496"/>
                      <a:pt x="228" y="504"/>
                      <a:pt x="222" y="539"/>
                    </a:cubicBezTo>
                    <a:cubicBezTo>
                      <a:pt x="220" y="547"/>
                      <a:pt x="214" y="549"/>
                      <a:pt x="207" y="550"/>
                    </a:cubicBezTo>
                    <a:cubicBezTo>
                      <a:pt x="198" y="552"/>
                      <a:pt x="185" y="555"/>
                      <a:pt x="183" y="561"/>
                    </a:cubicBezTo>
                    <a:cubicBezTo>
                      <a:pt x="174" y="585"/>
                      <a:pt x="158" y="594"/>
                      <a:pt x="136" y="597"/>
                    </a:cubicBezTo>
                    <a:cubicBezTo>
                      <a:pt x="135" y="597"/>
                      <a:pt x="131" y="597"/>
                      <a:pt x="131" y="598"/>
                    </a:cubicBezTo>
                    <a:cubicBezTo>
                      <a:pt x="124" y="620"/>
                      <a:pt x="109" y="615"/>
                      <a:pt x="95" y="610"/>
                    </a:cubicBezTo>
                    <a:cubicBezTo>
                      <a:pt x="89" y="608"/>
                      <a:pt x="84" y="612"/>
                      <a:pt x="77" y="618"/>
                    </a:cubicBezTo>
                    <a:cubicBezTo>
                      <a:pt x="107" y="615"/>
                      <a:pt x="120" y="639"/>
                      <a:pt x="131" y="656"/>
                    </a:cubicBezTo>
                    <a:cubicBezTo>
                      <a:pt x="139" y="668"/>
                      <a:pt x="134" y="691"/>
                      <a:pt x="132" y="710"/>
                    </a:cubicBezTo>
                    <a:cubicBezTo>
                      <a:pt x="131" y="724"/>
                      <a:pt x="124" y="731"/>
                      <a:pt x="108" y="729"/>
                    </a:cubicBezTo>
                    <a:cubicBezTo>
                      <a:pt x="83" y="726"/>
                      <a:pt x="57" y="725"/>
                      <a:pt x="31" y="725"/>
                    </a:cubicBezTo>
                    <a:cubicBezTo>
                      <a:pt x="7" y="724"/>
                      <a:pt x="1" y="732"/>
                      <a:pt x="8" y="756"/>
                    </a:cubicBezTo>
                    <a:cubicBezTo>
                      <a:pt x="11" y="770"/>
                      <a:pt x="13" y="784"/>
                      <a:pt x="7" y="797"/>
                    </a:cubicBezTo>
                    <a:cubicBezTo>
                      <a:pt x="0" y="811"/>
                      <a:pt x="8" y="823"/>
                      <a:pt x="9" y="836"/>
                    </a:cubicBezTo>
                    <a:cubicBezTo>
                      <a:pt x="9" y="867"/>
                      <a:pt x="27" y="843"/>
                      <a:pt x="35" y="847"/>
                    </a:cubicBezTo>
                    <a:cubicBezTo>
                      <a:pt x="36" y="848"/>
                      <a:pt x="40" y="848"/>
                      <a:pt x="40" y="849"/>
                    </a:cubicBezTo>
                    <a:cubicBezTo>
                      <a:pt x="50" y="876"/>
                      <a:pt x="69" y="864"/>
                      <a:pt x="86" y="860"/>
                    </a:cubicBezTo>
                    <a:cubicBezTo>
                      <a:pt x="87" y="860"/>
                      <a:pt x="88" y="860"/>
                      <a:pt x="90" y="860"/>
                    </a:cubicBezTo>
                    <a:cubicBezTo>
                      <a:pt x="112" y="865"/>
                      <a:pt x="123" y="847"/>
                      <a:pt x="135" y="834"/>
                    </a:cubicBezTo>
                    <a:cubicBezTo>
                      <a:pt x="141" y="828"/>
                      <a:pt x="148" y="821"/>
                      <a:pt x="142" y="810"/>
                    </a:cubicBezTo>
                    <a:cubicBezTo>
                      <a:pt x="139" y="804"/>
                      <a:pt x="144" y="798"/>
                      <a:pt x="147" y="793"/>
                    </a:cubicBezTo>
                    <a:cubicBezTo>
                      <a:pt x="156" y="778"/>
                      <a:pt x="168" y="767"/>
                      <a:pt x="185" y="762"/>
                    </a:cubicBezTo>
                    <a:cubicBezTo>
                      <a:pt x="193" y="760"/>
                      <a:pt x="198" y="756"/>
                      <a:pt x="197" y="745"/>
                    </a:cubicBezTo>
                    <a:cubicBezTo>
                      <a:pt x="196" y="722"/>
                      <a:pt x="208" y="712"/>
                      <a:pt x="227" y="721"/>
                    </a:cubicBezTo>
                    <a:cubicBezTo>
                      <a:pt x="251" y="732"/>
                      <a:pt x="266" y="715"/>
                      <a:pt x="281" y="706"/>
                    </a:cubicBezTo>
                    <a:cubicBezTo>
                      <a:pt x="302" y="695"/>
                      <a:pt x="318" y="697"/>
                      <a:pt x="324" y="721"/>
                    </a:cubicBezTo>
                    <a:cubicBezTo>
                      <a:pt x="325" y="726"/>
                      <a:pt x="328" y="728"/>
                      <a:pt x="330" y="731"/>
                    </a:cubicBezTo>
                    <a:cubicBezTo>
                      <a:pt x="351" y="758"/>
                      <a:pt x="385" y="766"/>
                      <a:pt x="409" y="789"/>
                    </a:cubicBezTo>
                    <a:cubicBezTo>
                      <a:pt x="412" y="792"/>
                      <a:pt x="416" y="796"/>
                      <a:pt x="420" y="788"/>
                    </a:cubicBezTo>
                    <a:cubicBezTo>
                      <a:pt x="423" y="782"/>
                      <a:pt x="421" y="779"/>
                      <a:pt x="416" y="775"/>
                    </a:cubicBezTo>
                    <a:cubicBezTo>
                      <a:pt x="400" y="759"/>
                      <a:pt x="374" y="754"/>
                      <a:pt x="370" y="725"/>
                    </a:cubicBezTo>
                    <a:cubicBezTo>
                      <a:pt x="370" y="722"/>
                      <a:pt x="365" y="720"/>
                      <a:pt x="362" y="719"/>
                    </a:cubicBezTo>
                    <a:cubicBezTo>
                      <a:pt x="342" y="712"/>
                      <a:pt x="347" y="693"/>
                      <a:pt x="349" y="679"/>
                    </a:cubicBezTo>
                    <a:cubicBezTo>
                      <a:pt x="350" y="671"/>
                      <a:pt x="366" y="661"/>
                      <a:pt x="374" y="668"/>
                    </a:cubicBezTo>
                    <a:cubicBezTo>
                      <a:pt x="386" y="678"/>
                      <a:pt x="403" y="683"/>
                      <a:pt x="408" y="703"/>
                    </a:cubicBezTo>
                    <a:cubicBezTo>
                      <a:pt x="409" y="708"/>
                      <a:pt x="416" y="714"/>
                      <a:pt x="421" y="715"/>
                    </a:cubicBezTo>
                    <a:cubicBezTo>
                      <a:pt x="435" y="719"/>
                      <a:pt x="444" y="730"/>
                      <a:pt x="457" y="735"/>
                    </a:cubicBezTo>
                    <a:cubicBezTo>
                      <a:pt x="467" y="739"/>
                      <a:pt x="477" y="752"/>
                      <a:pt x="475" y="769"/>
                    </a:cubicBezTo>
                    <a:cubicBezTo>
                      <a:pt x="473" y="776"/>
                      <a:pt x="476" y="782"/>
                      <a:pt x="480" y="790"/>
                    </a:cubicBezTo>
                    <a:cubicBezTo>
                      <a:pt x="488" y="805"/>
                      <a:pt x="503" y="815"/>
                      <a:pt x="506" y="832"/>
                    </a:cubicBezTo>
                    <a:cubicBezTo>
                      <a:pt x="511" y="856"/>
                      <a:pt x="513" y="857"/>
                      <a:pt x="529" y="841"/>
                    </a:cubicBezTo>
                    <a:cubicBezTo>
                      <a:pt x="533" y="837"/>
                      <a:pt x="540" y="836"/>
                      <a:pt x="541" y="829"/>
                    </a:cubicBezTo>
                    <a:cubicBezTo>
                      <a:pt x="523" y="823"/>
                      <a:pt x="519" y="806"/>
                      <a:pt x="515" y="791"/>
                    </a:cubicBezTo>
                    <a:cubicBezTo>
                      <a:pt x="512" y="778"/>
                      <a:pt x="522" y="777"/>
                      <a:pt x="529" y="782"/>
                    </a:cubicBezTo>
                    <a:cubicBezTo>
                      <a:pt x="535" y="786"/>
                      <a:pt x="536" y="790"/>
                      <a:pt x="538" y="780"/>
                    </a:cubicBezTo>
                    <a:cubicBezTo>
                      <a:pt x="542" y="764"/>
                      <a:pt x="557" y="770"/>
                      <a:pt x="566" y="769"/>
                    </a:cubicBezTo>
                    <a:cubicBezTo>
                      <a:pt x="574" y="768"/>
                      <a:pt x="588" y="772"/>
                      <a:pt x="585" y="788"/>
                    </a:cubicBezTo>
                    <a:cubicBezTo>
                      <a:pt x="588" y="787"/>
                      <a:pt x="591" y="786"/>
                      <a:pt x="595" y="784"/>
                    </a:cubicBezTo>
                    <a:cubicBezTo>
                      <a:pt x="601" y="773"/>
                      <a:pt x="614" y="763"/>
                      <a:pt x="598" y="748"/>
                    </a:cubicBezTo>
                    <a:cubicBezTo>
                      <a:pt x="595" y="746"/>
                      <a:pt x="597" y="738"/>
                      <a:pt x="600" y="732"/>
                    </a:cubicBezTo>
                    <a:cubicBezTo>
                      <a:pt x="606" y="719"/>
                      <a:pt x="611" y="702"/>
                      <a:pt x="619" y="692"/>
                    </a:cubicBezTo>
                    <a:cubicBezTo>
                      <a:pt x="628" y="679"/>
                      <a:pt x="635" y="666"/>
                      <a:pt x="643" y="653"/>
                    </a:cubicBezTo>
                    <a:cubicBezTo>
                      <a:pt x="653" y="640"/>
                      <a:pt x="671" y="641"/>
                      <a:pt x="686" y="654"/>
                    </a:cubicBezTo>
                    <a:cubicBezTo>
                      <a:pt x="687" y="655"/>
                      <a:pt x="688" y="656"/>
                      <a:pt x="689" y="656"/>
                    </a:cubicBezTo>
                    <a:cubicBezTo>
                      <a:pt x="717" y="651"/>
                      <a:pt x="706" y="674"/>
                      <a:pt x="709" y="687"/>
                    </a:cubicBezTo>
                    <a:cubicBezTo>
                      <a:pt x="722" y="683"/>
                      <a:pt x="724" y="681"/>
                      <a:pt x="720" y="673"/>
                    </a:cubicBezTo>
                    <a:cubicBezTo>
                      <a:pt x="712" y="656"/>
                      <a:pt x="727" y="651"/>
                      <a:pt x="733" y="649"/>
                    </a:cubicBezTo>
                    <a:cubicBezTo>
                      <a:pt x="752" y="645"/>
                      <a:pt x="769" y="635"/>
                      <a:pt x="789" y="635"/>
                    </a:cubicBezTo>
                    <a:cubicBezTo>
                      <a:pt x="796" y="635"/>
                      <a:pt x="799" y="641"/>
                      <a:pt x="795" y="644"/>
                    </a:cubicBezTo>
                    <a:cubicBezTo>
                      <a:pt x="785" y="650"/>
                      <a:pt x="795" y="670"/>
                      <a:pt x="777" y="672"/>
                    </a:cubicBezTo>
                    <a:cubicBezTo>
                      <a:pt x="771" y="672"/>
                      <a:pt x="774" y="685"/>
                      <a:pt x="781" y="691"/>
                    </a:cubicBezTo>
                    <a:cubicBezTo>
                      <a:pt x="796" y="702"/>
                      <a:pt x="812" y="713"/>
                      <a:pt x="827" y="724"/>
                    </a:cubicBezTo>
                    <a:cubicBezTo>
                      <a:pt x="833" y="729"/>
                      <a:pt x="840" y="732"/>
                      <a:pt x="839" y="742"/>
                    </a:cubicBezTo>
                    <a:cubicBezTo>
                      <a:pt x="864" y="743"/>
                      <a:pt x="889" y="739"/>
                      <a:pt x="913" y="749"/>
                    </a:cubicBezTo>
                    <a:cubicBezTo>
                      <a:pt x="923" y="753"/>
                      <a:pt x="939" y="760"/>
                      <a:pt x="950" y="745"/>
                    </a:cubicBezTo>
                    <a:cubicBezTo>
                      <a:pt x="939" y="733"/>
                      <a:pt x="937" y="714"/>
                      <a:pt x="922" y="703"/>
                    </a:cubicBezTo>
                    <a:cubicBezTo>
                      <a:pt x="913" y="696"/>
                      <a:pt x="924" y="686"/>
                      <a:pt x="931" y="680"/>
                    </a:cubicBezTo>
                    <a:cubicBezTo>
                      <a:pt x="938" y="675"/>
                      <a:pt x="946" y="672"/>
                      <a:pt x="947" y="661"/>
                    </a:cubicBezTo>
                    <a:cubicBezTo>
                      <a:pt x="948" y="661"/>
                      <a:pt x="949" y="661"/>
                      <a:pt x="950" y="660"/>
                    </a:cubicBezTo>
                    <a:cubicBezTo>
                      <a:pt x="949" y="658"/>
                      <a:pt x="948" y="658"/>
                      <a:pt x="947" y="661"/>
                    </a:cubicBezTo>
                    <a:cubicBezTo>
                      <a:pt x="931" y="662"/>
                      <a:pt x="934" y="640"/>
                      <a:pt x="922" y="637"/>
                    </a:cubicBezTo>
                    <a:cubicBezTo>
                      <a:pt x="908" y="634"/>
                      <a:pt x="909" y="622"/>
                      <a:pt x="911" y="612"/>
                    </a:cubicBezTo>
                    <a:cubicBezTo>
                      <a:pt x="916" y="592"/>
                      <a:pt x="919" y="569"/>
                      <a:pt x="944" y="564"/>
                    </a:cubicBezTo>
                    <a:cubicBezTo>
                      <a:pt x="947" y="563"/>
                      <a:pt x="950" y="561"/>
                      <a:pt x="953" y="559"/>
                    </a:cubicBezTo>
                    <a:cubicBezTo>
                      <a:pt x="976" y="544"/>
                      <a:pt x="999" y="546"/>
                      <a:pt x="1021" y="561"/>
                    </a:cubicBezTo>
                    <a:cubicBezTo>
                      <a:pt x="1048" y="577"/>
                      <a:pt x="1077" y="573"/>
                      <a:pt x="1106" y="579"/>
                    </a:cubicBezTo>
                    <a:cubicBezTo>
                      <a:pt x="1103" y="572"/>
                      <a:pt x="1101" y="566"/>
                      <a:pt x="1097" y="563"/>
                    </a:cubicBezTo>
                    <a:cubicBezTo>
                      <a:pt x="1080" y="549"/>
                      <a:pt x="1073" y="532"/>
                      <a:pt x="1083" y="510"/>
                    </a:cubicBezTo>
                    <a:cubicBezTo>
                      <a:pt x="1086" y="502"/>
                      <a:pt x="1083" y="500"/>
                      <a:pt x="1076" y="498"/>
                    </a:cubicBezTo>
                    <a:cubicBezTo>
                      <a:pt x="1064" y="496"/>
                      <a:pt x="1063" y="488"/>
                      <a:pt x="1071" y="479"/>
                    </a:cubicBezTo>
                    <a:cubicBezTo>
                      <a:pt x="1077" y="471"/>
                      <a:pt x="1078" y="466"/>
                      <a:pt x="1073" y="457"/>
                    </a:cubicBezTo>
                    <a:cubicBezTo>
                      <a:pt x="1065" y="443"/>
                      <a:pt x="1068" y="428"/>
                      <a:pt x="1076" y="417"/>
                    </a:cubicBezTo>
                    <a:cubicBezTo>
                      <a:pt x="1086" y="403"/>
                      <a:pt x="1097" y="392"/>
                      <a:pt x="1086" y="373"/>
                    </a:cubicBezTo>
                    <a:cubicBezTo>
                      <a:pt x="1084" y="370"/>
                      <a:pt x="1086" y="364"/>
                      <a:pt x="1087" y="361"/>
                    </a:cubicBezTo>
                    <a:cubicBezTo>
                      <a:pt x="1096" y="334"/>
                      <a:pt x="1102" y="307"/>
                      <a:pt x="1102" y="279"/>
                    </a:cubicBezTo>
                    <a:cubicBezTo>
                      <a:pt x="1102" y="257"/>
                      <a:pt x="1104" y="230"/>
                      <a:pt x="1119" y="217"/>
                    </a:cubicBezTo>
                    <a:cubicBezTo>
                      <a:pt x="1142" y="197"/>
                      <a:pt x="1159" y="172"/>
                      <a:pt x="1181" y="151"/>
                    </a:cubicBezTo>
                    <a:cubicBezTo>
                      <a:pt x="1197" y="136"/>
                      <a:pt x="1200" y="120"/>
                      <a:pt x="1193" y="100"/>
                    </a:cubicBezTo>
                    <a:cubicBezTo>
                      <a:pt x="1188" y="84"/>
                      <a:pt x="1187" y="68"/>
                      <a:pt x="1193" y="52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60"/>
              <p:cNvSpPr>
                <a:spLocks noEditPoints="1"/>
              </p:cNvSpPr>
              <p:nvPr/>
            </p:nvSpPr>
            <p:spPr bwMode="auto">
              <a:xfrm>
                <a:off x="7256780" y="1132522"/>
                <a:ext cx="273050" cy="220662"/>
              </a:xfrm>
              <a:custGeom>
                <a:avLst/>
                <a:gdLst>
                  <a:gd name="T0" fmla="*/ 29 w 173"/>
                  <a:gd name="T1" fmla="*/ 69 h 140"/>
                  <a:gd name="T2" fmla="*/ 65 w 173"/>
                  <a:gd name="T3" fmla="*/ 96 h 140"/>
                  <a:gd name="T4" fmla="*/ 53 w 173"/>
                  <a:gd name="T5" fmla="*/ 107 h 140"/>
                  <a:gd name="T6" fmla="*/ 65 w 173"/>
                  <a:gd name="T7" fmla="*/ 115 h 140"/>
                  <a:gd name="T8" fmla="*/ 86 w 173"/>
                  <a:gd name="T9" fmla="*/ 130 h 140"/>
                  <a:gd name="T10" fmla="*/ 100 w 173"/>
                  <a:gd name="T11" fmla="*/ 132 h 140"/>
                  <a:gd name="T12" fmla="*/ 123 w 173"/>
                  <a:gd name="T13" fmla="*/ 96 h 140"/>
                  <a:gd name="T14" fmla="*/ 173 w 173"/>
                  <a:gd name="T15" fmla="*/ 56 h 140"/>
                  <a:gd name="T16" fmla="*/ 114 w 173"/>
                  <a:gd name="T17" fmla="*/ 17 h 140"/>
                  <a:gd name="T18" fmla="*/ 85 w 173"/>
                  <a:gd name="T19" fmla="*/ 33 h 140"/>
                  <a:gd name="T20" fmla="*/ 69 w 173"/>
                  <a:gd name="T21" fmla="*/ 17 h 140"/>
                  <a:gd name="T22" fmla="*/ 15 w 173"/>
                  <a:gd name="T23" fmla="*/ 17 h 140"/>
                  <a:gd name="T24" fmla="*/ 6 w 173"/>
                  <a:gd name="T25" fmla="*/ 37 h 140"/>
                  <a:gd name="T26" fmla="*/ 29 w 173"/>
                  <a:gd name="T27" fmla="*/ 69 h 140"/>
                  <a:gd name="T28" fmla="*/ 87 w 173"/>
                  <a:gd name="T29" fmla="*/ 36 h 140"/>
                  <a:gd name="T30" fmla="*/ 85 w 173"/>
                  <a:gd name="T31" fmla="*/ 33 h 140"/>
                  <a:gd name="T32" fmla="*/ 88 w 173"/>
                  <a:gd name="T33" fmla="*/ 33 h 140"/>
                  <a:gd name="T34" fmla="*/ 87 w 173"/>
                  <a:gd name="T35" fmla="*/ 3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3" h="140">
                    <a:moveTo>
                      <a:pt x="29" y="69"/>
                    </a:moveTo>
                    <a:cubicBezTo>
                      <a:pt x="42" y="77"/>
                      <a:pt x="47" y="96"/>
                      <a:pt x="65" y="96"/>
                    </a:cubicBezTo>
                    <a:cubicBezTo>
                      <a:pt x="63" y="104"/>
                      <a:pt x="53" y="98"/>
                      <a:pt x="53" y="107"/>
                    </a:cubicBezTo>
                    <a:cubicBezTo>
                      <a:pt x="54" y="116"/>
                      <a:pt x="61" y="113"/>
                      <a:pt x="65" y="115"/>
                    </a:cubicBezTo>
                    <a:cubicBezTo>
                      <a:pt x="73" y="119"/>
                      <a:pt x="80" y="123"/>
                      <a:pt x="86" y="130"/>
                    </a:cubicBezTo>
                    <a:cubicBezTo>
                      <a:pt x="90" y="135"/>
                      <a:pt x="97" y="140"/>
                      <a:pt x="100" y="132"/>
                    </a:cubicBezTo>
                    <a:cubicBezTo>
                      <a:pt x="107" y="119"/>
                      <a:pt x="118" y="108"/>
                      <a:pt x="123" y="96"/>
                    </a:cubicBezTo>
                    <a:cubicBezTo>
                      <a:pt x="134" y="72"/>
                      <a:pt x="145" y="55"/>
                      <a:pt x="173" y="56"/>
                    </a:cubicBezTo>
                    <a:cubicBezTo>
                      <a:pt x="149" y="48"/>
                      <a:pt x="132" y="32"/>
                      <a:pt x="114" y="17"/>
                    </a:cubicBezTo>
                    <a:cubicBezTo>
                      <a:pt x="92" y="0"/>
                      <a:pt x="85" y="5"/>
                      <a:pt x="85" y="33"/>
                    </a:cubicBezTo>
                    <a:cubicBezTo>
                      <a:pt x="80" y="27"/>
                      <a:pt x="75" y="18"/>
                      <a:pt x="69" y="17"/>
                    </a:cubicBezTo>
                    <a:cubicBezTo>
                      <a:pt x="51" y="15"/>
                      <a:pt x="33" y="15"/>
                      <a:pt x="15" y="17"/>
                    </a:cubicBezTo>
                    <a:cubicBezTo>
                      <a:pt x="7" y="17"/>
                      <a:pt x="0" y="22"/>
                      <a:pt x="6" y="37"/>
                    </a:cubicBezTo>
                    <a:cubicBezTo>
                      <a:pt x="12" y="51"/>
                      <a:pt x="20" y="62"/>
                      <a:pt x="29" y="69"/>
                    </a:cubicBezTo>
                    <a:close/>
                    <a:moveTo>
                      <a:pt x="87" y="36"/>
                    </a:moveTo>
                    <a:cubicBezTo>
                      <a:pt x="87" y="35"/>
                      <a:pt x="86" y="34"/>
                      <a:pt x="85" y="33"/>
                    </a:cubicBezTo>
                    <a:cubicBezTo>
                      <a:pt x="86" y="33"/>
                      <a:pt x="87" y="33"/>
                      <a:pt x="88" y="33"/>
                    </a:cubicBezTo>
                    <a:cubicBezTo>
                      <a:pt x="87" y="34"/>
                      <a:pt x="87" y="35"/>
                      <a:pt x="87" y="36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Freeform 61"/>
              <p:cNvSpPr>
                <a:spLocks/>
              </p:cNvSpPr>
              <p:nvPr/>
            </p:nvSpPr>
            <p:spPr bwMode="auto">
              <a:xfrm>
                <a:off x="8314055" y="1329372"/>
                <a:ext cx="447675" cy="339725"/>
              </a:xfrm>
              <a:custGeom>
                <a:avLst/>
                <a:gdLst>
                  <a:gd name="T0" fmla="*/ 263 w 284"/>
                  <a:gd name="T1" fmla="*/ 0 h 216"/>
                  <a:gd name="T2" fmla="*/ 231 w 284"/>
                  <a:gd name="T3" fmla="*/ 15 h 216"/>
                  <a:gd name="T4" fmla="*/ 146 w 284"/>
                  <a:gd name="T5" fmla="*/ 35 h 216"/>
                  <a:gd name="T6" fmla="*/ 89 w 284"/>
                  <a:gd name="T7" fmla="*/ 69 h 216"/>
                  <a:gd name="T8" fmla="*/ 48 w 284"/>
                  <a:gd name="T9" fmla="*/ 128 h 216"/>
                  <a:gd name="T10" fmla="*/ 18 w 284"/>
                  <a:gd name="T11" fmla="*/ 167 h 216"/>
                  <a:gd name="T12" fmla="*/ 10 w 284"/>
                  <a:gd name="T13" fmla="*/ 172 h 216"/>
                  <a:gd name="T14" fmla="*/ 0 w 284"/>
                  <a:gd name="T15" fmla="*/ 178 h 216"/>
                  <a:gd name="T16" fmla="*/ 12 w 284"/>
                  <a:gd name="T17" fmla="*/ 185 h 216"/>
                  <a:gd name="T18" fmla="*/ 37 w 284"/>
                  <a:gd name="T19" fmla="*/ 198 h 216"/>
                  <a:gd name="T20" fmla="*/ 59 w 284"/>
                  <a:gd name="T21" fmla="*/ 214 h 216"/>
                  <a:gd name="T22" fmla="*/ 89 w 284"/>
                  <a:gd name="T23" fmla="*/ 214 h 216"/>
                  <a:gd name="T24" fmla="*/ 71 w 284"/>
                  <a:gd name="T25" fmla="*/ 139 h 216"/>
                  <a:gd name="T26" fmla="*/ 88 w 284"/>
                  <a:gd name="T27" fmla="*/ 121 h 216"/>
                  <a:gd name="T28" fmla="*/ 196 w 284"/>
                  <a:gd name="T29" fmla="*/ 46 h 216"/>
                  <a:gd name="T30" fmla="*/ 268 w 284"/>
                  <a:gd name="T31" fmla="*/ 23 h 216"/>
                  <a:gd name="T32" fmla="*/ 281 w 284"/>
                  <a:gd name="T33" fmla="*/ 6 h 216"/>
                  <a:gd name="T34" fmla="*/ 263 w 284"/>
                  <a:gd name="T35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4" h="216">
                    <a:moveTo>
                      <a:pt x="263" y="0"/>
                    </a:moveTo>
                    <a:cubicBezTo>
                      <a:pt x="249" y="0"/>
                      <a:pt x="241" y="10"/>
                      <a:pt x="231" y="15"/>
                    </a:cubicBezTo>
                    <a:cubicBezTo>
                      <a:pt x="204" y="29"/>
                      <a:pt x="174" y="26"/>
                      <a:pt x="146" y="35"/>
                    </a:cubicBezTo>
                    <a:cubicBezTo>
                      <a:pt x="124" y="42"/>
                      <a:pt x="98" y="50"/>
                      <a:pt x="89" y="69"/>
                    </a:cubicBezTo>
                    <a:cubicBezTo>
                      <a:pt x="77" y="91"/>
                      <a:pt x="49" y="99"/>
                      <a:pt x="48" y="128"/>
                    </a:cubicBezTo>
                    <a:cubicBezTo>
                      <a:pt x="27" y="131"/>
                      <a:pt x="24" y="150"/>
                      <a:pt x="18" y="167"/>
                    </a:cubicBezTo>
                    <a:cubicBezTo>
                      <a:pt x="17" y="170"/>
                      <a:pt x="14" y="172"/>
                      <a:pt x="10" y="172"/>
                    </a:cubicBezTo>
                    <a:cubicBezTo>
                      <a:pt x="6" y="172"/>
                      <a:pt x="0" y="170"/>
                      <a:pt x="0" y="178"/>
                    </a:cubicBezTo>
                    <a:cubicBezTo>
                      <a:pt x="1" y="186"/>
                      <a:pt x="7" y="184"/>
                      <a:pt x="12" y="185"/>
                    </a:cubicBezTo>
                    <a:cubicBezTo>
                      <a:pt x="22" y="186"/>
                      <a:pt x="36" y="187"/>
                      <a:pt x="37" y="198"/>
                    </a:cubicBezTo>
                    <a:cubicBezTo>
                      <a:pt x="38" y="215"/>
                      <a:pt x="51" y="212"/>
                      <a:pt x="59" y="214"/>
                    </a:cubicBezTo>
                    <a:cubicBezTo>
                      <a:pt x="68" y="216"/>
                      <a:pt x="78" y="214"/>
                      <a:pt x="89" y="214"/>
                    </a:cubicBezTo>
                    <a:cubicBezTo>
                      <a:pt x="57" y="182"/>
                      <a:pt x="59" y="183"/>
                      <a:pt x="71" y="139"/>
                    </a:cubicBezTo>
                    <a:cubicBezTo>
                      <a:pt x="74" y="126"/>
                      <a:pt x="83" y="128"/>
                      <a:pt x="88" y="121"/>
                    </a:cubicBezTo>
                    <a:cubicBezTo>
                      <a:pt x="116" y="83"/>
                      <a:pt x="151" y="56"/>
                      <a:pt x="196" y="46"/>
                    </a:cubicBezTo>
                    <a:cubicBezTo>
                      <a:pt x="220" y="40"/>
                      <a:pt x="245" y="33"/>
                      <a:pt x="268" y="23"/>
                    </a:cubicBezTo>
                    <a:cubicBezTo>
                      <a:pt x="276" y="20"/>
                      <a:pt x="284" y="15"/>
                      <a:pt x="281" y="6"/>
                    </a:cubicBezTo>
                    <a:cubicBezTo>
                      <a:pt x="279" y="0"/>
                      <a:pt x="270" y="0"/>
                      <a:pt x="263" y="0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" name="Freeform 62"/>
              <p:cNvSpPr>
                <a:spLocks/>
              </p:cNvSpPr>
              <p:nvPr/>
            </p:nvSpPr>
            <p:spPr bwMode="auto">
              <a:xfrm>
                <a:off x="6832918" y="2221547"/>
                <a:ext cx="185738" cy="300037"/>
              </a:xfrm>
              <a:custGeom>
                <a:avLst/>
                <a:gdLst>
                  <a:gd name="T0" fmla="*/ 16 w 118"/>
                  <a:gd name="T1" fmla="*/ 88 h 191"/>
                  <a:gd name="T2" fmla="*/ 19 w 118"/>
                  <a:gd name="T3" fmla="*/ 90 h 191"/>
                  <a:gd name="T4" fmla="*/ 39 w 118"/>
                  <a:gd name="T5" fmla="*/ 106 h 191"/>
                  <a:gd name="T6" fmla="*/ 40 w 118"/>
                  <a:gd name="T7" fmla="*/ 107 h 191"/>
                  <a:gd name="T8" fmla="*/ 45 w 118"/>
                  <a:gd name="T9" fmla="*/ 127 h 191"/>
                  <a:gd name="T10" fmla="*/ 33 w 118"/>
                  <a:gd name="T11" fmla="*/ 133 h 191"/>
                  <a:gd name="T12" fmla="*/ 26 w 118"/>
                  <a:gd name="T13" fmla="*/ 139 h 191"/>
                  <a:gd name="T14" fmla="*/ 7 w 118"/>
                  <a:gd name="T15" fmla="*/ 169 h 191"/>
                  <a:gd name="T16" fmla="*/ 35 w 118"/>
                  <a:gd name="T17" fmla="*/ 171 h 191"/>
                  <a:gd name="T18" fmla="*/ 46 w 118"/>
                  <a:gd name="T19" fmla="*/ 188 h 191"/>
                  <a:gd name="T20" fmla="*/ 79 w 118"/>
                  <a:gd name="T21" fmla="*/ 184 h 191"/>
                  <a:gd name="T22" fmla="*/ 101 w 118"/>
                  <a:gd name="T23" fmla="*/ 166 h 191"/>
                  <a:gd name="T24" fmla="*/ 110 w 118"/>
                  <a:gd name="T25" fmla="*/ 157 h 191"/>
                  <a:gd name="T26" fmla="*/ 109 w 118"/>
                  <a:gd name="T27" fmla="*/ 146 h 191"/>
                  <a:gd name="T28" fmla="*/ 84 w 118"/>
                  <a:gd name="T29" fmla="*/ 120 h 191"/>
                  <a:gd name="T30" fmla="*/ 52 w 118"/>
                  <a:gd name="T31" fmla="*/ 72 h 191"/>
                  <a:gd name="T32" fmla="*/ 47 w 118"/>
                  <a:gd name="T33" fmla="*/ 45 h 191"/>
                  <a:gd name="T34" fmla="*/ 55 w 118"/>
                  <a:gd name="T35" fmla="*/ 29 h 191"/>
                  <a:gd name="T36" fmla="*/ 35 w 118"/>
                  <a:gd name="T37" fmla="*/ 25 h 191"/>
                  <a:gd name="T38" fmla="*/ 22 w 118"/>
                  <a:gd name="T39" fmla="*/ 23 h 191"/>
                  <a:gd name="T40" fmla="*/ 29 w 118"/>
                  <a:gd name="T41" fmla="*/ 9 h 191"/>
                  <a:gd name="T42" fmla="*/ 35 w 118"/>
                  <a:gd name="T43" fmla="*/ 2 h 191"/>
                  <a:gd name="T44" fmla="*/ 1 w 118"/>
                  <a:gd name="T45" fmla="*/ 38 h 191"/>
                  <a:gd name="T46" fmla="*/ 16 w 118"/>
                  <a:gd name="T47" fmla="*/ 88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8" h="191">
                    <a:moveTo>
                      <a:pt x="16" y="88"/>
                    </a:moveTo>
                    <a:cubicBezTo>
                      <a:pt x="16" y="88"/>
                      <a:pt x="18" y="90"/>
                      <a:pt x="19" y="90"/>
                    </a:cubicBezTo>
                    <a:cubicBezTo>
                      <a:pt x="32" y="87"/>
                      <a:pt x="44" y="84"/>
                      <a:pt x="39" y="106"/>
                    </a:cubicBezTo>
                    <a:cubicBezTo>
                      <a:pt x="39" y="106"/>
                      <a:pt x="40" y="107"/>
                      <a:pt x="40" y="107"/>
                    </a:cubicBezTo>
                    <a:cubicBezTo>
                      <a:pt x="55" y="110"/>
                      <a:pt x="44" y="120"/>
                      <a:pt x="45" y="127"/>
                    </a:cubicBezTo>
                    <a:cubicBezTo>
                      <a:pt x="46" y="135"/>
                      <a:pt x="38" y="132"/>
                      <a:pt x="33" y="133"/>
                    </a:cubicBezTo>
                    <a:cubicBezTo>
                      <a:pt x="29" y="133"/>
                      <a:pt x="23" y="133"/>
                      <a:pt x="26" y="139"/>
                    </a:cubicBezTo>
                    <a:cubicBezTo>
                      <a:pt x="35" y="157"/>
                      <a:pt x="19" y="157"/>
                      <a:pt x="7" y="169"/>
                    </a:cubicBezTo>
                    <a:cubicBezTo>
                      <a:pt x="20" y="163"/>
                      <a:pt x="27" y="174"/>
                      <a:pt x="35" y="171"/>
                    </a:cubicBezTo>
                    <a:cubicBezTo>
                      <a:pt x="60" y="162"/>
                      <a:pt x="45" y="180"/>
                      <a:pt x="46" y="188"/>
                    </a:cubicBezTo>
                    <a:cubicBezTo>
                      <a:pt x="57" y="187"/>
                      <a:pt x="68" y="185"/>
                      <a:pt x="79" y="184"/>
                    </a:cubicBezTo>
                    <a:cubicBezTo>
                      <a:pt x="89" y="183"/>
                      <a:pt x="106" y="191"/>
                      <a:pt x="101" y="166"/>
                    </a:cubicBezTo>
                    <a:cubicBezTo>
                      <a:pt x="100" y="162"/>
                      <a:pt x="107" y="160"/>
                      <a:pt x="110" y="157"/>
                    </a:cubicBezTo>
                    <a:cubicBezTo>
                      <a:pt x="118" y="153"/>
                      <a:pt x="115" y="146"/>
                      <a:pt x="109" y="146"/>
                    </a:cubicBezTo>
                    <a:cubicBezTo>
                      <a:pt x="91" y="147"/>
                      <a:pt x="90" y="132"/>
                      <a:pt x="84" y="120"/>
                    </a:cubicBezTo>
                    <a:cubicBezTo>
                      <a:pt x="75" y="103"/>
                      <a:pt x="66" y="82"/>
                      <a:pt x="52" y="72"/>
                    </a:cubicBezTo>
                    <a:cubicBezTo>
                      <a:pt x="36" y="62"/>
                      <a:pt x="43" y="55"/>
                      <a:pt x="47" y="45"/>
                    </a:cubicBezTo>
                    <a:cubicBezTo>
                      <a:pt x="50" y="39"/>
                      <a:pt x="61" y="36"/>
                      <a:pt x="55" y="29"/>
                    </a:cubicBezTo>
                    <a:cubicBezTo>
                      <a:pt x="51" y="24"/>
                      <a:pt x="42" y="22"/>
                      <a:pt x="35" y="25"/>
                    </a:cubicBezTo>
                    <a:cubicBezTo>
                      <a:pt x="30" y="26"/>
                      <a:pt x="24" y="29"/>
                      <a:pt x="22" y="23"/>
                    </a:cubicBezTo>
                    <a:cubicBezTo>
                      <a:pt x="21" y="19"/>
                      <a:pt x="24" y="12"/>
                      <a:pt x="29" y="9"/>
                    </a:cubicBezTo>
                    <a:cubicBezTo>
                      <a:pt x="32" y="8"/>
                      <a:pt x="35" y="7"/>
                      <a:pt x="35" y="2"/>
                    </a:cubicBezTo>
                    <a:cubicBezTo>
                      <a:pt x="10" y="0"/>
                      <a:pt x="0" y="12"/>
                      <a:pt x="1" y="38"/>
                    </a:cubicBezTo>
                    <a:cubicBezTo>
                      <a:pt x="2" y="57"/>
                      <a:pt x="25" y="67"/>
                      <a:pt x="16" y="88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63"/>
              <p:cNvSpPr>
                <a:spLocks/>
              </p:cNvSpPr>
              <p:nvPr/>
            </p:nvSpPr>
            <p:spPr bwMode="auto">
              <a:xfrm>
                <a:off x="7456805" y="1108710"/>
                <a:ext cx="231775" cy="82550"/>
              </a:xfrm>
              <a:custGeom>
                <a:avLst/>
                <a:gdLst>
                  <a:gd name="T0" fmla="*/ 16 w 147"/>
                  <a:gd name="T1" fmla="*/ 31 h 52"/>
                  <a:gd name="T2" fmla="*/ 40 w 147"/>
                  <a:gd name="T3" fmla="*/ 34 h 52"/>
                  <a:gd name="T4" fmla="*/ 31 w 147"/>
                  <a:gd name="T5" fmla="*/ 38 h 52"/>
                  <a:gd name="T6" fmla="*/ 34 w 147"/>
                  <a:gd name="T7" fmla="*/ 43 h 52"/>
                  <a:gd name="T8" fmla="*/ 102 w 147"/>
                  <a:gd name="T9" fmla="*/ 48 h 52"/>
                  <a:gd name="T10" fmla="*/ 137 w 147"/>
                  <a:gd name="T11" fmla="*/ 27 h 52"/>
                  <a:gd name="T12" fmla="*/ 133 w 147"/>
                  <a:gd name="T13" fmla="*/ 15 h 52"/>
                  <a:gd name="T14" fmla="*/ 71 w 147"/>
                  <a:gd name="T15" fmla="*/ 4 h 52"/>
                  <a:gd name="T16" fmla="*/ 66 w 147"/>
                  <a:gd name="T17" fmla="*/ 9 h 52"/>
                  <a:gd name="T18" fmla="*/ 51 w 147"/>
                  <a:gd name="T19" fmla="*/ 15 h 52"/>
                  <a:gd name="T20" fmla="*/ 11 w 147"/>
                  <a:gd name="T21" fmla="*/ 11 h 52"/>
                  <a:gd name="T22" fmla="*/ 2 w 147"/>
                  <a:gd name="T23" fmla="*/ 23 h 52"/>
                  <a:gd name="T24" fmla="*/ 16 w 147"/>
                  <a:gd name="T25" fmla="*/ 3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52">
                    <a:moveTo>
                      <a:pt x="16" y="31"/>
                    </a:moveTo>
                    <a:cubicBezTo>
                      <a:pt x="24" y="29"/>
                      <a:pt x="32" y="27"/>
                      <a:pt x="40" y="34"/>
                    </a:cubicBezTo>
                    <a:cubicBezTo>
                      <a:pt x="36" y="35"/>
                      <a:pt x="32" y="36"/>
                      <a:pt x="31" y="38"/>
                    </a:cubicBezTo>
                    <a:cubicBezTo>
                      <a:pt x="29" y="40"/>
                      <a:pt x="31" y="44"/>
                      <a:pt x="34" y="43"/>
                    </a:cubicBezTo>
                    <a:cubicBezTo>
                      <a:pt x="57" y="38"/>
                      <a:pt x="79" y="52"/>
                      <a:pt x="102" y="48"/>
                    </a:cubicBezTo>
                    <a:cubicBezTo>
                      <a:pt x="117" y="45"/>
                      <a:pt x="125" y="33"/>
                      <a:pt x="137" y="27"/>
                    </a:cubicBezTo>
                    <a:cubicBezTo>
                      <a:pt x="147" y="22"/>
                      <a:pt x="137" y="17"/>
                      <a:pt x="133" y="15"/>
                    </a:cubicBezTo>
                    <a:cubicBezTo>
                      <a:pt x="113" y="4"/>
                      <a:pt x="90" y="18"/>
                      <a:pt x="71" y="4"/>
                    </a:cubicBezTo>
                    <a:cubicBezTo>
                      <a:pt x="70" y="4"/>
                      <a:pt x="66" y="7"/>
                      <a:pt x="66" y="9"/>
                    </a:cubicBezTo>
                    <a:cubicBezTo>
                      <a:pt x="65" y="23"/>
                      <a:pt x="58" y="17"/>
                      <a:pt x="51" y="15"/>
                    </a:cubicBezTo>
                    <a:cubicBezTo>
                      <a:pt x="37" y="13"/>
                      <a:pt x="25" y="0"/>
                      <a:pt x="11" y="11"/>
                    </a:cubicBezTo>
                    <a:cubicBezTo>
                      <a:pt x="7" y="14"/>
                      <a:pt x="0" y="14"/>
                      <a:pt x="2" y="23"/>
                    </a:cubicBezTo>
                    <a:cubicBezTo>
                      <a:pt x="4" y="30"/>
                      <a:pt x="10" y="32"/>
                      <a:pt x="16" y="31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64"/>
              <p:cNvSpPr>
                <a:spLocks/>
              </p:cNvSpPr>
              <p:nvPr/>
            </p:nvSpPr>
            <p:spPr bwMode="auto">
              <a:xfrm>
                <a:off x="6720205" y="2342197"/>
                <a:ext cx="114300" cy="153987"/>
              </a:xfrm>
              <a:custGeom>
                <a:avLst/>
                <a:gdLst>
                  <a:gd name="T0" fmla="*/ 44 w 73"/>
                  <a:gd name="T1" fmla="*/ 79 h 97"/>
                  <a:gd name="T2" fmla="*/ 60 w 73"/>
                  <a:gd name="T3" fmla="*/ 49 h 97"/>
                  <a:gd name="T4" fmla="*/ 64 w 73"/>
                  <a:gd name="T5" fmla="*/ 33 h 97"/>
                  <a:gd name="T6" fmla="*/ 64 w 73"/>
                  <a:gd name="T7" fmla="*/ 18 h 97"/>
                  <a:gd name="T8" fmla="*/ 33 w 73"/>
                  <a:gd name="T9" fmla="*/ 13 h 97"/>
                  <a:gd name="T10" fmla="*/ 30 w 73"/>
                  <a:gd name="T11" fmla="*/ 25 h 97"/>
                  <a:gd name="T12" fmla="*/ 14 w 73"/>
                  <a:gd name="T13" fmla="*/ 34 h 97"/>
                  <a:gd name="T14" fmla="*/ 5 w 73"/>
                  <a:gd name="T15" fmla="*/ 35 h 97"/>
                  <a:gd name="T16" fmla="*/ 7 w 73"/>
                  <a:gd name="T17" fmla="*/ 50 h 97"/>
                  <a:gd name="T18" fmla="*/ 8 w 73"/>
                  <a:gd name="T19" fmla="*/ 73 h 97"/>
                  <a:gd name="T20" fmla="*/ 4 w 73"/>
                  <a:gd name="T21" fmla="*/ 90 h 97"/>
                  <a:gd name="T22" fmla="*/ 21 w 73"/>
                  <a:gd name="T23" fmla="*/ 91 h 97"/>
                  <a:gd name="T24" fmla="*/ 44 w 73"/>
                  <a:gd name="T25" fmla="*/ 7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3" h="97">
                    <a:moveTo>
                      <a:pt x="44" y="79"/>
                    </a:moveTo>
                    <a:cubicBezTo>
                      <a:pt x="62" y="76"/>
                      <a:pt x="64" y="64"/>
                      <a:pt x="60" y="49"/>
                    </a:cubicBezTo>
                    <a:cubicBezTo>
                      <a:pt x="57" y="41"/>
                      <a:pt x="55" y="37"/>
                      <a:pt x="64" y="33"/>
                    </a:cubicBezTo>
                    <a:cubicBezTo>
                      <a:pt x="73" y="29"/>
                      <a:pt x="67" y="23"/>
                      <a:pt x="64" y="18"/>
                    </a:cubicBezTo>
                    <a:cubicBezTo>
                      <a:pt x="56" y="0"/>
                      <a:pt x="43" y="16"/>
                      <a:pt x="33" y="13"/>
                    </a:cubicBezTo>
                    <a:cubicBezTo>
                      <a:pt x="23" y="11"/>
                      <a:pt x="31" y="20"/>
                      <a:pt x="30" y="25"/>
                    </a:cubicBezTo>
                    <a:cubicBezTo>
                      <a:pt x="28" y="33"/>
                      <a:pt x="23" y="38"/>
                      <a:pt x="14" y="34"/>
                    </a:cubicBezTo>
                    <a:cubicBezTo>
                      <a:pt x="11" y="35"/>
                      <a:pt x="7" y="27"/>
                      <a:pt x="5" y="35"/>
                    </a:cubicBezTo>
                    <a:cubicBezTo>
                      <a:pt x="4" y="40"/>
                      <a:pt x="1" y="48"/>
                      <a:pt x="7" y="50"/>
                    </a:cubicBezTo>
                    <a:cubicBezTo>
                      <a:pt x="28" y="57"/>
                      <a:pt x="13" y="67"/>
                      <a:pt x="8" y="73"/>
                    </a:cubicBezTo>
                    <a:cubicBezTo>
                      <a:pt x="3" y="79"/>
                      <a:pt x="0" y="83"/>
                      <a:pt x="4" y="90"/>
                    </a:cubicBezTo>
                    <a:cubicBezTo>
                      <a:pt x="9" y="97"/>
                      <a:pt x="16" y="95"/>
                      <a:pt x="21" y="91"/>
                    </a:cubicBezTo>
                    <a:cubicBezTo>
                      <a:pt x="28" y="85"/>
                      <a:pt x="36" y="81"/>
                      <a:pt x="44" y="7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65"/>
              <p:cNvSpPr>
                <a:spLocks/>
              </p:cNvSpPr>
              <p:nvPr/>
            </p:nvSpPr>
            <p:spPr bwMode="auto">
              <a:xfrm>
                <a:off x="7526655" y="1238885"/>
                <a:ext cx="85725" cy="77787"/>
              </a:xfrm>
              <a:custGeom>
                <a:avLst/>
                <a:gdLst>
                  <a:gd name="T0" fmla="*/ 55 w 55"/>
                  <a:gd name="T1" fmla="*/ 24 h 49"/>
                  <a:gd name="T2" fmla="*/ 1 w 55"/>
                  <a:gd name="T3" fmla="*/ 14 h 49"/>
                  <a:gd name="T4" fmla="*/ 0 w 55"/>
                  <a:gd name="T5" fmla="*/ 33 h 49"/>
                  <a:gd name="T6" fmla="*/ 55 w 55"/>
                  <a:gd name="T7" fmla="*/ 2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49">
                    <a:moveTo>
                      <a:pt x="55" y="24"/>
                    </a:moveTo>
                    <a:cubicBezTo>
                      <a:pt x="38" y="21"/>
                      <a:pt x="23" y="0"/>
                      <a:pt x="1" y="14"/>
                    </a:cubicBezTo>
                    <a:cubicBezTo>
                      <a:pt x="13" y="18"/>
                      <a:pt x="8" y="25"/>
                      <a:pt x="0" y="33"/>
                    </a:cubicBezTo>
                    <a:cubicBezTo>
                      <a:pt x="21" y="33"/>
                      <a:pt x="41" y="49"/>
                      <a:pt x="55" y="24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66"/>
              <p:cNvSpPr>
                <a:spLocks/>
              </p:cNvSpPr>
              <p:nvPr/>
            </p:nvSpPr>
            <p:spPr bwMode="auto">
              <a:xfrm>
                <a:off x="7194868" y="2866072"/>
                <a:ext cx="33338" cy="58737"/>
              </a:xfrm>
              <a:custGeom>
                <a:avLst/>
                <a:gdLst>
                  <a:gd name="T0" fmla="*/ 13 w 21"/>
                  <a:gd name="T1" fmla="*/ 3 h 38"/>
                  <a:gd name="T2" fmla="*/ 4 w 21"/>
                  <a:gd name="T3" fmla="*/ 12 h 38"/>
                  <a:gd name="T4" fmla="*/ 4 w 21"/>
                  <a:gd name="T5" fmla="*/ 38 h 38"/>
                  <a:gd name="T6" fmla="*/ 20 w 21"/>
                  <a:gd name="T7" fmla="*/ 12 h 38"/>
                  <a:gd name="T8" fmla="*/ 13 w 21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8">
                    <a:moveTo>
                      <a:pt x="13" y="3"/>
                    </a:moveTo>
                    <a:cubicBezTo>
                      <a:pt x="11" y="4"/>
                      <a:pt x="0" y="0"/>
                      <a:pt x="4" y="12"/>
                    </a:cubicBezTo>
                    <a:cubicBezTo>
                      <a:pt x="6" y="20"/>
                      <a:pt x="4" y="29"/>
                      <a:pt x="4" y="38"/>
                    </a:cubicBezTo>
                    <a:cubicBezTo>
                      <a:pt x="18" y="34"/>
                      <a:pt x="17" y="21"/>
                      <a:pt x="20" y="12"/>
                    </a:cubicBezTo>
                    <a:cubicBezTo>
                      <a:pt x="21" y="9"/>
                      <a:pt x="19" y="1"/>
                      <a:pt x="13" y="3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67"/>
              <p:cNvSpPr>
                <a:spLocks/>
              </p:cNvSpPr>
              <p:nvPr/>
            </p:nvSpPr>
            <p:spPr bwMode="auto">
              <a:xfrm>
                <a:off x="8920480" y="1594485"/>
                <a:ext cx="4763" cy="476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3 h 3"/>
                  <a:gd name="T4" fmla="*/ 3 w 3"/>
                  <a:gd name="T5" fmla="*/ 3 h 3"/>
                  <a:gd name="T6" fmla="*/ 2 w 3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1" y="3"/>
                      <a:pt x="2" y="3"/>
                      <a:pt x="3" y="3"/>
                    </a:cubicBezTo>
                    <a:cubicBezTo>
                      <a:pt x="2" y="2"/>
                      <a:pt x="2" y="1"/>
                      <a:pt x="2" y="0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57440" y="1120699"/>
            <a:ext cx="7676561" cy="5589576"/>
          </a:xfrm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SA" b="1" dirty="0" smtClean="0"/>
              <a:t>الأقاليم </a:t>
            </a:r>
            <a:r>
              <a:rPr lang="ar-SA" b="1" dirty="0"/>
              <a:t>المناخية في العالم</a:t>
            </a:r>
            <a:r>
              <a:rPr lang="ar-SA" b="1" dirty="0" smtClean="0"/>
              <a:t>: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b="1" dirty="0"/>
              <a:t> </a:t>
            </a:r>
            <a:r>
              <a:rPr lang="ar-SA" b="1" dirty="0" smtClean="0"/>
              <a:t>       الأقاليم </a:t>
            </a:r>
            <a:r>
              <a:rPr lang="ar-SA" b="1" dirty="0"/>
              <a:t>المناخية الحارة</a:t>
            </a:r>
            <a:r>
              <a:rPr lang="ar-SA" b="1" dirty="0" smtClean="0"/>
              <a:t>: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b="1" dirty="0"/>
              <a:t/>
            </a:r>
            <a:br>
              <a:rPr lang="ar-SA" b="1" dirty="0"/>
            </a:br>
            <a:r>
              <a:rPr lang="ar-SA" dirty="0" smtClean="0"/>
              <a:t>هي </a:t>
            </a:r>
            <a:r>
              <a:rPr lang="ar-SA" dirty="0"/>
              <a:t>الأقاليم الواقعة </a:t>
            </a:r>
            <a:r>
              <a:rPr lang="ar-SA" dirty="0" smtClean="0"/>
              <a:t>بين </a:t>
            </a:r>
            <a:r>
              <a:rPr lang="ar-SA" dirty="0"/>
              <a:t>خط </a:t>
            </a:r>
            <a:r>
              <a:rPr lang="ar-SA" dirty="0" smtClean="0"/>
              <a:t>الاستواء </a:t>
            </a:r>
            <a:r>
              <a:rPr lang="ar-SA" dirty="0"/>
              <a:t>ودائرة </a:t>
            </a:r>
            <a:r>
              <a:rPr lang="ar-SA" dirty="0" smtClean="0"/>
              <a:t>عرض 30 شمالا </a:t>
            </a:r>
            <a:r>
              <a:rPr lang="ar-SA" dirty="0"/>
              <a:t>ً </a:t>
            </a:r>
            <a:r>
              <a:rPr lang="ar-SA" dirty="0" smtClean="0"/>
              <a:t>وجنوبا ومنها </a:t>
            </a:r>
            <a:r>
              <a:rPr lang="ar-SA" dirty="0"/>
              <a:t>المناخ الاستوائي، وأهم ما تتميز به </a:t>
            </a:r>
            <a:r>
              <a:rPr lang="ar-SA" dirty="0" smtClean="0"/>
              <a:t>ارتفاعُ </a:t>
            </a:r>
            <a:r>
              <a:rPr lang="ar-SA" dirty="0"/>
              <a:t>درجة الحرارة والأمطار طوال العام في المناخ الاستوائي.</a:t>
            </a:r>
            <a:br>
              <a:rPr lang="ar-SA" dirty="0"/>
            </a:br>
            <a:endParaRPr lang="ar-SA" dirty="0" smtClean="0"/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b="1" dirty="0" smtClean="0"/>
              <a:t>        الأقاليم </a:t>
            </a:r>
            <a:r>
              <a:rPr lang="ar-SA" b="1" dirty="0"/>
              <a:t>المناخية المعتدلة الدفيئة:</a:t>
            </a:r>
            <a:br>
              <a:rPr lang="ar-SA" b="1" dirty="0"/>
            </a:br>
            <a:r>
              <a:rPr lang="ar-SA" dirty="0"/>
              <a:t>هي الأقاليم الواقعة بن دائرتي </a:t>
            </a:r>
            <a:r>
              <a:rPr lang="ar-SA" dirty="0" smtClean="0"/>
              <a:t>عرض 30- 40 </a:t>
            </a:r>
            <a:r>
              <a:rPr lang="ar-SA" dirty="0"/>
              <a:t>ش</a:t>
            </a:r>
            <a:r>
              <a:rPr lang="ar-SA" dirty="0" smtClean="0"/>
              <a:t>مالا </a:t>
            </a:r>
            <a:r>
              <a:rPr lang="ar-SA" dirty="0"/>
              <a:t>ً </a:t>
            </a:r>
            <a:r>
              <a:rPr lang="ar-SA" dirty="0" smtClean="0"/>
              <a:t>وجنوبا، </a:t>
            </a:r>
            <a:r>
              <a:rPr lang="ar-SA" dirty="0"/>
              <a:t>ومن أمثلتها مناخ البحر </a:t>
            </a:r>
            <a:r>
              <a:rPr lang="ar-SA" dirty="0" smtClean="0"/>
              <a:t>المتوسط، ويمتاز </a:t>
            </a:r>
            <a:r>
              <a:rPr lang="ar-SA" dirty="0"/>
              <a:t>الاعتدال مع الميل إلى ارتفاع درجة الحرارة </a:t>
            </a:r>
            <a:r>
              <a:rPr lang="ar-SA" dirty="0" smtClean="0"/>
              <a:t>صيفا والدفء شتاء.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78" name="Oval 77"/>
          <p:cNvSpPr/>
          <p:nvPr/>
        </p:nvSpPr>
        <p:spPr>
          <a:xfrm>
            <a:off x="9545614" y="1700099"/>
            <a:ext cx="365979" cy="33699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9546461" y="4201358"/>
            <a:ext cx="365979" cy="33699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2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5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4514" y="624620"/>
            <a:ext cx="5240740" cy="5544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ar-SA" b="1" dirty="0" smtClean="0">
              <a:solidFill>
                <a:srgbClr val="0070C0"/>
              </a:solidFill>
              <a:cs typeface="+mj-cs"/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rgbClr val="00B0F0"/>
                </a:solidFill>
                <a:cs typeface="+mj-cs"/>
              </a:rPr>
              <a:t>الأقاليم </a:t>
            </a:r>
            <a:r>
              <a:rPr lang="ar-SA" b="1" dirty="0">
                <a:solidFill>
                  <a:srgbClr val="00B0F0"/>
                </a:solidFill>
                <a:cs typeface="+mj-cs"/>
              </a:rPr>
              <a:t>المناخية المعتدلة الباردة:</a:t>
            </a:r>
            <a:br>
              <a:rPr lang="ar-SA" b="1" dirty="0">
                <a:solidFill>
                  <a:srgbClr val="00B0F0"/>
                </a:solidFill>
                <a:cs typeface="+mj-cs"/>
              </a:rPr>
            </a:br>
            <a:r>
              <a:rPr lang="ar-SA" dirty="0" smtClean="0">
                <a:solidFill>
                  <a:srgbClr val="00B0F0"/>
                </a:solidFill>
                <a:cs typeface="+mj-cs"/>
              </a:rPr>
              <a:t>هي الأقاليم الواقعة فيما بين دائرتي عرض 40- 60 شمالا </a:t>
            </a:r>
            <a:r>
              <a:rPr lang="ar-SA" dirty="0">
                <a:solidFill>
                  <a:srgbClr val="00B0F0"/>
                </a:solidFill>
                <a:cs typeface="+mj-cs"/>
              </a:rPr>
              <a:t>ً </a:t>
            </a:r>
            <a:r>
              <a:rPr lang="ar-SA" dirty="0" smtClean="0">
                <a:solidFill>
                  <a:srgbClr val="00B0F0"/>
                </a:solidFill>
                <a:cs typeface="+mj-cs"/>
              </a:rPr>
              <a:t>وجنوبا، </a:t>
            </a:r>
            <a:r>
              <a:rPr lang="ar-SA" dirty="0">
                <a:solidFill>
                  <a:srgbClr val="00B0F0"/>
                </a:solidFill>
                <a:cs typeface="+mj-cs"/>
              </a:rPr>
              <a:t>ومن أمثلتها مناخ غرب</a:t>
            </a:r>
            <a:br>
              <a:rPr lang="ar-SA" dirty="0">
                <a:solidFill>
                  <a:srgbClr val="00B0F0"/>
                </a:solidFill>
                <a:cs typeface="+mj-cs"/>
              </a:rPr>
            </a:br>
            <a:r>
              <a:rPr lang="ar-SA" dirty="0" smtClean="0">
                <a:solidFill>
                  <a:srgbClr val="00B0F0"/>
                </a:solidFill>
                <a:cs typeface="+mj-cs"/>
              </a:rPr>
              <a:t>أوربا</a:t>
            </a:r>
            <a:r>
              <a:rPr lang="ar-SA" dirty="0">
                <a:solidFill>
                  <a:srgbClr val="00B0F0"/>
                </a:solidFill>
                <a:cs typeface="+mj-cs"/>
              </a:rPr>
              <a:t>، ويمتاز بالاعتدال مع </a:t>
            </a:r>
            <a:r>
              <a:rPr lang="ar-SA" dirty="0" smtClean="0">
                <a:solidFill>
                  <a:srgbClr val="00B0F0"/>
                </a:solidFill>
                <a:cs typeface="+mj-cs"/>
              </a:rPr>
              <a:t>الميل </a:t>
            </a:r>
            <a:r>
              <a:rPr lang="ar-SA" dirty="0">
                <a:solidFill>
                  <a:srgbClr val="00B0F0"/>
                </a:solidFill>
                <a:cs typeface="+mj-cs"/>
              </a:rPr>
              <a:t>للبرودة </a:t>
            </a:r>
            <a:r>
              <a:rPr lang="ar-SA" dirty="0" smtClean="0">
                <a:solidFill>
                  <a:srgbClr val="00B0F0"/>
                </a:solidFill>
                <a:cs typeface="+mj-cs"/>
              </a:rPr>
              <a:t>وخاصة في </a:t>
            </a:r>
            <a:r>
              <a:rPr lang="ar-SA" dirty="0">
                <a:solidFill>
                  <a:srgbClr val="00B0F0"/>
                </a:solidFill>
                <a:cs typeface="+mj-cs"/>
              </a:rPr>
              <a:t>أشهر الشتاء</a:t>
            </a:r>
            <a:r>
              <a:rPr lang="ar-SA" dirty="0" smtClean="0">
                <a:solidFill>
                  <a:srgbClr val="00B0F0"/>
                </a:solidFill>
                <a:cs typeface="+mj-cs"/>
              </a:rPr>
              <a:t>.</a:t>
            </a:r>
          </a:p>
          <a:p>
            <a:pPr marL="0" indent="0">
              <a:buNone/>
            </a:pPr>
            <a:r>
              <a:rPr lang="ar-SA" dirty="0">
                <a:solidFill>
                  <a:srgbClr val="F27645"/>
                </a:solidFill>
                <a:cs typeface="+mj-cs"/>
              </a:rPr>
              <a:t/>
            </a:r>
            <a:br>
              <a:rPr lang="ar-SA" dirty="0">
                <a:solidFill>
                  <a:srgbClr val="F27645"/>
                </a:solidFill>
                <a:cs typeface="+mj-cs"/>
              </a:rPr>
            </a:br>
            <a:r>
              <a:rPr lang="ar-SA" b="1" dirty="0" smtClean="0">
                <a:solidFill>
                  <a:srgbClr val="F27645"/>
                </a:solidFill>
                <a:cs typeface="+mj-cs"/>
              </a:rPr>
              <a:t>الأقاليم </a:t>
            </a:r>
            <a:r>
              <a:rPr lang="ar-SA" b="1" dirty="0">
                <a:solidFill>
                  <a:srgbClr val="F27645"/>
                </a:solidFill>
                <a:cs typeface="+mj-cs"/>
              </a:rPr>
              <a:t>المناخية الباردة:</a:t>
            </a:r>
            <a:br>
              <a:rPr lang="ar-SA" b="1" dirty="0">
                <a:solidFill>
                  <a:srgbClr val="F27645"/>
                </a:solidFill>
                <a:cs typeface="+mj-cs"/>
              </a:rPr>
            </a:br>
            <a:r>
              <a:rPr lang="ar-SA" dirty="0" smtClean="0">
                <a:solidFill>
                  <a:srgbClr val="F27645"/>
                </a:solidFill>
                <a:cs typeface="+mj-cs"/>
              </a:rPr>
              <a:t>هي الأقاليم الواقعة فيما بين دائرتي عرض 60- 90 شمالا </a:t>
            </a:r>
            <a:r>
              <a:rPr lang="ar-SA" dirty="0">
                <a:solidFill>
                  <a:srgbClr val="F27645"/>
                </a:solidFill>
                <a:cs typeface="+mj-cs"/>
              </a:rPr>
              <a:t>ً </a:t>
            </a:r>
            <a:r>
              <a:rPr lang="ar-SA" dirty="0" smtClean="0">
                <a:solidFill>
                  <a:srgbClr val="F27645"/>
                </a:solidFill>
                <a:cs typeface="+mj-cs"/>
              </a:rPr>
              <a:t>وجنوبا، </a:t>
            </a:r>
            <a:r>
              <a:rPr lang="ar-SA" dirty="0">
                <a:solidFill>
                  <a:srgbClr val="F27645"/>
                </a:solidFill>
                <a:cs typeface="+mj-cs"/>
              </a:rPr>
              <a:t>ومن </a:t>
            </a:r>
            <a:r>
              <a:rPr lang="ar-SA" dirty="0" smtClean="0">
                <a:solidFill>
                  <a:srgbClr val="F27645"/>
                </a:solidFill>
                <a:cs typeface="+mj-cs"/>
              </a:rPr>
              <a:t>أمثلتها </a:t>
            </a:r>
            <a:r>
              <a:rPr lang="ar-SA" dirty="0">
                <a:solidFill>
                  <a:srgbClr val="F27645"/>
                </a:solidFill>
                <a:cs typeface="+mj-cs"/>
              </a:rPr>
              <a:t>مناخ </a:t>
            </a:r>
            <a:r>
              <a:rPr lang="ar-SA" dirty="0" smtClean="0">
                <a:solidFill>
                  <a:srgbClr val="F27645"/>
                </a:solidFill>
                <a:cs typeface="+mj-cs"/>
              </a:rPr>
              <a:t>التندرا (الصحاري الباردة)، وتمتاز هذه </a:t>
            </a:r>
            <a:r>
              <a:rPr lang="ar-SA" dirty="0">
                <a:solidFill>
                  <a:srgbClr val="F27645"/>
                </a:solidFill>
                <a:cs typeface="+mj-cs"/>
              </a:rPr>
              <a:t>الأقاليم </a:t>
            </a:r>
            <a:r>
              <a:rPr lang="ar-SA" dirty="0" smtClean="0">
                <a:solidFill>
                  <a:srgbClr val="F27645"/>
                </a:solidFill>
                <a:cs typeface="+mj-cs"/>
              </a:rPr>
              <a:t>بانخفاض درجة </a:t>
            </a:r>
            <a:r>
              <a:rPr lang="ar-SA" dirty="0">
                <a:solidFill>
                  <a:srgbClr val="F27645"/>
                </a:solidFill>
                <a:cs typeface="+mj-cs"/>
              </a:rPr>
              <a:t>الحرارة إلى ما دون الصفر معظم أشهر </a:t>
            </a:r>
            <a:r>
              <a:rPr lang="ar-SA" dirty="0" smtClean="0">
                <a:solidFill>
                  <a:srgbClr val="F27645"/>
                </a:solidFill>
                <a:cs typeface="+mj-cs"/>
              </a:rPr>
              <a:t>السنة.</a:t>
            </a:r>
            <a:r>
              <a:rPr lang="ar-SA" dirty="0">
                <a:solidFill>
                  <a:srgbClr val="F27645"/>
                </a:solidFill>
                <a:cs typeface="+mj-cs"/>
              </a:rPr>
              <a:t/>
            </a:r>
            <a:br>
              <a:rPr lang="ar-SA" dirty="0">
                <a:solidFill>
                  <a:srgbClr val="F27645"/>
                </a:solidFill>
                <a:cs typeface="+mj-cs"/>
              </a:rPr>
            </a:br>
            <a:endParaRPr lang="ar-SA" dirty="0">
              <a:solidFill>
                <a:srgbClr val="F27645"/>
              </a:solidFill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6" y="1589454"/>
            <a:ext cx="4234785" cy="424229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645254" y="1058654"/>
            <a:ext cx="365979" cy="3369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45253" y="3613720"/>
            <a:ext cx="365979" cy="336999"/>
          </a:xfrm>
          <a:prstGeom prst="ellipse">
            <a:avLst/>
          </a:prstGeom>
          <a:solidFill>
            <a:srgbClr val="F276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7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91"/>
          <p:cNvSpPr>
            <a:spLocks/>
          </p:cNvSpPr>
          <p:nvPr/>
        </p:nvSpPr>
        <p:spPr bwMode="auto">
          <a:xfrm>
            <a:off x="9559242" y="79051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806" t="30040" r="17612" b="12818"/>
          <a:stretch/>
        </p:blipFill>
        <p:spPr>
          <a:xfrm>
            <a:off x="1079139" y="87774"/>
            <a:ext cx="10603863" cy="6022097"/>
          </a:xfrm>
          <a:prstGeom prst="rect">
            <a:avLst/>
          </a:prstGeom>
        </p:spPr>
      </p:pic>
      <p:sp>
        <p:nvSpPr>
          <p:cNvPr id="9" name="AutoShape 2" descr="حل كتب الفصل الاول الثاني | مدرستي الكويتية| حل الكتب المدرس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91"/>
          <p:cNvSpPr>
            <a:spLocks/>
          </p:cNvSpPr>
          <p:nvPr/>
        </p:nvSpPr>
        <p:spPr bwMode="auto">
          <a:xfrm>
            <a:off x="10103692" y="502316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91"/>
          <p:cNvSpPr>
            <a:spLocks/>
          </p:cNvSpPr>
          <p:nvPr/>
        </p:nvSpPr>
        <p:spPr bwMode="auto">
          <a:xfrm>
            <a:off x="3885510" y="3098823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91"/>
          <p:cNvSpPr>
            <a:spLocks/>
          </p:cNvSpPr>
          <p:nvPr/>
        </p:nvSpPr>
        <p:spPr bwMode="auto">
          <a:xfrm>
            <a:off x="591455" y="200278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691"/>
          <p:cNvSpPr>
            <a:spLocks/>
          </p:cNvSpPr>
          <p:nvPr/>
        </p:nvSpPr>
        <p:spPr bwMode="auto">
          <a:xfrm>
            <a:off x="875264" y="500964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oogle Shape;6761;p74"/>
          <p:cNvGrpSpPr/>
          <p:nvPr/>
        </p:nvGrpSpPr>
        <p:grpSpPr>
          <a:xfrm>
            <a:off x="839727" y="2345153"/>
            <a:ext cx="2021810" cy="1507337"/>
            <a:chOff x="-40378075" y="3267450"/>
            <a:chExt cx="317425" cy="289075"/>
          </a:xfrm>
          <a:solidFill>
            <a:schemeClr val="accent2"/>
          </a:solidFill>
        </p:grpSpPr>
        <p:sp>
          <p:nvSpPr>
            <p:cNvPr id="23" name="Google Shape;6762;p74"/>
            <p:cNvSpPr/>
            <p:nvPr/>
          </p:nvSpPr>
          <p:spPr>
            <a:xfrm>
              <a:off x="-40218975" y="3308400"/>
              <a:ext cx="158325" cy="248125"/>
            </a:xfrm>
            <a:custGeom>
              <a:avLst/>
              <a:gdLst/>
              <a:ahLst/>
              <a:cxnLst/>
              <a:rect l="l" t="t" r="r" b="b"/>
              <a:pathLst>
                <a:path w="6333" h="9925" extrusionOk="0">
                  <a:moveTo>
                    <a:pt x="4694" y="1"/>
                  </a:moveTo>
                  <a:lnTo>
                    <a:pt x="4694" y="7877"/>
                  </a:lnTo>
                  <a:cubicBezTo>
                    <a:pt x="4694" y="8097"/>
                    <a:pt x="4474" y="8255"/>
                    <a:pt x="4253" y="8255"/>
                  </a:cubicBezTo>
                  <a:cubicBezTo>
                    <a:pt x="2993" y="8255"/>
                    <a:pt x="1638" y="8696"/>
                    <a:pt x="693" y="9452"/>
                  </a:cubicBezTo>
                  <a:cubicBezTo>
                    <a:pt x="536" y="9546"/>
                    <a:pt x="189" y="9925"/>
                    <a:pt x="0" y="9925"/>
                  </a:cubicBezTo>
                  <a:lnTo>
                    <a:pt x="5073" y="9925"/>
                  </a:lnTo>
                  <a:cubicBezTo>
                    <a:pt x="5734" y="9925"/>
                    <a:pt x="6333" y="9357"/>
                    <a:pt x="6333" y="8696"/>
                  </a:cubicBezTo>
                  <a:lnTo>
                    <a:pt x="6333" y="1229"/>
                  </a:lnTo>
                  <a:cubicBezTo>
                    <a:pt x="6333" y="536"/>
                    <a:pt x="5766" y="1"/>
                    <a:pt x="50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763;p74"/>
            <p:cNvSpPr/>
            <p:nvPr/>
          </p:nvSpPr>
          <p:spPr>
            <a:xfrm>
              <a:off x="-40316650" y="3267450"/>
              <a:ext cx="86675" cy="257575"/>
            </a:xfrm>
            <a:custGeom>
              <a:avLst/>
              <a:gdLst/>
              <a:ahLst/>
              <a:cxnLst/>
              <a:rect l="l" t="t" r="r" b="b"/>
              <a:pathLst>
                <a:path w="3467" h="10303" extrusionOk="0">
                  <a:moveTo>
                    <a:pt x="1" y="0"/>
                  </a:moveTo>
                  <a:lnTo>
                    <a:pt x="1" y="9105"/>
                  </a:lnTo>
                  <a:cubicBezTo>
                    <a:pt x="1166" y="9200"/>
                    <a:pt x="2489" y="9578"/>
                    <a:pt x="3466" y="10302"/>
                  </a:cubicBezTo>
                  <a:lnTo>
                    <a:pt x="3466" y="1197"/>
                  </a:lnTo>
                  <a:cubicBezTo>
                    <a:pt x="2489" y="473"/>
                    <a:pt x="1229" y="95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764;p74"/>
            <p:cNvSpPr/>
            <p:nvPr/>
          </p:nvSpPr>
          <p:spPr>
            <a:xfrm>
              <a:off x="-40209525" y="3267450"/>
              <a:ext cx="86650" cy="257575"/>
            </a:xfrm>
            <a:custGeom>
              <a:avLst/>
              <a:gdLst/>
              <a:ahLst/>
              <a:cxnLst/>
              <a:rect l="l" t="t" r="r" b="b"/>
              <a:pathLst>
                <a:path w="3466" h="10303" extrusionOk="0">
                  <a:moveTo>
                    <a:pt x="3466" y="0"/>
                  </a:moveTo>
                  <a:cubicBezTo>
                    <a:pt x="2300" y="95"/>
                    <a:pt x="977" y="473"/>
                    <a:pt x="0" y="1197"/>
                  </a:cubicBezTo>
                  <a:lnTo>
                    <a:pt x="0" y="10302"/>
                  </a:lnTo>
                  <a:cubicBezTo>
                    <a:pt x="977" y="9578"/>
                    <a:pt x="2237" y="9200"/>
                    <a:pt x="3466" y="9105"/>
                  </a:cubicBezTo>
                  <a:lnTo>
                    <a:pt x="3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765;p74"/>
            <p:cNvSpPr/>
            <p:nvPr/>
          </p:nvSpPr>
          <p:spPr>
            <a:xfrm>
              <a:off x="-40378075" y="3308400"/>
              <a:ext cx="157550" cy="248125"/>
            </a:xfrm>
            <a:custGeom>
              <a:avLst/>
              <a:gdLst/>
              <a:ahLst/>
              <a:cxnLst/>
              <a:rect l="l" t="t" r="r" b="b"/>
              <a:pathLst>
                <a:path w="6302" h="9925" extrusionOk="0">
                  <a:moveTo>
                    <a:pt x="1229" y="1"/>
                  </a:moveTo>
                  <a:cubicBezTo>
                    <a:pt x="567" y="1"/>
                    <a:pt x="0" y="536"/>
                    <a:pt x="0" y="1198"/>
                  </a:cubicBezTo>
                  <a:lnTo>
                    <a:pt x="0" y="8664"/>
                  </a:lnTo>
                  <a:cubicBezTo>
                    <a:pt x="32" y="9357"/>
                    <a:pt x="567" y="9925"/>
                    <a:pt x="1229" y="9925"/>
                  </a:cubicBezTo>
                  <a:lnTo>
                    <a:pt x="6301" y="9925"/>
                  </a:lnTo>
                  <a:cubicBezTo>
                    <a:pt x="6112" y="9925"/>
                    <a:pt x="5766" y="9609"/>
                    <a:pt x="5608" y="9452"/>
                  </a:cubicBezTo>
                  <a:cubicBezTo>
                    <a:pt x="4631" y="8664"/>
                    <a:pt x="3277" y="8255"/>
                    <a:pt x="2048" y="8255"/>
                  </a:cubicBezTo>
                  <a:cubicBezTo>
                    <a:pt x="1828" y="8255"/>
                    <a:pt x="1638" y="8066"/>
                    <a:pt x="1638" y="7877"/>
                  </a:cubicBezTo>
                  <a:lnTo>
                    <a:pt x="163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69747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iolet">
    <a:dk1>
      <a:sysClr val="windowText" lastClr="000000"/>
    </a:dk1>
    <a:lt1>
      <a:sysClr val="window" lastClr="FFFFFF"/>
    </a:lt1>
    <a:dk2>
      <a:srgbClr val="373545"/>
    </a:dk2>
    <a:lt2>
      <a:srgbClr val="DCD8DC"/>
    </a:lt2>
    <a:accent1>
      <a:srgbClr val="AD84C6"/>
    </a:accent1>
    <a:accent2>
      <a:srgbClr val="8784C7"/>
    </a:accent2>
    <a:accent3>
      <a:srgbClr val="5D739A"/>
    </a:accent3>
    <a:accent4>
      <a:srgbClr val="6997AF"/>
    </a:accent4>
    <a:accent5>
      <a:srgbClr val="84ACB6"/>
    </a:accent5>
    <a:accent6>
      <a:srgbClr val="6F8183"/>
    </a:accent6>
    <a:hlink>
      <a:srgbClr val="69A020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95</Words>
  <Application>Microsoft Office PowerPoint</Application>
  <PresentationFormat>Widescreen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3_Retrospect</vt:lpstr>
      <vt:lpstr>Retrospect</vt:lpstr>
      <vt:lpstr>1_Retrospect</vt:lpstr>
      <vt:lpstr>office theme</vt:lpstr>
      <vt:lpstr>PowerPoint Presentation</vt:lpstr>
      <vt:lpstr>المناخ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Afnan Ahmed</dc:creator>
  <cp:lastModifiedBy>Afnan Ahmed</cp:lastModifiedBy>
  <cp:revision>9</cp:revision>
  <dcterms:created xsi:type="dcterms:W3CDTF">2021-10-31T18:21:21Z</dcterms:created>
  <dcterms:modified xsi:type="dcterms:W3CDTF">2021-10-31T19:29:11Z</dcterms:modified>
</cp:coreProperties>
</file>