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2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53753233-CEC3-447C-99C3-AC02F7FCF3D5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B37239F8-4603-46C1-ABCC-E72C07DA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7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3233-CEC3-447C-99C3-AC02F7FCF3D5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39F8-4603-46C1-ABCC-E72C07DA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8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3233-CEC3-447C-99C3-AC02F7FCF3D5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39F8-4603-46C1-ABCC-E72C07DA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34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3233-CEC3-447C-99C3-AC02F7FCF3D5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39F8-4603-46C1-ABCC-E72C07DA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55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3233-CEC3-447C-99C3-AC02F7FCF3D5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39F8-4603-46C1-ABCC-E72C07DA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18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3233-CEC3-447C-99C3-AC02F7FCF3D5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39F8-4603-46C1-ABCC-E72C07DA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3233-CEC3-447C-99C3-AC02F7FCF3D5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39F8-4603-46C1-ABCC-E72C07DA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24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3233-CEC3-447C-99C3-AC02F7FCF3D5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39F8-4603-46C1-ABCC-E72C07DA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35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3233-CEC3-447C-99C3-AC02F7FCF3D5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39F8-4603-46C1-ABCC-E72C07DA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2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3233-CEC3-447C-99C3-AC02F7FCF3D5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39F8-4603-46C1-ABCC-E72C07DA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73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3233-CEC3-447C-99C3-AC02F7FCF3D5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39F8-4603-46C1-ABCC-E72C07DA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3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3233-CEC3-447C-99C3-AC02F7FCF3D5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39F8-4603-46C1-ABCC-E72C07DA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9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3233-CEC3-447C-99C3-AC02F7FCF3D5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39F8-4603-46C1-ABCC-E72C07DA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82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3233-CEC3-447C-99C3-AC02F7FCF3D5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39F8-4603-46C1-ABCC-E72C07DA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6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3233-CEC3-447C-99C3-AC02F7FCF3D5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39F8-4603-46C1-ABCC-E72C07DA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48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3233-CEC3-447C-99C3-AC02F7FCF3D5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39F8-4603-46C1-ABCC-E72C07DA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80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3233-CEC3-447C-99C3-AC02F7FCF3D5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39F8-4603-46C1-ABCC-E72C07DA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3753233-CEC3-447C-99C3-AC02F7FCF3D5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37239F8-4603-46C1-ABCC-E72C07DA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4168" y="453417"/>
            <a:ext cx="12737432" cy="1037619"/>
          </a:xfrm>
        </p:spPr>
        <p:txBody>
          <a:bodyPr>
            <a:normAutofit/>
          </a:bodyPr>
          <a:lstStyle/>
          <a:p>
            <a:pPr algn="ctr"/>
            <a:r>
              <a:rPr lang="ar-KW" sz="4400" dirty="0" smtClean="0">
                <a:solidFill>
                  <a:srgbClr val="FF0000"/>
                </a:solidFill>
                <a:cs typeface="Sultan Medium" pitchFamily="2" charset="-78"/>
              </a:rPr>
              <a:t>تقرير عن </a:t>
            </a:r>
            <a:r>
              <a:rPr lang="ar-KW" sz="4400" dirty="0" smtClean="0">
                <a:solidFill>
                  <a:srgbClr val="FF0000"/>
                </a:solidFill>
                <a:cs typeface="Sultan Medium" pitchFamily="2" charset="-78"/>
              </a:rPr>
              <a:t>النظام البيئي</a:t>
            </a:r>
            <a:endParaRPr lang="en-US" sz="4400" dirty="0">
              <a:solidFill>
                <a:srgbClr val="FF0000"/>
              </a:solidFill>
              <a:cs typeface="Sultan Medium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1877" y="2479569"/>
            <a:ext cx="4068647" cy="1928406"/>
          </a:xfrm>
        </p:spPr>
        <p:txBody>
          <a:bodyPr>
            <a:normAutofit/>
          </a:bodyPr>
          <a:lstStyle/>
          <a:p>
            <a:r>
              <a:rPr lang="ar-KW" sz="3600" dirty="0" smtClean="0">
                <a:solidFill>
                  <a:srgbClr val="FF0000"/>
                </a:solidFill>
                <a:cs typeface="Sultan Medium" pitchFamily="2" charset="-78"/>
              </a:rPr>
              <a:t>إسم الطالب : .................</a:t>
            </a:r>
          </a:p>
          <a:p>
            <a:r>
              <a:rPr lang="ar-KW" sz="3600" dirty="0" smtClean="0">
                <a:solidFill>
                  <a:srgbClr val="FF0000"/>
                </a:solidFill>
                <a:cs typeface="Sultan Medium" pitchFamily="2" charset="-78"/>
              </a:rPr>
              <a:t>الصف : ..............    </a:t>
            </a:r>
            <a:endParaRPr lang="en-US" sz="3600" dirty="0">
              <a:solidFill>
                <a:srgbClr val="FF0000"/>
              </a:solidFill>
              <a:cs typeface="Sultan Medium" pitchFamily="2" charset="-78"/>
            </a:endParaRPr>
          </a:p>
        </p:txBody>
      </p:sp>
      <p:pic>
        <p:nvPicPr>
          <p:cNvPr id="1028" name="Picture 4" descr="مهارات درس الكتل و الجبهات الهوائية مادة العلوم الصف الأول متوسط الفصل  الدراسي الثاني 1441 - مؤسسة التحاضير الحديث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68" y="4450024"/>
            <a:ext cx="6149400" cy="189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2584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47029"/>
            <a:ext cx="10353762" cy="790564"/>
          </a:xfrm>
        </p:spPr>
        <p:txBody>
          <a:bodyPr/>
          <a:lstStyle/>
          <a:p>
            <a:pPr algn="ctr"/>
            <a:r>
              <a:rPr lang="ar-KW" sz="4400" dirty="0" smtClean="0">
                <a:solidFill>
                  <a:srgbClr val="C00000"/>
                </a:solidFill>
                <a:cs typeface="Sultan Medium" pitchFamily="2" charset="-78"/>
              </a:rPr>
              <a:t>النظام البيئي</a:t>
            </a:r>
            <a:endParaRPr lang="en-US" sz="4400" dirty="0">
              <a:solidFill>
                <a:srgbClr val="C00000"/>
              </a:solidFill>
              <a:cs typeface="Sultan Medium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15055"/>
            <a:ext cx="12192000" cy="46429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900" indent="0" algn="r">
              <a:buNone/>
            </a:pPr>
            <a:r>
              <a:rPr lang="ar-KW" sz="2400" b="1" dirty="0" smtClean="0">
                <a:solidFill>
                  <a:srgbClr val="C00000"/>
                </a:solidFill>
                <a:cs typeface="Sultan Medium" pitchFamily="2" charset="-78"/>
              </a:rPr>
              <a:t>النظام البيئي </a:t>
            </a:r>
            <a:r>
              <a:rPr lang="ar-KW" sz="2400" dirty="0" smtClean="0">
                <a:solidFill>
                  <a:srgbClr val="C00000"/>
                </a:solidFill>
                <a:cs typeface="Sultan Medium" pitchFamily="2" charset="-78"/>
              </a:rPr>
              <a:t>: </a:t>
            </a:r>
            <a:r>
              <a:rPr lang="ar-KW" sz="2400" dirty="0" smtClean="0">
                <a:cs typeface="Sultan Medium" pitchFamily="2" charset="-78"/>
              </a:rPr>
              <a:t>هو اي مساحة من الطبيعة او ما تحويه من كائنات حية ، نباتية  و حيوانية ، وأشياء غير حية .</a:t>
            </a:r>
          </a:p>
          <a:p>
            <a:pPr marL="36900" indent="0" algn="r">
              <a:buNone/>
            </a:pPr>
            <a:r>
              <a:rPr lang="ar-KW" sz="2400" dirty="0" smtClean="0">
                <a:cs typeface="Sultan Medium" pitchFamily="2" charset="-78"/>
              </a:rPr>
              <a:t>وتكون الكائنات الحية  والأشياء غير الحية في النظام البيئي في تفاعل مستمر مع بعضها البعض.</a:t>
            </a:r>
          </a:p>
          <a:p>
            <a:pPr marL="36900" indent="0" algn="r">
              <a:buNone/>
            </a:pPr>
            <a:endParaRPr lang="ar-KW" sz="1000" dirty="0" smtClean="0">
              <a:cs typeface="Sultan Medium" pitchFamily="2" charset="-78"/>
            </a:endParaRPr>
          </a:p>
          <a:p>
            <a:pPr marL="36900" indent="0" algn="r">
              <a:buNone/>
            </a:pPr>
            <a:r>
              <a:rPr lang="ar-KW" sz="3200" dirty="0" smtClean="0">
                <a:solidFill>
                  <a:srgbClr val="0070C0"/>
                </a:solidFill>
                <a:cs typeface="Sultan Medium" pitchFamily="2" charset="-78"/>
              </a:rPr>
              <a:t>وهذه الصورة مثال على نظام بيئي</a:t>
            </a:r>
            <a:endParaRPr lang="ar-KW" sz="3200" dirty="0" smtClean="0">
              <a:solidFill>
                <a:srgbClr val="0070C0"/>
              </a:solidFill>
              <a:cs typeface="Sultan Medium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78" y="3827768"/>
            <a:ext cx="3881746" cy="25654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7762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374" y="311147"/>
            <a:ext cx="10353762" cy="970450"/>
          </a:xfrm>
        </p:spPr>
        <p:txBody>
          <a:bodyPr/>
          <a:lstStyle/>
          <a:p>
            <a:pPr algn="ctr"/>
            <a:r>
              <a:rPr lang="ar-KW" sz="4400" dirty="0">
                <a:solidFill>
                  <a:srgbClr val="C00000"/>
                </a:solidFill>
                <a:cs typeface="Sultan Medium" pitchFamily="2" charset="-78"/>
              </a:rPr>
              <a:t>النظام البيئي</a:t>
            </a:r>
            <a:endParaRPr lang="en-US" sz="4400" dirty="0">
              <a:solidFill>
                <a:schemeClr val="tx1">
                  <a:lumMod val="50000"/>
                  <a:lumOff val="50000"/>
                </a:schemeClr>
              </a:solidFill>
              <a:cs typeface="Sultan Medium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3795" y="2238703"/>
            <a:ext cx="10353762" cy="4343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900" indent="0" algn="r">
              <a:buNone/>
            </a:pPr>
            <a:r>
              <a:rPr lang="ar-KW" sz="3600" dirty="0" smtClean="0">
                <a:solidFill>
                  <a:srgbClr val="0070C0"/>
                </a:solidFill>
                <a:cs typeface="Sultan Medium" pitchFamily="2" charset="-78"/>
              </a:rPr>
              <a:t>الحيوانات والنباتات كائنات حية في النظام البيئي. </a:t>
            </a:r>
          </a:p>
          <a:p>
            <a:pPr marL="36900" indent="0" algn="r">
              <a:buNone/>
            </a:pPr>
            <a:r>
              <a:rPr lang="ar-KW" sz="2800" dirty="0" smtClean="0">
                <a:cs typeface="Sultan Medium" pitchFamily="2" charset="-78"/>
              </a:rPr>
              <a:t>تتفاعل الحيوانات والنباتات بطرق عدة فتوفر النباتات مثل الاشجار المأوى للطيور والسناجب وغيرها من الحيوانات</a:t>
            </a:r>
            <a:r>
              <a:rPr lang="ar-KW" sz="2800" dirty="0">
                <a:cs typeface="Sultan Medium" pitchFamily="2" charset="-78"/>
              </a:rPr>
              <a:t> </a:t>
            </a:r>
            <a:r>
              <a:rPr lang="ar-KW" sz="2800" dirty="0" smtClean="0">
                <a:cs typeface="Sultan Medium" pitchFamily="2" charset="-78"/>
              </a:rPr>
              <a:t>، </a:t>
            </a:r>
            <a:r>
              <a:rPr lang="ar-KW" sz="2800" dirty="0" smtClean="0">
                <a:cs typeface="Sultan Medium" pitchFamily="2" charset="-78"/>
              </a:rPr>
              <a:t>وتساعد حركة الحيوانات وانتقالها على نشر البذور.</a:t>
            </a:r>
            <a:endParaRPr lang="ar-KW" sz="2800" dirty="0" smtClean="0">
              <a:cs typeface="Sultan Medium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74" y="4245695"/>
            <a:ext cx="3019846" cy="2229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781" y="4245695"/>
            <a:ext cx="2772162" cy="2229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528" y="4245695"/>
            <a:ext cx="2819794" cy="2229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6396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200" y="600462"/>
            <a:ext cx="3446608" cy="2666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44534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34</TotalTime>
  <Words>92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Sultan Medium</vt:lpstr>
      <vt:lpstr>Wingdings 3</vt:lpstr>
      <vt:lpstr>Ion Boardroom</vt:lpstr>
      <vt:lpstr>تقرير عن النظام البيئي</vt:lpstr>
      <vt:lpstr>النظام البيئي</vt:lpstr>
      <vt:lpstr>النظام البيئي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تقرير عن النظام البيئي</dc:title>
  <dc:creator>hp</dc:creator>
  <cp:lastModifiedBy>hp</cp:lastModifiedBy>
  <cp:revision>4</cp:revision>
  <dcterms:created xsi:type="dcterms:W3CDTF">2021-11-03T19:25:45Z</dcterms:created>
  <dcterms:modified xsi:type="dcterms:W3CDTF">2021-11-03T20:00:27Z</dcterms:modified>
</cp:coreProperties>
</file>