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8" r:id="rId3"/>
    <p:sldId id="256" r:id="rId4"/>
    <p:sldId id="260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43B6-F683-4378-900F-45BD6F1AA913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0484-3991-4979-B471-18251512D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032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43B6-F683-4378-900F-45BD6F1AA913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0484-3991-4979-B471-18251512D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999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43B6-F683-4378-900F-45BD6F1AA913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0484-3991-4979-B471-18251512D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632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صورة 9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50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43B6-F683-4378-900F-45BD6F1AA913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0484-3991-4979-B471-18251512D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25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43B6-F683-4378-900F-45BD6F1AA913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0484-3991-4979-B471-18251512D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923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43B6-F683-4378-900F-45BD6F1AA913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0484-3991-4979-B471-18251512D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09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43B6-F683-4378-900F-45BD6F1AA913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0484-3991-4979-B471-18251512D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533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43B6-F683-4378-900F-45BD6F1AA913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0484-3991-4979-B471-18251512D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551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43B6-F683-4378-900F-45BD6F1AA913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0484-3991-4979-B471-18251512D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321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43B6-F683-4378-900F-45BD6F1AA913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0484-3991-4979-B471-18251512D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830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43B6-F683-4378-900F-45BD6F1AA913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0484-3991-4979-B471-18251512D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753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443B6-F683-4378-900F-45BD6F1AA913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0484-3991-4979-B471-18251512D2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707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53" y="750627"/>
            <a:ext cx="498143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تقرير عن: .........................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اسم الطالب:.......................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الصف: ...........................</a:t>
            </a:r>
            <a:endParaRPr lang="ar-SA" sz="3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9182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1"/>
          <a:stretch/>
        </p:blipFill>
        <p:spPr>
          <a:xfrm>
            <a:off x="122830" y="1323834"/>
            <a:ext cx="5213445" cy="5322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140" y="3654655"/>
            <a:ext cx="5918842" cy="2812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2400" b="1" dirty="0">
                <a:solidFill>
                  <a:schemeClr val="accent5"/>
                </a:solidFill>
              </a:rPr>
              <a:t>ا</a:t>
            </a:r>
            <a:r>
              <a:rPr lang="ar-SA" sz="2400" b="1" dirty="0" smtClean="0">
                <a:solidFill>
                  <a:schemeClr val="accent5"/>
                </a:solidFill>
              </a:rPr>
              <a:t>لقيم المستفادة:</a:t>
            </a: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sz="2400" dirty="0" smtClean="0"/>
              <a:t>- </a:t>
            </a:r>
            <a:r>
              <a:rPr lang="ar-SA" sz="2400" dirty="0" smtClean="0"/>
              <a:t>المؤمنين </a:t>
            </a:r>
            <a:r>
              <a:rPr lang="ar-SA" sz="2400" dirty="0"/>
              <a:t>يرون ربهم يوم القيامة رؤية حقيقية.</a:t>
            </a:r>
            <a:br>
              <a:rPr lang="ar-SA" sz="2400" dirty="0"/>
            </a:br>
            <a:r>
              <a:rPr lang="ar-SA" sz="2400" dirty="0" smtClean="0"/>
              <a:t>- أفضل </a:t>
            </a:r>
            <a:r>
              <a:rPr lang="ar-SA" sz="2400" dirty="0"/>
              <a:t>نعيم الجنة؛ رؤية الله </a:t>
            </a:r>
            <a:r>
              <a:rPr lang="ar-SA" sz="2400" dirty="0" smtClean="0"/>
              <a:t>–عز وجل-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 smtClean="0"/>
              <a:t>- الصلاة </a:t>
            </a:r>
            <a:r>
              <a:rPr lang="ar-SA" sz="2400" dirty="0"/>
              <a:t>تنهى عن الفحشاء والمنكر.</a:t>
            </a:r>
            <a:br>
              <a:rPr lang="ar-SA" sz="2400" dirty="0"/>
            </a:br>
            <a:r>
              <a:rPr lang="ar-SA" sz="2400" dirty="0" smtClean="0"/>
              <a:t>- المحافظة </a:t>
            </a:r>
            <a:r>
              <a:rPr lang="ar-SA" sz="2400" dirty="0"/>
              <a:t>على الصلاة، تحمل على العمل ببقية الشرائع.</a:t>
            </a:r>
            <a:br>
              <a:rPr lang="ar-SA" sz="2400" dirty="0"/>
            </a:br>
            <a:r>
              <a:rPr lang="ar-SA" sz="2400" dirty="0" smtClean="0"/>
              <a:t>- المحافظة </a:t>
            </a:r>
            <a:r>
              <a:rPr lang="ar-SA" sz="2400" dirty="0"/>
              <a:t>على صلاة الفجر وصلاة العصر سبب لدخول الجنة</a:t>
            </a:r>
            <a:r>
              <a:rPr lang="ar-SA" sz="2400" dirty="0" smtClean="0"/>
              <a:t> </a:t>
            </a:r>
            <a:endParaRPr lang="ar-S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140" y="778527"/>
            <a:ext cx="5918842" cy="27562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ar-SA" sz="2400" b="1" dirty="0">
                <a:solidFill>
                  <a:schemeClr val="accent5"/>
                </a:solidFill>
                <a:cs typeface="+mj-cs"/>
              </a:rPr>
              <a:t>للمحافظة على صلة الفجر فوائد منها:</a:t>
            </a:r>
            <a:r>
              <a:rPr lang="ar-SA" sz="2400" b="1" dirty="0">
                <a:cs typeface="+mj-cs"/>
              </a:rPr>
              <a:t/>
            </a:r>
            <a:br>
              <a:rPr lang="ar-SA" sz="2400" b="1" dirty="0">
                <a:cs typeface="+mj-cs"/>
              </a:rPr>
            </a:br>
            <a:r>
              <a:rPr lang="ar-SA" sz="2400" dirty="0">
                <a:cs typeface="+mj-cs"/>
              </a:rPr>
              <a:t>-</a:t>
            </a:r>
            <a:r>
              <a:rPr lang="ar-SA" sz="2400" dirty="0" smtClean="0">
                <a:cs typeface="+mj-cs"/>
              </a:rPr>
              <a:t> </a:t>
            </a:r>
            <a:r>
              <a:rPr lang="ar-SA" sz="2400" dirty="0">
                <a:cs typeface="+mj-cs"/>
              </a:rPr>
              <a:t>تعدل قيام ليلة كاملة.</a:t>
            </a:r>
            <a:br>
              <a:rPr lang="ar-SA" sz="2400" dirty="0">
                <a:cs typeface="+mj-cs"/>
              </a:rPr>
            </a:br>
            <a:r>
              <a:rPr lang="ar-SA" sz="2400" dirty="0" smtClean="0">
                <a:cs typeface="+mj-cs"/>
              </a:rPr>
              <a:t>- </a:t>
            </a:r>
            <a:r>
              <a:rPr lang="ar-SA" sz="2400" dirty="0">
                <a:cs typeface="+mj-cs"/>
              </a:rPr>
              <a:t>من صلاها في جماعة، كان في ذمة الله </a:t>
            </a:r>
            <a:r>
              <a:rPr lang="ar-SA" sz="2400" dirty="0" smtClean="0">
                <a:cs typeface="+mj-cs"/>
              </a:rPr>
              <a:t>–عز وجل-</a:t>
            </a:r>
            <a:r>
              <a:rPr lang="ar-SA" sz="2400" dirty="0">
                <a:cs typeface="+mj-cs"/>
              </a:rPr>
              <a:t/>
            </a:r>
            <a:br>
              <a:rPr lang="ar-SA" sz="2400" dirty="0">
                <a:cs typeface="+mj-cs"/>
              </a:rPr>
            </a:br>
            <a:r>
              <a:rPr lang="ar-SA" sz="2400" dirty="0" smtClean="0">
                <a:cs typeface="+mj-cs"/>
              </a:rPr>
              <a:t>- </a:t>
            </a:r>
            <a:r>
              <a:rPr lang="ar-SA" sz="2400" dirty="0">
                <a:cs typeface="+mj-cs"/>
              </a:rPr>
              <a:t>تغرس في النفس الراحة والطمأنينة.</a:t>
            </a:r>
            <a:br>
              <a:rPr lang="ar-SA" sz="2400" dirty="0">
                <a:cs typeface="+mj-cs"/>
              </a:rPr>
            </a:br>
            <a:r>
              <a:rPr lang="ar-SA" sz="2400" dirty="0" smtClean="0">
                <a:cs typeface="+mj-cs"/>
              </a:rPr>
              <a:t>- </a:t>
            </a:r>
            <a:r>
              <a:rPr lang="ar-SA" sz="2400" dirty="0">
                <a:cs typeface="+mj-cs"/>
              </a:rPr>
              <a:t>تشهدها الملائكة الكرام.</a:t>
            </a:r>
            <a:br>
              <a:rPr lang="ar-SA" sz="2400" dirty="0">
                <a:cs typeface="+mj-cs"/>
              </a:rPr>
            </a:br>
            <a:r>
              <a:rPr lang="ar-SA" sz="2400" dirty="0" smtClean="0">
                <a:cs typeface="+mj-cs"/>
              </a:rPr>
              <a:t>- الاستيقاظ صباحا </a:t>
            </a:r>
            <a:r>
              <a:rPr lang="ar-SA" sz="2400" dirty="0">
                <a:cs typeface="+mj-cs"/>
              </a:rPr>
              <a:t>له فوائد </a:t>
            </a:r>
            <a:r>
              <a:rPr lang="ar-SA" sz="2400" dirty="0" smtClean="0">
                <a:cs typeface="+mj-cs"/>
              </a:rPr>
              <a:t>صحية </a:t>
            </a:r>
            <a:r>
              <a:rPr lang="ar-SA" sz="2400" dirty="0">
                <a:cs typeface="+mj-cs"/>
              </a:rPr>
              <a:t>جمة على جسم</a:t>
            </a:r>
            <a:br>
              <a:rPr lang="ar-SA" sz="2400" dirty="0">
                <a:cs typeface="+mj-cs"/>
              </a:rPr>
            </a:br>
            <a:r>
              <a:rPr lang="ar-SA" sz="2400" dirty="0" smtClean="0">
                <a:cs typeface="+mj-cs"/>
              </a:rPr>
              <a:t>الإنسان. </a:t>
            </a:r>
            <a:endParaRPr lang="ar-SA" sz="2400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6914" y="1551866"/>
            <a:ext cx="25794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5"/>
                </a:solidFill>
              </a:rPr>
              <a:t>صلاة الفجر</a:t>
            </a:r>
            <a:endParaRPr lang="ar-SA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7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64" y="3484616"/>
            <a:ext cx="3429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962" t="21479" r="21866" b="14211"/>
          <a:stretch/>
        </p:blipFill>
        <p:spPr>
          <a:xfrm>
            <a:off x="569039" y="362007"/>
            <a:ext cx="8381333" cy="569930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117859" y="2290436"/>
            <a:ext cx="3095484" cy="26364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LotusResalaBold-Regular"/>
              </a:rPr>
              <a:t>من الأسباب التي تعين على القيام لصلاة الفجر</a:t>
            </a:r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  <a:latin typeface="LotusResalaBold-Regular"/>
              </a:rPr>
              <a:t>:</a:t>
            </a:r>
            <a:endParaRPr lang="ar-SA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13343" y="2784143"/>
            <a:ext cx="837630" cy="1282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926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806" t="30040" r="17612" b="12818"/>
          <a:stretch/>
        </p:blipFill>
        <p:spPr>
          <a:xfrm>
            <a:off x="860774" y="701923"/>
            <a:ext cx="10603863" cy="60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3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25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LotusResalaBold-Regular</vt:lpstr>
      <vt:lpstr>Times New Roman</vt:lpstr>
      <vt:lpstr>Office Theme</vt:lpstr>
      <vt:lpstr>PowerPoint Presentation</vt:lpstr>
      <vt:lpstr>القيم المستفادة: - المؤمنين يرون ربهم يوم القيامة رؤية حقيقية. - أفضل نعيم الجنة؛ رؤية الله –عز وجل- - الصلاة تنهى عن الفحشاء والمنكر. - المحافظة على الصلاة، تحمل على العمل ببقية الشرائع. - المحافظة على صلاة الفجر وصلاة العصر سبب لدخول الجنة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Afnan Ahmed</dc:creator>
  <cp:lastModifiedBy>Afnan Ahmed</cp:lastModifiedBy>
  <cp:revision>7</cp:revision>
  <dcterms:created xsi:type="dcterms:W3CDTF">2021-11-02T21:59:49Z</dcterms:created>
  <dcterms:modified xsi:type="dcterms:W3CDTF">2021-11-03T07:09:54Z</dcterms:modified>
</cp:coreProperties>
</file>