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19084-416C-4316-8F11-2FB8B0ABA67F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BDF96-A0F4-4AF7-B688-7986EA690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941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19084-416C-4316-8F11-2FB8B0ABA67F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BDF96-A0F4-4AF7-B688-7986EA690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246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19084-416C-4316-8F11-2FB8B0ABA67F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BDF96-A0F4-4AF7-B688-7986EA690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338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19084-416C-4316-8F11-2FB8B0ABA67F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BDF96-A0F4-4AF7-B688-7986EA690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364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19084-416C-4316-8F11-2FB8B0ABA67F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BDF96-A0F4-4AF7-B688-7986EA690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106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19084-416C-4316-8F11-2FB8B0ABA67F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BDF96-A0F4-4AF7-B688-7986EA690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622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19084-416C-4316-8F11-2FB8B0ABA67F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BDF96-A0F4-4AF7-B688-7986EA690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479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19084-416C-4316-8F11-2FB8B0ABA67F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BDF96-A0F4-4AF7-B688-7986EA690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009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19084-416C-4316-8F11-2FB8B0ABA67F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BDF96-A0F4-4AF7-B688-7986EA690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261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19084-416C-4316-8F11-2FB8B0ABA67F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BDF96-A0F4-4AF7-B688-7986EA690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981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19084-416C-4316-8F11-2FB8B0ABA67F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BDF96-A0F4-4AF7-B688-7986EA690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570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19084-416C-4316-8F11-2FB8B0ABA67F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BDF96-A0F4-4AF7-B688-7986EA690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548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28731" y="753070"/>
            <a:ext cx="58865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KW" sz="5400" b="1" cap="none" spc="0" dirty="0" smtClean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رتبي مراحل نمو البذرة ..</a:t>
            </a:r>
            <a:endParaRPr lang="en-US" sz="5400" b="1" cap="none" spc="0" dirty="0">
              <a:ln w="17780" cmpd="sng">
                <a:solidFill>
                  <a:sysClr val="windowText" lastClr="000000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62600" y="438090"/>
            <a:ext cx="335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KW" sz="2000" b="1" dirty="0" smtClean="0"/>
              <a:t>استراتيجية : التعلم التعاوني ..</a:t>
            </a:r>
            <a:endParaRPr lang="en-US" sz="2000" b="1" dirty="0"/>
          </a:p>
        </p:txBody>
      </p:sp>
      <p:sp>
        <p:nvSpPr>
          <p:cNvPr id="4" name="Oval 3"/>
          <p:cNvSpPr/>
          <p:nvPr/>
        </p:nvSpPr>
        <p:spPr>
          <a:xfrm>
            <a:off x="7620000" y="4953000"/>
            <a:ext cx="838200" cy="8382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sz="3600" b="1" dirty="0" smtClean="0">
                <a:solidFill>
                  <a:schemeClr val="tx1"/>
                </a:solidFill>
              </a:rPr>
              <a:t>1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562600" y="4953000"/>
            <a:ext cx="838200" cy="8382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sz="3600" b="1" dirty="0">
                <a:solidFill>
                  <a:schemeClr val="tx1"/>
                </a:solidFill>
              </a:rPr>
              <a:t>2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276600" y="4953000"/>
            <a:ext cx="838200" cy="8382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sz="3600" b="1" dirty="0" smtClean="0">
                <a:solidFill>
                  <a:schemeClr val="tx1"/>
                </a:solidFill>
              </a:rPr>
              <a:t>3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990600" y="4869873"/>
            <a:ext cx="838200" cy="8382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KW" sz="3600" b="1" dirty="0">
                <a:solidFill>
                  <a:schemeClr val="tx1"/>
                </a:solidFill>
              </a:rPr>
              <a:t>4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60198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KW" sz="2400" b="1" dirty="0" smtClean="0"/>
              <a:t>إعداد المعلمة : ساره أمير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884361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528" r="58606"/>
          <a:stretch/>
        </p:blipFill>
        <p:spPr>
          <a:xfrm>
            <a:off x="4696691" y="2577933"/>
            <a:ext cx="1981200" cy="1926065"/>
          </a:xfrm>
          <a:prstGeom prst="rect">
            <a:avLst/>
          </a:prstGeom>
          <a:ln w="28575">
            <a:solidFill>
              <a:srgbClr val="00B050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575" b="54402"/>
          <a:stretch/>
        </p:blipFill>
        <p:spPr>
          <a:xfrm>
            <a:off x="429491" y="2590800"/>
            <a:ext cx="1981200" cy="1900335"/>
          </a:xfrm>
          <a:prstGeom prst="rect">
            <a:avLst/>
          </a:prstGeom>
          <a:ln w="28575">
            <a:solidFill>
              <a:srgbClr val="00B050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359" b="56019"/>
          <a:stretch/>
        </p:blipFill>
        <p:spPr>
          <a:xfrm>
            <a:off x="2563091" y="2590799"/>
            <a:ext cx="1981200" cy="1900335"/>
          </a:xfrm>
          <a:prstGeom prst="rect">
            <a:avLst/>
          </a:prstGeom>
          <a:ln w="28575">
            <a:solidFill>
              <a:srgbClr val="00B050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876" t="41394" r="4277"/>
          <a:stretch/>
        </p:blipFill>
        <p:spPr>
          <a:xfrm>
            <a:off x="6830292" y="2590800"/>
            <a:ext cx="1981199" cy="1926065"/>
          </a:xfrm>
          <a:prstGeom prst="rect">
            <a:avLst/>
          </a:prstGeom>
          <a:ln w="28575">
            <a:solidFill>
              <a:srgbClr val="00B050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528" r="58606"/>
          <a:stretch/>
        </p:blipFill>
        <p:spPr>
          <a:xfrm>
            <a:off x="4731327" y="4739808"/>
            <a:ext cx="1981200" cy="1926065"/>
          </a:xfrm>
          <a:prstGeom prst="rect">
            <a:avLst/>
          </a:prstGeom>
          <a:ln w="28575">
            <a:solidFill>
              <a:srgbClr val="00B050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575" b="54402"/>
          <a:stretch/>
        </p:blipFill>
        <p:spPr>
          <a:xfrm>
            <a:off x="464127" y="4752675"/>
            <a:ext cx="1981200" cy="1900335"/>
          </a:xfrm>
          <a:prstGeom prst="rect">
            <a:avLst/>
          </a:prstGeom>
          <a:ln w="28575">
            <a:solidFill>
              <a:srgbClr val="00B050"/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359" b="56019"/>
          <a:stretch/>
        </p:blipFill>
        <p:spPr>
          <a:xfrm>
            <a:off x="2597727" y="4752674"/>
            <a:ext cx="1981200" cy="1900335"/>
          </a:xfrm>
          <a:prstGeom prst="rect">
            <a:avLst/>
          </a:prstGeom>
          <a:ln w="28575">
            <a:solidFill>
              <a:srgbClr val="00B050"/>
            </a:solidFill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876" t="41394" r="4277"/>
          <a:stretch/>
        </p:blipFill>
        <p:spPr>
          <a:xfrm>
            <a:off x="6864928" y="4752675"/>
            <a:ext cx="1981199" cy="1926065"/>
          </a:xfrm>
          <a:prstGeom prst="rect">
            <a:avLst/>
          </a:prstGeom>
          <a:ln w="28575">
            <a:solidFill>
              <a:srgbClr val="00B050"/>
            </a:solidFill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528" r="58606"/>
          <a:stretch/>
        </p:blipFill>
        <p:spPr>
          <a:xfrm>
            <a:off x="4696691" y="444333"/>
            <a:ext cx="1981200" cy="1926065"/>
          </a:xfrm>
          <a:prstGeom prst="rect">
            <a:avLst/>
          </a:prstGeom>
          <a:ln w="28575">
            <a:solidFill>
              <a:srgbClr val="00B050"/>
            </a:solidFill>
          </a:ln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575" b="54402"/>
          <a:stretch/>
        </p:blipFill>
        <p:spPr>
          <a:xfrm>
            <a:off x="429491" y="457200"/>
            <a:ext cx="1981200" cy="1900335"/>
          </a:xfrm>
          <a:prstGeom prst="rect">
            <a:avLst/>
          </a:prstGeom>
          <a:ln w="28575">
            <a:solidFill>
              <a:srgbClr val="00B050"/>
            </a:solidFill>
          </a:ln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359" b="56019"/>
          <a:stretch/>
        </p:blipFill>
        <p:spPr>
          <a:xfrm>
            <a:off x="2563091" y="457199"/>
            <a:ext cx="1981200" cy="1900335"/>
          </a:xfrm>
          <a:prstGeom prst="rect">
            <a:avLst/>
          </a:prstGeom>
          <a:ln w="28575">
            <a:solidFill>
              <a:srgbClr val="00B050"/>
            </a:solidFill>
          </a:ln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876" t="41394" r="4277"/>
          <a:stretch/>
        </p:blipFill>
        <p:spPr>
          <a:xfrm>
            <a:off x="6830292" y="457200"/>
            <a:ext cx="1981199" cy="1926065"/>
          </a:xfrm>
          <a:prstGeom prst="rect">
            <a:avLst/>
          </a:prstGeom>
          <a:ln w="28575">
            <a:solidFill>
              <a:srgbClr val="00B050"/>
            </a:solidFill>
          </a:ln>
        </p:spPr>
      </p:pic>
    </p:spTree>
    <p:extLst>
      <p:ext uri="{BB962C8B-B14F-4D97-AF65-F5344CB8AC3E}">
        <p14:creationId xmlns:p14="http://schemas.microsoft.com/office/powerpoint/2010/main" val="2508780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19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Sony</dc:creator>
  <cp:lastModifiedBy>Sony</cp:lastModifiedBy>
  <cp:revision>1</cp:revision>
  <dcterms:created xsi:type="dcterms:W3CDTF">2018-10-27T17:31:00Z</dcterms:created>
  <dcterms:modified xsi:type="dcterms:W3CDTF">2018-10-27T17:37:18Z</dcterms:modified>
</cp:coreProperties>
</file>