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03F"/>
    <a:srgbClr val="63D0E5"/>
    <a:srgbClr val="9BA2B5"/>
    <a:srgbClr val="D7D7D7"/>
    <a:srgbClr val="E8F2CD"/>
    <a:srgbClr val="6F5348"/>
    <a:srgbClr val="FFFFFF"/>
    <a:srgbClr val="CE8F32"/>
    <a:srgbClr val="FFF9C2"/>
    <a:srgbClr val="F7E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036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896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562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صورة 9"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21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1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461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732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00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951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32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711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AFA0-BAA4-41E9-9136-4BC39B45FEB8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0A5C-C71F-4857-9B24-BE72548B7C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4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53" y="750627"/>
            <a:ext cx="49814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تقرير عن: .........................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اسم الطالب:.......................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الصف: ...........................</a:t>
            </a:r>
            <a:endParaRPr lang="ar-SA" sz="3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8205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89" t="13181" r="53657" b="4988"/>
          <a:stretch/>
        </p:blipFill>
        <p:spPr>
          <a:xfrm>
            <a:off x="-1" y="0"/>
            <a:ext cx="32618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594" y="559558"/>
            <a:ext cx="21972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صلاة الجمعة</a:t>
            </a:r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3238" y="2020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ar-SA" alt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ar-SA" alt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292507"/>
              </p:ext>
            </p:extLst>
          </p:nvPr>
        </p:nvGraphicFramePr>
        <p:xfrm>
          <a:off x="3398290" y="1911706"/>
          <a:ext cx="8083266" cy="4352616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409508"/>
                <a:gridCol w="6673758"/>
              </a:tblGrid>
              <a:tr h="763382"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حكمها </a:t>
                      </a:r>
                      <a:endParaRPr lang="ar-S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فرض عين على كل مسلم، ذكر، بالغ، عاقل، حر، مقيم، لا عذر له.</a:t>
                      </a:r>
                      <a:endParaRPr lang="ar-SA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88832"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وقتها </a:t>
                      </a:r>
                      <a:endParaRPr lang="ar-S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وقت صلاة الظهر.</a:t>
                      </a:r>
                      <a:endParaRPr lang="ar-SA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084806"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كيفيتها</a:t>
                      </a:r>
                      <a:endParaRPr lang="ar-S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يخطب الإمام خطبتين، تتضمن ذكر الله </a:t>
                      </a:r>
                      <a:r>
                        <a:rPr lang="ar-SA" sz="2000" dirty="0" smtClean="0">
                          <a:effectLst/>
                        </a:rPr>
                        <a:t>–عز</a:t>
                      </a:r>
                      <a:r>
                        <a:rPr lang="ar-SA" sz="2000" baseline="0" dirty="0" smtClean="0">
                          <a:effectLst/>
                        </a:rPr>
                        <a:t> وجل</a:t>
                      </a:r>
                      <a:r>
                        <a:rPr lang="ar-SA" sz="2000" dirty="0" smtClean="0">
                          <a:effectLst/>
                        </a:rPr>
                        <a:t>- </a:t>
                      </a:r>
                      <a:r>
                        <a:rPr lang="ar-SA" sz="2000" dirty="0">
                          <a:effectLst/>
                        </a:rPr>
                        <a:t>وتوجيهات من القرآن الكريم </a:t>
                      </a:r>
                      <a:r>
                        <a:rPr lang="ar-SA" sz="2000" dirty="0" smtClean="0">
                          <a:effectLst/>
                        </a:rPr>
                        <a:t>والسنة النبوية </a:t>
                      </a:r>
                      <a:r>
                        <a:rPr lang="ar-SA" sz="2000" dirty="0">
                          <a:effectLst/>
                        </a:rPr>
                        <a:t>ثم يصلي بالناس ركعتين يجهر فيهما بالقراءة.</a:t>
                      </a:r>
                      <a:endParaRPr lang="ar-SA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88832"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البيع والشراء</a:t>
                      </a:r>
                      <a:endParaRPr lang="ar-S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d-Arab-PK" sz="2000" dirty="0" smtClean="0">
                          <a:effectLst/>
                        </a:rPr>
                        <a:t>يحرم </a:t>
                      </a:r>
                      <a:r>
                        <a:rPr lang="sd-Arab-PK" sz="2000" dirty="0">
                          <a:effectLst/>
                        </a:rPr>
                        <a:t>بعد النداء الثاني لصلاة </a:t>
                      </a:r>
                      <a:r>
                        <a:rPr lang="sd-Arab-PK" sz="2000" dirty="0" smtClean="0">
                          <a:effectLst/>
                        </a:rPr>
                        <a:t>الجمعة</a:t>
                      </a:r>
                      <a:r>
                        <a:rPr lang="ar-SA" sz="2000" dirty="0" smtClean="0">
                          <a:effectLst/>
                        </a:rPr>
                        <a:t>.</a:t>
                      </a:r>
                      <a:endParaRPr lang="sd-Arab-PK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763382"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عقوبة تاركها </a:t>
                      </a:r>
                      <a:endParaRPr lang="ar-S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يختم </a:t>
                      </a:r>
                      <a:r>
                        <a:rPr lang="ar-SA" sz="2000" dirty="0" smtClean="0">
                          <a:effectLst/>
                        </a:rPr>
                        <a:t>الله</a:t>
                      </a:r>
                      <a:r>
                        <a:rPr lang="ar-SA" sz="2000" baseline="0" dirty="0" smtClean="0">
                          <a:effectLst/>
                        </a:rPr>
                        <a:t> –عز وجل</a:t>
                      </a:r>
                      <a:r>
                        <a:rPr lang="ar-SA" sz="2000" dirty="0" smtClean="0">
                          <a:effectLst/>
                        </a:rPr>
                        <a:t> </a:t>
                      </a:r>
                      <a:r>
                        <a:rPr lang="ar-SA" sz="2000" dirty="0">
                          <a:effectLst/>
                        </a:rPr>
                        <a:t>- على قلب من يتخلف عن صلاة الجمعة بصرفه عن معرفة الحق.</a:t>
                      </a:r>
                      <a:endParaRPr lang="ar-SA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763382"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الكلام أثناء</a:t>
                      </a:r>
                      <a:br>
                        <a:rPr lang="ar-SA" sz="2000" dirty="0">
                          <a:effectLst/>
                        </a:rPr>
                      </a:br>
                      <a:r>
                        <a:rPr lang="ar-SA" sz="2000" dirty="0">
                          <a:effectLst/>
                        </a:rPr>
                        <a:t>الخطبة</a:t>
                      </a:r>
                      <a:endParaRPr lang="ar-SA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000" dirty="0">
                          <a:effectLst/>
                        </a:rPr>
                        <a:t>يحرم الكلام والإمام يخطب لقول الرسول </a:t>
                      </a:r>
                      <a:r>
                        <a:rPr lang="ar-SA" sz="2000" dirty="0" smtClean="0">
                          <a:effectLst/>
                        </a:rPr>
                        <a:t>ويباح </a:t>
                      </a:r>
                      <a:r>
                        <a:rPr lang="ar-SA" sz="2000" dirty="0">
                          <a:effectLst/>
                        </a:rPr>
                        <a:t>الكلام إذا سكت الإمام أو شرع </a:t>
                      </a:r>
                      <a:r>
                        <a:rPr lang="ar-SA" sz="2000" dirty="0" smtClean="0">
                          <a:effectLst/>
                        </a:rPr>
                        <a:t>في الدعاء</a:t>
                      </a:r>
                      <a:endParaRPr lang="ar-SA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6400" y="1144333"/>
            <a:ext cx="5486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أحكام صلاة الجمعة: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D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5104263" y="5540991"/>
            <a:ext cx="928048" cy="532262"/>
          </a:xfrm>
          <a:prstGeom prst="flowChartAlternateProcess">
            <a:avLst/>
          </a:prstGeom>
          <a:solidFill>
            <a:srgbClr val="E8F2CD"/>
          </a:solidFill>
          <a:ln>
            <a:solidFill>
              <a:srgbClr val="E8F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 descr="من سنن يوم الجمعة – تجمع دعاة الشا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13" y="95535"/>
            <a:ext cx="6636395" cy="665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38734" y="5977719"/>
            <a:ext cx="928047" cy="61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Rounded Rectangle 2"/>
          <p:cNvSpPr/>
          <p:nvPr/>
        </p:nvSpPr>
        <p:spPr>
          <a:xfrm>
            <a:off x="8120418" y="2762217"/>
            <a:ext cx="1037230" cy="1323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rgbClr val="0C103F"/>
              </a:solidFill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2866029"/>
            <a:ext cx="1733265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C103F"/>
                </a:solidFill>
                <a:cs typeface="+mj-cs"/>
              </a:rPr>
              <a:t>صلاة ما تيسر </a:t>
            </a:r>
            <a:endParaRPr lang="ar-SA" sz="2000" b="1" dirty="0" smtClean="0">
              <a:solidFill>
                <a:srgbClr val="0C103F"/>
              </a:solidFill>
              <a:cs typeface="+mj-cs"/>
            </a:endParaRPr>
          </a:p>
          <a:p>
            <a:pPr algn="ctr"/>
            <a:r>
              <a:rPr lang="ar-SA" sz="2000" b="1" dirty="0" smtClean="0">
                <a:solidFill>
                  <a:srgbClr val="0C103F"/>
                </a:solidFill>
                <a:cs typeface="+mj-cs"/>
              </a:rPr>
              <a:t>من </a:t>
            </a:r>
            <a:r>
              <a:rPr lang="ar-SA" sz="2000" b="1" dirty="0">
                <a:solidFill>
                  <a:srgbClr val="0C103F"/>
                </a:solidFill>
                <a:cs typeface="+mj-cs"/>
              </a:rPr>
              <a:t>النافلة </a:t>
            </a:r>
            <a:endParaRPr lang="ar-SA" sz="2000" b="1" dirty="0" smtClean="0">
              <a:solidFill>
                <a:srgbClr val="0C103F"/>
              </a:solidFill>
              <a:cs typeface="+mj-cs"/>
            </a:endParaRPr>
          </a:p>
          <a:p>
            <a:pPr algn="ctr"/>
            <a:r>
              <a:rPr lang="ar-SA" sz="2000" b="1" dirty="0" smtClean="0">
                <a:solidFill>
                  <a:srgbClr val="0C103F"/>
                </a:solidFill>
                <a:cs typeface="+mj-cs"/>
              </a:rPr>
              <a:t>عند دخول</a:t>
            </a:r>
          </a:p>
          <a:p>
            <a:pPr algn="ctr"/>
            <a:r>
              <a:rPr lang="ar-SA" sz="2000" b="1" dirty="0" smtClean="0">
                <a:solidFill>
                  <a:srgbClr val="0C103F"/>
                </a:solidFill>
                <a:cs typeface="+mj-cs"/>
              </a:rPr>
              <a:t> </a:t>
            </a:r>
            <a:r>
              <a:rPr lang="ar-SA" sz="2000" b="1" dirty="0">
                <a:solidFill>
                  <a:srgbClr val="0C103F"/>
                </a:solidFill>
                <a:cs typeface="+mj-cs"/>
              </a:rPr>
              <a:t>المسجد</a:t>
            </a:r>
          </a:p>
          <a:p>
            <a:endParaRPr lang="ar-SA" sz="2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312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806" t="30040" r="17612" b="12818"/>
          <a:stretch/>
        </p:blipFill>
        <p:spPr>
          <a:xfrm>
            <a:off x="860774" y="701923"/>
            <a:ext cx="10603863" cy="60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116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Afnan Ahmed</dc:creator>
  <cp:lastModifiedBy>Afnan Ahmed</cp:lastModifiedBy>
  <cp:revision>10</cp:revision>
  <dcterms:created xsi:type="dcterms:W3CDTF">2021-11-02T14:08:58Z</dcterms:created>
  <dcterms:modified xsi:type="dcterms:W3CDTF">2021-11-02T15:56:35Z</dcterms:modified>
</cp:coreProperties>
</file>