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6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68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9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63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7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1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30F0-86B4-41DE-9579-1ABEE9789731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807676-6C94-4148-BC69-D929912D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4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64" y="196743"/>
            <a:ext cx="12737432" cy="1037619"/>
          </a:xfrm>
        </p:spPr>
        <p:txBody>
          <a:bodyPr>
            <a:normAutofit/>
          </a:bodyPr>
          <a:lstStyle/>
          <a:p>
            <a:pPr algn="ctr"/>
            <a:r>
              <a:rPr lang="ar-KW" sz="4400" dirty="0" smtClean="0">
                <a:solidFill>
                  <a:schemeClr val="tx1"/>
                </a:solidFill>
                <a:cs typeface="Sultan Medium" pitchFamily="2" charset="-78"/>
              </a:rPr>
              <a:t>تقرير عن </a:t>
            </a:r>
            <a:r>
              <a:rPr lang="ar-KW" sz="4400" dirty="0" smtClean="0">
                <a:solidFill>
                  <a:schemeClr val="tx1"/>
                </a:solidFill>
                <a:cs typeface="Sultan Medium" pitchFamily="2" charset="-78"/>
              </a:rPr>
              <a:t>العناية بالأسنان</a:t>
            </a:r>
            <a:endParaRPr lang="en-US" sz="4400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1118" y="2631969"/>
            <a:ext cx="4068647" cy="1928406"/>
          </a:xfrm>
        </p:spPr>
        <p:txBody>
          <a:bodyPr>
            <a:normAutofit/>
          </a:bodyPr>
          <a:lstStyle/>
          <a:p>
            <a:r>
              <a:rPr lang="ar-KW" sz="3600" dirty="0" smtClean="0">
                <a:solidFill>
                  <a:schemeClr val="tx1"/>
                </a:solidFill>
                <a:cs typeface="Sultan Medium" pitchFamily="2" charset="-78"/>
              </a:rPr>
              <a:t>إسم الطالب : </a:t>
            </a:r>
            <a:r>
              <a:rPr lang="ar-KW" sz="3600" dirty="0" smtClean="0">
                <a:solidFill>
                  <a:schemeClr val="tx1"/>
                </a:solidFill>
                <a:cs typeface="Sultan Medium" pitchFamily="2" charset="-78"/>
              </a:rPr>
              <a:t>.................</a:t>
            </a:r>
            <a:endParaRPr lang="ar-KW" sz="3600" dirty="0" smtClean="0">
              <a:solidFill>
                <a:schemeClr val="tx1"/>
              </a:solidFill>
              <a:cs typeface="Sultan Medium" pitchFamily="2" charset="-78"/>
            </a:endParaRPr>
          </a:p>
          <a:p>
            <a:r>
              <a:rPr lang="ar-KW" sz="3600" dirty="0" smtClean="0">
                <a:solidFill>
                  <a:schemeClr val="tx1"/>
                </a:solidFill>
                <a:cs typeface="Sultan Medium" pitchFamily="2" charset="-78"/>
              </a:rPr>
              <a:t>الصف : </a:t>
            </a:r>
            <a:r>
              <a:rPr lang="ar-KW" sz="3600" dirty="0" smtClean="0">
                <a:solidFill>
                  <a:schemeClr val="tx1"/>
                </a:solidFill>
                <a:cs typeface="Sultan Medium" pitchFamily="2" charset="-78"/>
              </a:rPr>
              <a:t>..............    </a:t>
            </a:r>
            <a:endParaRPr lang="en-US" sz="3600" dirty="0">
              <a:solidFill>
                <a:schemeClr val="tx1"/>
              </a:solidFill>
              <a:cs typeface="Sultan Medium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539" y="3906252"/>
            <a:ext cx="2646283" cy="2894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39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209" y="52891"/>
            <a:ext cx="10353762" cy="790564"/>
          </a:xfrm>
        </p:spPr>
        <p:txBody>
          <a:bodyPr/>
          <a:lstStyle/>
          <a:p>
            <a:pPr algn="ctr"/>
            <a:r>
              <a:rPr lang="ar-KW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ultan Medium" pitchFamily="2" charset="-78"/>
              </a:rPr>
              <a:t>العناية بالاسنان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Sultan Mediu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39" y="1095702"/>
            <a:ext cx="11225653" cy="5762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900" indent="0" algn="r">
              <a:buNone/>
            </a:pPr>
            <a:r>
              <a:rPr lang="ar-KW" sz="1800" b="1" dirty="0" smtClean="0">
                <a:solidFill>
                  <a:schemeClr val="bg2">
                    <a:lumMod val="50000"/>
                  </a:schemeClr>
                </a:solidFill>
                <a:cs typeface="Sultan Medium" pitchFamily="2" charset="-78"/>
              </a:rPr>
              <a:t>يحتوي الفم على انواع مختلفة من الاسنان وكل نوع يؤدي وظيفه معينة.</a:t>
            </a:r>
            <a:endParaRPr lang="ar-KW" sz="1800" b="1" dirty="0">
              <a:solidFill>
                <a:schemeClr val="bg2">
                  <a:lumMod val="50000"/>
                </a:schemeClr>
              </a:solidFill>
              <a:cs typeface="Sultan Medium" pitchFamily="2" charset="-78"/>
            </a:endParaRPr>
          </a:p>
          <a:p>
            <a:pPr marL="36900" indent="0">
              <a:buNone/>
            </a:pPr>
            <a:endParaRPr lang="ar-KW" sz="1800" b="1" u="sng" dirty="0" smtClean="0">
              <a:cs typeface="Sultan Medium" pitchFamily="2" charset="-78"/>
            </a:endParaRPr>
          </a:p>
          <a:p>
            <a:pPr marL="36900" indent="0" algn="r">
              <a:buNone/>
            </a:pPr>
            <a:r>
              <a:rPr lang="ar-KW" sz="2000" b="1" dirty="0" smtClean="0">
                <a:solidFill>
                  <a:schemeClr val="tx1"/>
                </a:solidFill>
                <a:cs typeface="Sultan Medium" pitchFamily="2" charset="-78"/>
              </a:rPr>
              <a:t>القواطع : </a:t>
            </a:r>
            <a:r>
              <a:rPr lang="ar-KW" dirty="0" smtClean="0">
                <a:solidFill>
                  <a:srgbClr val="FF0000"/>
                </a:solidFill>
                <a:cs typeface="Sultan Medium" pitchFamily="2" charset="-78"/>
              </a:rPr>
              <a:t>تكون في مقدمة الفم وتقطع الطعام الى اجزاء.</a:t>
            </a:r>
            <a:endParaRPr lang="ar-KW" dirty="0">
              <a:solidFill>
                <a:srgbClr val="FF0000"/>
              </a:solidFill>
              <a:cs typeface="Sultan Medium" pitchFamily="2" charset="-78"/>
            </a:endParaRPr>
          </a:p>
          <a:p>
            <a:pPr marL="36900" indent="0" algn="r">
              <a:buNone/>
            </a:pPr>
            <a:r>
              <a:rPr lang="ar-KW" sz="2000" b="1" dirty="0" smtClean="0">
                <a:solidFill>
                  <a:schemeClr val="tx1"/>
                </a:solidFill>
                <a:cs typeface="Sultan Medium" pitchFamily="2" charset="-78"/>
              </a:rPr>
              <a:t>الأنياب : </a:t>
            </a:r>
            <a:r>
              <a:rPr lang="ar-KW" dirty="0" smtClean="0">
                <a:solidFill>
                  <a:srgbClr val="FF0000"/>
                </a:solidFill>
                <a:cs typeface="Sultan Medium" pitchFamily="2" charset="-78"/>
              </a:rPr>
              <a:t>تمسك الطعام وتمزقه بواسطة رأس مستدير.</a:t>
            </a:r>
          </a:p>
          <a:p>
            <a:pPr marL="36900" indent="0" algn="r">
              <a:buNone/>
            </a:pPr>
            <a:r>
              <a:rPr lang="ar-KW" sz="2000" b="1" dirty="0" smtClean="0">
                <a:solidFill>
                  <a:schemeClr val="tx1"/>
                </a:solidFill>
                <a:cs typeface="Sultan Medium" pitchFamily="2" charset="-78"/>
              </a:rPr>
              <a:t>الضواحك : </a:t>
            </a:r>
            <a:r>
              <a:rPr lang="ar-KW" dirty="0" smtClean="0">
                <a:solidFill>
                  <a:srgbClr val="FF0000"/>
                </a:solidFill>
                <a:cs typeface="Sultan Medium" pitchFamily="2" charset="-78"/>
              </a:rPr>
              <a:t>تسحق الطعام سحقا خشنا وهي اصغر من الطواحن.</a:t>
            </a:r>
          </a:p>
          <a:p>
            <a:pPr marL="36900" indent="0" algn="r">
              <a:buNone/>
            </a:pPr>
            <a:r>
              <a:rPr lang="ar-KW" sz="2000" b="1" dirty="0" smtClean="0">
                <a:solidFill>
                  <a:schemeClr val="tx1"/>
                </a:solidFill>
                <a:cs typeface="Sultan Medium" pitchFamily="2" charset="-78"/>
              </a:rPr>
              <a:t>الأضراس(الطواحن) : </a:t>
            </a:r>
            <a:r>
              <a:rPr lang="ar-KW" dirty="0" smtClean="0">
                <a:solidFill>
                  <a:srgbClr val="FF0000"/>
                </a:solidFill>
                <a:cs typeface="Sultan Medium" pitchFamily="2" charset="-78"/>
              </a:rPr>
              <a:t>تكون في الجانب الخلفي من الفم ولها حافة مفلطحة</a:t>
            </a:r>
          </a:p>
          <a:p>
            <a:pPr marL="36900" indent="0" algn="r">
              <a:buNone/>
            </a:pPr>
            <a:r>
              <a:rPr lang="ar-KW" dirty="0" smtClean="0">
                <a:solidFill>
                  <a:srgbClr val="FF0000"/>
                </a:solidFill>
                <a:cs typeface="Sultan Medium" pitchFamily="2" charset="-78"/>
              </a:rPr>
              <a:t> تطحن الطعام تماما.</a:t>
            </a:r>
            <a:endParaRPr lang="ar-KW" dirty="0">
              <a:solidFill>
                <a:srgbClr val="FF0000"/>
              </a:solidFill>
              <a:cs typeface="Sultan Medium" pitchFamily="2" charset="-78"/>
            </a:endParaRPr>
          </a:p>
          <a:p>
            <a:pPr marL="36900" indent="0">
              <a:buNone/>
            </a:pPr>
            <a:endParaRPr lang="ar-KW" sz="900" b="1" u="sng" dirty="0" smtClean="0">
              <a:cs typeface="Sultan Medium" pitchFamily="2" charset="-78"/>
            </a:endParaRPr>
          </a:p>
          <a:p>
            <a:pPr lvl="1" algn="r"/>
            <a:r>
              <a:rPr lang="ar-KW" sz="2200" b="1" dirty="0" smtClean="0">
                <a:solidFill>
                  <a:schemeClr val="bg2">
                    <a:lumMod val="50000"/>
                  </a:schemeClr>
                </a:solidFill>
                <a:cs typeface="Sultan Medium" pitchFamily="2" charset="-78"/>
              </a:rPr>
              <a:t>تسوس الأسنان</a:t>
            </a:r>
          </a:p>
          <a:p>
            <a:pPr marL="457200" lvl="1" indent="0" algn="r">
              <a:buNone/>
            </a:pPr>
            <a:r>
              <a:rPr lang="ar-KW" sz="1800" dirty="0" smtClean="0">
                <a:solidFill>
                  <a:schemeClr val="tx1"/>
                </a:solidFill>
                <a:cs typeface="Sultan Medium" pitchFamily="2" charset="-78"/>
              </a:rPr>
              <a:t>هو تآكل في بنية السن ويعمل على اضعاف السن وقد يصل الى مراحل يسبب فيها</a:t>
            </a:r>
          </a:p>
          <a:p>
            <a:pPr marL="457200" lvl="1" indent="0" algn="r">
              <a:buNone/>
            </a:pPr>
            <a:r>
              <a:rPr lang="ar-KW" sz="1800" dirty="0" smtClean="0">
                <a:solidFill>
                  <a:schemeClr val="tx1"/>
                </a:solidFill>
                <a:cs typeface="Sultan Medium" pitchFamily="2" charset="-78"/>
              </a:rPr>
              <a:t> ألم شديد وقد يؤدي الى تفتت السن.</a:t>
            </a:r>
          </a:p>
          <a:p>
            <a:pPr marL="36900" indent="0">
              <a:buNone/>
            </a:pPr>
            <a:endParaRPr lang="ar-KW" sz="2400" b="1" u="sng" dirty="0" smtClean="0">
              <a:cs typeface="Sultan Medium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9" y="1095702"/>
            <a:ext cx="2381198" cy="3192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9" y="5234154"/>
            <a:ext cx="2854164" cy="1498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958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71733"/>
            <a:ext cx="10353762" cy="970450"/>
          </a:xfrm>
        </p:spPr>
        <p:txBody>
          <a:bodyPr/>
          <a:lstStyle/>
          <a:p>
            <a:pPr algn="ctr"/>
            <a:r>
              <a:rPr lang="ar-KW" dirty="0">
                <a:solidFill>
                  <a:schemeClr val="tx1">
                    <a:lumMod val="50000"/>
                    <a:lumOff val="50000"/>
                  </a:schemeClr>
                </a:solidFill>
                <a:cs typeface="Sultan Medium" pitchFamily="2" charset="-78"/>
              </a:rPr>
              <a:t>العناية </a:t>
            </a:r>
            <a:r>
              <a:rPr lang="ar-KW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ultan Medium" pitchFamily="2" charset="-78"/>
              </a:rPr>
              <a:t>بالأسنان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Sultan Medium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3795" y="1103587"/>
            <a:ext cx="10353762" cy="547851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ar-KW" sz="2800" b="1" dirty="0" smtClean="0">
                <a:cs typeface="Sultan Medium" pitchFamily="2" charset="-78"/>
              </a:rPr>
              <a:t>حماية الأسنان</a:t>
            </a:r>
          </a:p>
          <a:p>
            <a:pPr marL="36900" indent="0" algn="r">
              <a:buNone/>
            </a:pPr>
            <a:r>
              <a:rPr lang="ar-KW" sz="2400" dirty="0" smtClean="0">
                <a:solidFill>
                  <a:schemeClr val="bg2">
                    <a:lumMod val="50000"/>
                  </a:schemeClr>
                </a:solidFill>
                <a:cs typeface="Sultan Medium" pitchFamily="2" charset="-78"/>
              </a:rPr>
              <a:t>من أجل حماية الاسنان يجب مراعاة  قواعد يومية :</a:t>
            </a:r>
          </a:p>
          <a:p>
            <a:pPr marL="36900" indent="0" algn="r">
              <a:buNone/>
            </a:pPr>
            <a:endParaRPr lang="ar-KW" sz="800" dirty="0" smtClean="0">
              <a:solidFill>
                <a:schemeClr val="bg2">
                  <a:lumMod val="50000"/>
                </a:schemeClr>
              </a:solidFill>
              <a:cs typeface="Sultan Medium" pitchFamily="2" charset="-78"/>
            </a:endParaRPr>
          </a:p>
          <a:p>
            <a:pPr marL="0" indent="0" algn="r">
              <a:buNone/>
            </a:pPr>
            <a:r>
              <a:rPr lang="ar-KW" sz="2000" dirty="0" smtClean="0">
                <a:solidFill>
                  <a:schemeClr val="tx1"/>
                </a:solidFill>
                <a:cs typeface="Sultan Medium" pitchFamily="2" charset="-78"/>
              </a:rPr>
              <a:t>1-</a:t>
            </a:r>
            <a:r>
              <a:rPr lang="ar-KW" sz="2000" dirty="0" smtClean="0">
                <a:solidFill>
                  <a:srgbClr val="FF0000"/>
                </a:solidFill>
                <a:cs typeface="Sultan Medium" pitchFamily="2" charset="-78"/>
              </a:rPr>
              <a:t> تنظيف</a:t>
            </a:r>
            <a:r>
              <a:rPr lang="ar-KW" sz="2000" dirty="0">
                <a:solidFill>
                  <a:srgbClr val="FF0000"/>
                </a:solidFill>
                <a:cs typeface="Sultan Medium" pitchFamily="2" charset="-78"/>
              </a:rPr>
              <a:t> الأسنان مرتين </a:t>
            </a:r>
            <a:r>
              <a:rPr lang="ar-KW" sz="2000" dirty="0" smtClean="0">
                <a:solidFill>
                  <a:srgbClr val="FF0000"/>
                </a:solidFill>
                <a:cs typeface="Sultan Medium" pitchFamily="2" charset="-78"/>
              </a:rPr>
              <a:t>يوميا.</a:t>
            </a:r>
            <a:endParaRPr lang="ar-KW" sz="2000" dirty="0">
              <a:solidFill>
                <a:srgbClr val="FF0000"/>
              </a:solidFill>
              <a:cs typeface="Sultan Medium" pitchFamily="2" charset="-78"/>
            </a:endParaRPr>
          </a:p>
          <a:p>
            <a:pPr marL="0" indent="0" algn="r">
              <a:buNone/>
            </a:pPr>
            <a:r>
              <a:rPr lang="ar-KW" sz="2000" dirty="0" smtClean="0">
                <a:solidFill>
                  <a:schemeClr val="tx1"/>
                </a:solidFill>
                <a:cs typeface="Sultan Medium" pitchFamily="2" charset="-78"/>
              </a:rPr>
              <a:t>2-</a:t>
            </a:r>
            <a:r>
              <a:rPr lang="ar-KW" sz="2000" dirty="0" smtClean="0">
                <a:solidFill>
                  <a:srgbClr val="FF0000"/>
                </a:solidFill>
                <a:cs typeface="Sultan Medium" pitchFamily="2" charset="-78"/>
              </a:rPr>
              <a:t> عدم </a:t>
            </a:r>
            <a:r>
              <a:rPr lang="ar-KW" sz="2000" dirty="0">
                <a:solidFill>
                  <a:srgbClr val="FF0000"/>
                </a:solidFill>
                <a:cs typeface="Sultan Medium" pitchFamily="2" charset="-78"/>
              </a:rPr>
              <a:t>المبالغة في تنظيف </a:t>
            </a:r>
            <a:r>
              <a:rPr lang="ar-KW" sz="2000" dirty="0" smtClean="0">
                <a:solidFill>
                  <a:srgbClr val="FF0000"/>
                </a:solidFill>
                <a:cs typeface="Sultan Medium" pitchFamily="2" charset="-78"/>
              </a:rPr>
              <a:t>الأسنان.</a:t>
            </a:r>
            <a:endParaRPr lang="ar-KW" sz="2000" dirty="0">
              <a:solidFill>
                <a:srgbClr val="FF0000"/>
              </a:solidFill>
              <a:cs typeface="Sultan Medium" pitchFamily="2" charset="-78"/>
            </a:endParaRPr>
          </a:p>
          <a:p>
            <a:pPr marL="0" indent="0" algn="r">
              <a:buNone/>
            </a:pPr>
            <a:r>
              <a:rPr lang="ar-KW" sz="2000" dirty="0" smtClean="0">
                <a:solidFill>
                  <a:schemeClr val="tx1"/>
                </a:solidFill>
                <a:cs typeface="Sultan Medium" pitchFamily="2" charset="-78"/>
              </a:rPr>
              <a:t>3-</a:t>
            </a:r>
            <a:r>
              <a:rPr lang="ar-KW" sz="2000" dirty="0" smtClean="0">
                <a:solidFill>
                  <a:srgbClr val="FF0000"/>
                </a:solidFill>
                <a:cs typeface="Sultan Medium" pitchFamily="2" charset="-78"/>
              </a:rPr>
              <a:t> استخدام </a:t>
            </a:r>
            <a:r>
              <a:rPr lang="ar-KW" sz="2000" dirty="0">
                <a:solidFill>
                  <a:srgbClr val="FF0000"/>
                </a:solidFill>
                <a:cs typeface="Sultan Medium" pitchFamily="2" charset="-78"/>
              </a:rPr>
              <a:t>الفرشاة </a:t>
            </a:r>
            <a:r>
              <a:rPr lang="ar-KW" sz="2000" dirty="0" smtClean="0">
                <a:solidFill>
                  <a:srgbClr val="FF0000"/>
                </a:solidFill>
                <a:cs typeface="Sultan Medium" pitchFamily="2" charset="-78"/>
              </a:rPr>
              <a:t>والخيط.</a:t>
            </a:r>
            <a:endParaRPr lang="ar-KW" sz="2000" dirty="0">
              <a:solidFill>
                <a:srgbClr val="FF0000"/>
              </a:solidFill>
              <a:cs typeface="Sultan Medium" pitchFamily="2" charset="-78"/>
            </a:endParaRPr>
          </a:p>
          <a:p>
            <a:pPr marL="0" indent="0" algn="r">
              <a:buNone/>
            </a:pPr>
            <a:r>
              <a:rPr lang="ar-KW" sz="2000" dirty="0" smtClean="0">
                <a:solidFill>
                  <a:schemeClr val="tx1"/>
                </a:solidFill>
                <a:cs typeface="Sultan Medium" pitchFamily="2" charset="-78"/>
              </a:rPr>
              <a:t>4-</a:t>
            </a:r>
            <a:r>
              <a:rPr lang="ar-KW" sz="2000" dirty="0" smtClean="0">
                <a:solidFill>
                  <a:srgbClr val="FF0000"/>
                </a:solidFill>
                <a:cs typeface="Sultan Medium" pitchFamily="2" charset="-78"/>
              </a:rPr>
              <a:t> الابتعاد </a:t>
            </a:r>
            <a:r>
              <a:rPr lang="ar-KW" sz="2000" dirty="0">
                <a:solidFill>
                  <a:srgbClr val="FF0000"/>
                </a:solidFill>
                <a:cs typeface="Sultan Medium" pitchFamily="2" charset="-78"/>
              </a:rPr>
              <a:t>عن المشروبات </a:t>
            </a:r>
            <a:r>
              <a:rPr lang="ar-KW" sz="2000" dirty="0" smtClean="0">
                <a:solidFill>
                  <a:srgbClr val="FF0000"/>
                </a:solidFill>
                <a:cs typeface="Sultan Medium" pitchFamily="2" charset="-78"/>
              </a:rPr>
              <a:t>الغازية.</a:t>
            </a:r>
            <a:endParaRPr lang="ar-KW" sz="2000" dirty="0">
              <a:solidFill>
                <a:srgbClr val="FF0000"/>
              </a:solidFill>
              <a:cs typeface="Sultan Medium" pitchFamily="2" charset="-78"/>
            </a:endParaRPr>
          </a:p>
          <a:p>
            <a:pPr marL="0" indent="0" algn="r">
              <a:buNone/>
            </a:pPr>
            <a:r>
              <a:rPr lang="ar-KW" sz="2000" dirty="0" smtClean="0">
                <a:solidFill>
                  <a:schemeClr val="tx1"/>
                </a:solidFill>
                <a:cs typeface="Sultan Medium" pitchFamily="2" charset="-78"/>
              </a:rPr>
              <a:t>5-</a:t>
            </a:r>
            <a:r>
              <a:rPr lang="ar-KW" sz="2000" dirty="0" smtClean="0">
                <a:solidFill>
                  <a:srgbClr val="FF0000"/>
                </a:solidFill>
                <a:cs typeface="Sultan Medium" pitchFamily="2" charset="-78"/>
              </a:rPr>
              <a:t> مراجعة </a:t>
            </a:r>
            <a:r>
              <a:rPr lang="ar-KW" sz="2000" dirty="0">
                <a:solidFill>
                  <a:srgbClr val="FF0000"/>
                </a:solidFill>
                <a:cs typeface="Sultan Medium" pitchFamily="2" charset="-78"/>
              </a:rPr>
              <a:t>طبيب </a:t>
            </a:r>
            <a:r>
              <a:rPr lang="ar-KW" sz="2000" dirty="0" smtClean="0">
                <a:solidFill>
                  <a:srgbClr val="FF0000"/>
                </a:solidFill>
                <a:cs typeface="Sultan Medium" pitchFamily="2" charset="-78"/>
              </a:rPr>
              <a:t>الأسنان.</a:t>
            </a:r>
            <a:endParaRPr lang="ar-KW" sz="2000" dirty="0">
              <a:solidFill>
                <a:srgbClr val="FF0000"/>
              </a:solidFill>
              <a:cs typeface="Sultan Medium" pitchFamily="2" charset="-78"/>
            </a:endParaRPr>
          </a:p>
          <a:p>
            <a:pPr marL="36900" indent="0" algn="r">
              <a:buNone/>
            </a:pPr>
            <a:endParaRPr lang="ar-KW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900" indent="0" algn="r">
              <a:buNone/>
            </a:pPr>
            <a:endParaRPr lang="ar-KW" sz="1000" b="1" u="sng" dirty="0"/>
          </a:p>
          <a:p>
            <a:pPr marL="36900" indent="0" algn="r">
              <a:buNone/>
            </a:pPr>
            <a:endParaRPr lang="ar-KW" sz="1000" b="1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909" y="1545022"/>
            <a:ext cx="2063605" cy="1312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07" y="3160107"/>
            <a:ext cx="2063605" cy="1583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08" y="5048362"/>
            <a:ext cx="2063605" cy="1533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8756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200" y="600462"/>
            <a:ext cx="3446608" cy="2666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731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</TotalTime>
  <Words>115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Sultan Medium</vt:lpstr>
      <vt:lpstr>Tahoma</vt:lpstr>
      <vt:lpstr>Wingdings 3</vt:lpstr>
      <vt:lpstr>Wisp</vt:lpstr>
      <vt:lpstr>تقرير عن العناية بالأسنان</vt:lpstr>
      <vt:lpstr>العناية بالاسنان</vt:lpstr>
      <vt:lpstr>العناية بالأسنان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تقرير عن : ..........................</dc:title>
  <dc:creator>hp</dc:creator>
  <cp:lastModifiedBy>hp</cp:lastModifiedBy>
  <cp:revision>9</cp:revision>
  <dcterms:created xsi:type="dcterms:W3CDTF">2021-11-03T02:41:25Z</dcterms:created>
  <dcterms:modified xsi:type="dcterms:W3CDTF">2021-11-03T19:21:49Z</dcterms:modified>
</cp:coreProperties>
</file>