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3" r:id="rId2"/>
    <p:sldMasterId id="2147483685" r:id="rId3"/>
  </p:sldMasterIdLst>
  <p:sldIdLst>
    <p:sldId id="257" r:id="rId4"/>
    <p:sldId id="256" r:id="rId5"/>
    <p:sldId id="259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23B"/>
    <a:srgbClr val="DCE3F3"/>
    <a:srgbClr val="92466C"/>
    <a:srgbClr val="F2F2F2"/>
    <a:srgbClr val="F7F7F7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74E5C-DD29-47CF-A9FA-DCBC09AFAA3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F553087-CE0A-45BA-9359-01E4E6519ACA}">
      <dgm:prSet phldrT="[Text]" custT="1"/>
      <dgm:spPr/>
      <dgm:t>
        <a:bodyPr/>
        <a:lstStyle/>
        <a:p>
          <a:pPr algn="r" rtl="1"/>
          <a: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الغسل والتطيب.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D0CE4-77CC-4D02-B5D7-3237B1662176}" type="parTrans" cxnId="{506592B5-AD7A-4D97-8580-286576D59849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5E600-14B6-4C62-BFFB-36CB86BE2C4E}" type="sibTrans" cxnId="{506592B5-AD7A-4D97-8580-286576D59849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36139-3D3F-4F11-A0BC-A46EFEFC113F}">
      <dgm:prSet phldrT="[Text]" custT="1"/>
      <dgm:spPr/>
      <dgm:t>
        <a:bodyPr/>
        <a:lstStyle/>
        <a:p>
          <a:pPr algn="r" rtl="1"/>
          <a: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مخالفة الطريق.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44166-A046-417F-9D79-B027AB45C621}" type="parTrans" cxnId="{C6701CC0-1275-4172-858F-417DC26E307C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F39A4-98DC-42B8-8A2A-9132E4BE4A3C}" type="sibTrans" cxnId="{C6701CC0-1275-4172-858F-417DC26E307C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0F5B1-8BE9-41F2-A8BA-1BBA5468578F}">
      <dgm:prSet phldrT="[Text]" custT="1"/>
      <dgm:spPr/>
      <dgm:t>
        <a:bodyPr/>
        <a:lstStyle/>
        <a:p>
          <a:pPr algn="r" rtl="1"/>
          <a:endParaRPr lang="ar-SA" sz="2400" b="0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 rtl="1"/>
          <a: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الأكل قبل الخروج</a:t>
          </a:r>
          <a:b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لصلاة الفطر.</a:t>
          </a:r>
          <a:r>
            <a:rPr lang="ar-SA" sz="24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ar-SA" sz="2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44073-A706-4082-B3D5-FA2790BD9436}" type="parTrans" cxnId="{E67740C1-12FD-4D07-8E12-3D5C83397883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E3E02-A1C5-4E83-B814-541224F4BB92}" type="sibTrans" cxnId="{E67740C1-12FD-4D07-8E12-3D5C83397883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F1E8F-0008-497E-B189-FD199C014E3D}">
      <dgm:prSet phldrT="[Text]" custT="1"/>
      <dgm:spPr/>
      <dgm:t>
        <a:bodyPr/>
        <a:lstStyle/>
        <a:p>
          <a:pPr algn="r" rtl="1"/>
          <a: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المشي للصلاة</a:t>
          </a:r>
          <a:b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بسكينة ووقار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9A1F9-5390-4914-99E0-2168274392A4}" type="parTrans" cxnId="{C0CCEF56-7945-46D9-B414-3300F2154077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4EF8E0-79CF-4286-93E4-295B6BBE5C4E}" type="sibTrans" cxnId="{C0CCEF56-7945-46D9-B414-3300F2154077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97E70-7346-4101-B942-78F4EB6C492C}">
      <dgm:prSet custT="1"/>
      <dgm:spPr/>
      <dgm:t>
        <a:bodyPr/>
        <a:lstStyle/>
        <a:p>
          <a:pPr algn="r" rtl="1"/>
          <a: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الأكل من الأضحية</a:t>
          </a:r>
          <a:b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ar-SA" sz="2400" b="0" i="0" dirty="0" smtClean="0">
              <a:latin typeface="Arial" panose="020B0604020202020204" pitchFamily="34" charset="0"/>
              <a:cs typeface="Arial" panose="020B0604020202020204" pitchFamily="34" charset="0"/>
            </a:rPr>
            <a:t>بعد صلاة الأضحى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8BF04-2261-4442-B4EC-AC65C1CC2D75}" type="parTrans" cxnId="{A8F7DBB8-FEA4-4EB8-A313-DD5ED846516A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414B9-59F6-4451-9AB6-C5F68B3EA4A7}" type="sibTrans" cxnId="{A8F7DBB8-FEA4-4EB8-A313-DD5ED846516A}">
      <dgm:prSet/>
      <dgm:spPr/>
      <dgm:t>
        <a:bodyPr/>
        <a:lstStyle/>
        <a:p>
          <a:pPr rtl="1"/>
          <a:endParaRPr lang="ar-SA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2427A-E702-42C5-9A1A-20D8B5A7702F}" type="pres">
      <dgm:prSet presAssocID="{5B374E5C-DD29-47CF-A9FA-DCBC09AFAA3E}" presName="linear" presStyleCnt="0">
        <dgm:presLayoutVars>
          <dgm:dir/>
          <dgm:animLvl val="lvl"/>
          <dgm:resizeHandles val="exact"/>
        </dgm:presLayoutVars>
      </dgm:prSet>
      <dgm:spPr/>
    </dgm:pt>
    <dgm:pt modelId="{752319DE-3503-4E36-91C0-82A4594615E9}" type="pres">
      <dgm:prSet presAssocID="{1F553087-CE0A-45BA-9359-01E4E6519ACA}" presName="parentLin" presStyleCnt="0"/>
      <dgm:spPr/>
    </dgm:pt>
    <dgm:pt modelId="{59C22204-7EA7-4D7F-A589-3711B742C628}" type="pres">
      <dgm:prSet presAssocID="{1F553087-CE0A-45BA-9359-01E4E6519ACA}" presName="parentLeftMargin" presStyleLbl="node1" presStyleIdx="0" presStyleCnt="5"/>
      <dgm:spPr/>
    </dgm:pt>
    <dgm:pt modelId="{380526CD-DE7F-4B36-9CAE-17F5286E1F5F}" type="pres">
      <dgm:prSet presAssocID="{1F553087-CE0A-45BA-9359-01E4E6519A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A09D5F8-3627-4A99-8D65-C1BEAA68DCA0}" type="pres">
      <dgm:prSet presAssocID="{1F553087-CE0A-45BA-9359-01E4E6519ACA}" presName="negativeSpace" presStyleCnt="0"/>
      <dgm:spPr/>
    </dgm:pt>
    <dgm:pt modelId="{8E817295-D257-487F-B721-2C1FCCF9F63E}" type="pres">
      <dgm:prSet presAssocID="{1F553087-CE0A-45BA-9359-01E4E6519ACA}" presName="childText" presStyleLbl="conFgAcc1" presStyleIdx="0" presStyleCnt="5">
        <dgm:presLayoutVars>
          <dgm:bulletEnabled val="1"/>
        </dgm:presLayoutVars>
      </dgm:prSet>
      <dgm:spPr/>
    </dgm:pt>
    <dgm:pt modelId="{CB3B4028-5215-4311-8DD5-D9A9DF06BAEA}" type="pres">
      <dgm:prSet presAssocID="{6FD5E600-14B6-4C62-BFFB-36CB86BE2C4E}" presName="spaceBetweenRectangles" presStyleCnt="0"/>
      <dgm:spPr/>
    </dgm:pt>
    <dgm:pt modelId="{BE37D9BE-BAB4-4B74-820F-B6D7E935264D}" type="pres">
      <dgm:prSet presAssocID="{21B97E70-7346-4101-B942-78F4EB6C492C}" presName="parentLin" presStyleCnt="0"/>
      <dgm:spPr/>
    </dgm:pt>
    <dgm:pt modelId="{9C8B1CBC-602F-4529-AAE0-954C522E9DE9}" type="pres">
      <dgm:prSet presAssocID="{21B97E70-7346-4101-B942-78F4EB6C492C}" presName="parentLeftMargin" presStyleLbl="node1" presStyleIdx="0" presStyleCnt="5"/>
      <dgm:spPr/>
    </dgm:pt>
    <dgm:pt modelId="{FD6C986B-0DD5-45CD-A800-C15315826DC6}" type="pres">
      <dgm:prSet presAssocID="{21B97E70-7346-4101-B942-78F4EB6C492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5718E0-D907-4DBD-BC79-8A3E30288415}" type="pres">
      <dgm:prSet presAssocID="{21B97E70-7346-4101-B942-78F4EB6C492C}" presName="negativeSpace" presStyleCnt="0"/>
      <dgm:spPr/>
    </dgm:pt>
    <dgm:pt modelId="{51EAFF72-22A0-4679-8A91-17FCDC04C703}" type="pres">
      <dgm:prSet presAssocID="{21B97E70-7346-4101-B942-78F4EB6C492C}" presName="childText" presStyleLbl="conFgAcc1" presStyleIdx="1" presStyleCnt="5">
        <dgm:presLayoutVars>
          <dgm:bulletEnabled val="1"/>
        </dgm:presLayoutVars>
      </dgm:prSet>
      <dgm:spPr/>
    </dgm:pt>
    <dgm:pt modelId="{9E2B11A4-142A-4D84-8930-DE9E63A8E867}" type="pres">
      <dgm:prSet presAssocID="{E99414B9-59F6-4451-9AB6-C5F68B3EA4A7}" presName="spaceBetweenRectangles" presStyleCnt="0"/>
      <dgm:spPr/>
    </dgm:pt>
    <dgm:pt modelId="{4BF82C25-832F-4F98-B777-0FF54CA06421}" type="pres">
      <dgm:prSet presAssocID="{434F1E8F-0008-497E-B189-FD199C014E3D}" presName="parentLin" presStyleCnt="0"/>
      <dgm:spPr/>
    </dgm:pt>
    <dgm:pt modelId="{EF055BCA-C9B9-4542-A151-68137426B933}" type="pres">
      <dgm:prSet presAssocID="{434F1E8F-0008-497E-B189-FD199C014E3D}" presName="parentLeftMargin" presStyleLbl="node1" presStyleIdx="1" presStyleCnt="5"/>
      <dgm:spPr/>
    </dgm:pt>
    <dgm:pt modelId="{A20FBC37-BB99-4D90-B0A6-6FF7DE6CE689}" type="pres">
      <dgm:prSet presAssocID="{434F1E8F-0008-497E-B189-FD199C014E3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A2A7CB-3F9B-47C5-A11D-72558885FDBC}" type="pres">
      <dgm:prSet presAssocID="{434F1E8F-0008-497E-B189-FD199C014E3D}" presName="negativeSpace" presStyleCnt="0"/>
      <dgm:spPr/>
    </dgm:pt>
    <dgm:pt modelId="{91144E10-30AD-4A9A-B2C4-55388B401625}" type="pres">
      <dgm:prSet presAssocID="{434F1E8F-0008-497E-B189-FD199C014E3D}" presName="childText" presStyleLbl="conFgAcc1" presStyleIdx="2" presStyleCnt="5">
        <dgm:presLayoutVars>
          <dgm:bulletEnabled val="1"/>
        </dgm:presLayoutVars>
      </dgm:prSet>
      <dgm:spPr/>
    </dgm:pt>
    <dgm:pt modelId="{F1CF0450-352F-45AF-83E0-BFCA6AED4C7D}" type="pres">
      <dgm:prSet presAssocID="{6B4EF8E0-79CF-4286-93E4-295B6BBE5C4E}" presName="spaceBetweenRectangles" presStyleCnt="0"/>
      <dgm:spPr/>
    </dgm:pt>
    <dgm:pt modelId="{DC54C6B4-EC6D-4227-B4D3-07A2A354FE4E}" type="pres">
      <dgm:prSet presAssocID="{FC636139-3D3F-4F11-A0BC-A46EFEFC113F}" presName="parentLin" presStyleCnt="0"/>
      <dgm:spPr/>
    </dgm:pt>
    <dgm:pt modelId="{4033F39E-A282-41A8-BD79-B9A36A41724D}" type="pres">
      <dgm:prSet presAssocID="{FC636139-3D3F-4F11-A0BC-A46EFEFC113F}" presName="parentLeftMargin" presStyleLbl="node1" presStyleIdx="2" presStyleCnt="5"/>
      <dgm:spPr/>
    </dgm:pt>
    <dgm:pt modelId="{3DE73702-DD10-4E6B-804F-292914D33B84}" type="pres">
      <dgm:prSet presAssocID="{FC636139-3D3F-4F11-A0BC-A46EFEFC113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C5FC86-0AE1-404F-9D6D-3657BB8C936B}" type="pres">
      <dgm:prSet presAssocID="{FC636139-3D3F-4F11-A0BC-A46EFEFC113F}" presName="negativeSpace" presStyleCnt="0"/>
      <dgm:spPr/>
    </dgm:pt>
    <dgm:pt modelId="{7C96ED41-98C8-4E63-9ED4-E2EC30A2D14B}" type="pres">
      <dgm:prSet presAssocID="{FC636139-3D3F-4F11-A0BC-A46EFEFC113F}" presName="childText" presStyleLbl="conFgAcc1" presStyleIdx="3" presStyleCnt="5">
        <dgm:presLayoutVars>
          <dgm:bulletEnabled val="1"/>
        </dgm:presLayoutVars>
      </dgm:prSet>
      <dgm:spPr/>
    </dgm:pt>
    <dgm:pt modelId="{0B95E3B2-E65A-473B-9368-F07D58639A5E}" type="pres">
      <dgm:prSet presAssocID="{0C8F39A4-98DC-42B8-8A2A-9132E4BE4A3C}" presName="spaceBetweenRectangles" presStyleCnt="0"/>
      <dgm:spPr/>
    </dgm:pt>
    <dgm:pt modelId="{89366804-401F-4251-956F-16A22E0EAD04}" type="pres">
      <dgm:prSet presAssocID="{1450F5B1-8BE9-41F2-A8BA-1BBA5468578F}" presName="parentLin" presStyleCnt="0"/>
      <dgm:spPr/>
    </dgm:pt>
    <dgm:pt modelId="{BBA7384F-6151-40C4-82E2-50E09DEC1F13}" type="pres">
      <dgm:prSet presAssocID="{1450F5B1-8BE9-41F2-A8BA-1BBA5468578F}" presName="parentLeftMargin" presStyleLbl="node1" presStyleIdx="3" presStyleCnt="5"/>
      <dgm:spPr/>
    </dgm:pt>
    <dgm:pt modelId="{0F27DE3F-A8C4-4DC9-B3CD-652F984EF47C}" type="pres">
      <dgm:prSet presAssocID="{1450F5B1-8BE9-41F2-A8BA-1BBA546857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105525A-0570-46C2-BDD6-B14B32FEE0FD}" type="pres">
      <dgm:prSet presAssocID="{1450F5B1-8BE9-41F2-A8BA-1BBA5468578F}" presName="negativeSpace" presStyleCnt="0"/>
      <dgm:spPr/>
    </dgm:pt>
    <dgm:pt modelId="{FC4098A1-7D03-4D12-8F45-027CBA1C94E4}" type="pres">
      <dgm:prSet presAssocID="{1450F5B1-8BE9-41F2-A8BA-1BBA5468578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490AD1B-9B2E-4772-8551-B27EF1C167A7}" type="presOf" srcId="{1F553087-CE0A-45BA-9359-01E4E6519ACA}" destId="{380526CD-DE7F-4B36-9CAE-17F5286E1F5F}" srcOrd="1" destOrd="0" presId="urn:microsoft.com/office/officeart/2005/8/layout/list1"/>
    <dgm:cxn modelId="{714567B0-44FE-42D8-9CDE-0656FFA40DE4}" type="presOf" srcId="{21B97E70-7346-4101-B942-78F4EB6C492C}" destId="{FD6C986B-0DD5-45CD-A800-C15315826DC6}" srcOrd="1" destOrd="0" presId="urn:microsoft.com/office/officeart/2005/8/layout/list1"/>
    <dgm:cxn modelId="{77FA3CD4-9F4B-4B57-961F-DAEC036A4494}" type="presOf" srcId="{FC636139-3D3F-4F11-A0BC-A46EFEFC113F}" destId="{3DE73702-DD10-4E6B-804F-292914D33B84}" srcOrd="1" destOrd="0" presId="urn:microsoft.com/office/officeart/2005/8/layout/list1"/>
    <dgm:cxn modelId="{C6701CC0-1275-4172-858F-417DC26E307C}" srcId="{5B374E5C-DD29-47CF-A9FA-DCBC09AFAA3E}" destId="{FC636139-3D3F-4F11-A0BC-A46EFEFC113F}" srcOrd="3" destOrd="0" parTransId="{DCC44166-A046-417F-9D79-B027AB45C621}" sibTransId="{0C8F39A4-98DC-42B8-8A2A-9132E4BE4A3C}"/>
    <dgm:cxn modelId="{87663D73-4B20-4AC3-A000-A37EB6061D81}" type="presOf" srcId="{FC636139-3D3F-4F11-A0BC-A46EFEFC113F}" destId="{4033F39E-A282-41A8-BD79-B9A36A41724D}" srcOrd="0" destOrd="0" presId="urn:microsoft.com/office/officeart/2005/8/layout/list1"/>
    <dgm:cxn modelId="{33F9825B-4EE7-4E10-940E-3E43A90338D9}" type="presOf" srcId="{1450F5B1-8BE9-41F2-A8BA-1BBA5468578F}" destId="{BBA7384F-6151-40C4-82E2-50E09DEC1F13}" srcOrd="0" destOrd="0" presId="urn:microsoft.com/office/officeart/2005/8/layout/list1"/>
    <dgm:cxn modelId="{E67740C1-12FD-4D07-8E12-3D5C83397883}" srcId="{5B374E5C-DD29-47CF-A9FA-DCBC09AFAA3E}" destId="{1450F5B1-8BE9-41F2-A8BA-1BBA5468578F}" srcOrd="4" destOrd="0" parTransId="{A2344073-A706-4082-B3D5-FA2790BD9436}" sibTransId="{DC0E3E02-A1C5-4E83-B814-541224F4BB92}"/>
    <dgm:cxn modelId="{C0CCEF56-7945-46D9-B414-3300F2154077}" srcId="{5B374E5C-DD29-47CF-A9FA-DCBC09AFAA3E}" destId="{434F1E8F-0008-497E-B189-FD199C014E3D}" srcOrd="2" destOrd="0" parTransId="{F009A1F9-5390-4914-99E0-2168274392A4}" sibTransId="{6B4EF8E0-79CF-4286-93E4-295B6BBE5C4E}"/>
    <dgm:cxn modelId="{9468D7DB-14AB-41B5-841B-68B7B34AC65E}" type="presOf" srcId="{434F1E8F-0008-497E-B189-FD199C014E3D}" destId="{EF055BCA-C9B9-4542-A151-68137426B933}" srcOrd="0" destOrd="0" presId="urn:microsoft.com/office/officeart/2005/8/layout/list1"/>
    <dgm:cxn modelId="{506592B5-AD7A-4D97-8580-286576D59849}" srcId="{5B374E5C-DD29-47CF-A9FA-DCBC09AFAA3E}" destId="{1F553087-CE0A-45BA-9359-01E4E6519ACA}" srcOrd="0" destOrd="0" parTransId="{B9CD0CE4-77CC-4D02-B5D7-3237B1662176}" sibTransId="{6FD5E600-14B6-4C62-BFFB-36CB86BE2C4E}"/>
    <dgm:cxn modelId="{4A48CA86-AE91-4BDD-A8EA-193AD1E37CEB}" type="presOf" srcId="{21B97E70-7346-4101-B942-78F4EB6C492C}" destId="{9C8B1CBC-602F-4529-AAE0-954C522E9DE9}" srcOrd="0" destOrd="0" presId="urn:microsoft.com/office/officeart/2005/8/layout/list1"/>
    <dgm:cxn modelId="{195AD8C3-91DE-4546-8FA2-F2E232157604}" type="presOf" srcId="{5B374E5C-DD29-47CF-A9FA-DCBC09AFAA3E}" destId="{79F2427A-E702-42C5-9A1A-20D8B5A7702F}" srcOrd="0" destOrd="0" presId="urn:microsoft.com/office/officeart/2005/8/layout/list1"/>
    <dgm:cxn modelId="{F022BF2C-33BE-4A25-AB0E-A031AFAFC7D1}" type="presOf" srcId="{1F553087-CE0A-45BA-9359-01E4E6519ACA}" destId="{59C22204-7EA7-4D7F-A589-3711B742C628}" srcOrd="0" destOrd="0" presId="urn:microsoft.com/office/officeart/2005/8/layout/list1"/>
    <dgm:cxn modelId="{A8F7DBB8-FEA4-4EB8-A313-DD5ED846516A}" srcId="{5B374E5C-DD29-47CF-A9FA-DCBC09AFAA3E}" destId="{21B97E70-7346-4101-B942-78F4EB6C492C}" srcOrd="1" destOrd="0" parTransId="{2E68BF04-2261-4442-B4EC-AC65C1CC2D75}" sibTransId="{E99414B9-59F6-4451-9AB6-C5F68B3EA4A7}"/>
    <dgm:cxn modelId="{E9E0B9DC-E973-42CB-96E4-A3169FC029D5}" type="presOf" srcId="{1450F5B1-8BE9-41F2-A8BA-1BBA5468578F}" destId="{0F27DE3F-A8C4-4DC9-B3CD-652F984EF47C}" srcOrd="1" destOrd="0" presId="urn:microsoft.com/office/officeart/2005/8/layout/list1"/>
    <dgm:cxn modelId="{6479DB6E-6189-4216-BABE-97A18DCC7AB0}" type="presOf" srcId="{434F1E8F-0008-497E-B189-FD199C014E3D}" destId="{A20FBC37-BB99-4D90-B0A6-6FF7DE6CE689}" srcOrd="1" destOrd="0" presId="urn:microsoft.com/office/officeart/2005/8/layout/list1"/>
    <dgm:cxn modelId="{1996761C-4D62-4B11-B00A-EB1FCAA6B5BF}" type="presParOf" srcId="{79F2427A-E702-42C5-9A1A-20D8B5A7702F}" destId="{752319DE-3503-4E36-91C0-82A4594615E9}" srcOrd="0" destOrd="0" presId="urn:microsoft.com/office/officeart/2005/8/layout/list1"/>
    <dgm:cxn modelId="{BB1923D1-1BE7-4EA3-9F14-8F300DECD818}" type="presParOf" srcId="{752319DE-3503-4E36-91C0-82A4594615E9}" destId="{59C22204-7EA7-4D7F-A589-3711B742C628}" srcOrd="0" destOrd="0" presId="urn:microsoft.com/office/officeart/2005/8/layout/list1"/>
    <dgm:cxn modelId="{09981EE3-5BA5-4E96-8B91-AF46CE398B9D}" type="presParOf" srcId="{752319DE-3503-4E36-91C0-82A4594615E9}" destId="{380526CD-DE7F-4B36-9CAE-17F5286E1F5F}" srcOrd="1" destOrd="0" presId="urn:microsoft.com/office/officeart/2005/8/layout/list1"/>
    <dgm:cxn modelId="{1A67793B-0BE3-44C8-9517-9006EBECADD0}" type="presParOf" srcId="{79F2427A-E702-42C5-9A1A-20D8B5A7702F}" destId="{9A09D5F8-3627-4A99-8D65-C1BEAA68DCA0}" srcOrd="1" destOrd="0" presId="urn:microsoft.com/office/officeart/2005/8/layout/list1"/>
    <dgm:cxn modelId="{C05BD95F-B2A5-47A9-8B21-6C83AA802C02}" type="presParOf" srcId="{79F2427A-E702-42C5-9A1A-20D8B5A7702F}" destId="{8E817295-D257-487F-B721-2C1FCCF9F63E}" srcOrd="2" destOrd="0" presId="urn:microsoft.com/office/officeart/2005/8/layout/list1"/>
    <dgm:cxn modelId="{AFF50798-E01A-4102-83AB-9244D2C0AB2E}" type="presParOf" srcId="{79F2427A-E702-42C5-9A1A-20D8B5A7702F}" destId="{CB3B4028-5215-4311-8DD5-D9A9DF06BAEA}" srcOrd="3" destOrd="0" presId="urn:microsoft.com/office/officeart/2005/8/layout/list1"/>
    <dgm:cxn modelId="{94768E93-5FAF-4E2F-A264-985BDD9E996D}" type="presParOf" srcId="{79F2427A-E702-42C5-9A1A-20D8B5A7702F}" destId="{BE37D9BE-BAB4-4B74-820F-B6D7E935264D}" srcOrd="4" destOrd="0" presId="urn:microsoft.com/office/officeart/2005/8/layout/list1"/>
    <dgm:cxn modelId="{03ABF945-8DAD-4EAC-B507-698E31F3F440}" type="presParOf" srcId="{BE37D9BE-BAB4-4B74-820F-B6D7E935264D}" destId="{9C8B1CBC-602F-4529-AAE0-954C522E9DE9}" srcOrd="0" destOrd="0" presId="urn:microsoft.com/office/officeart/2005/8/layout/list1"/>
    <dgm:cxn modelId="{B3E06716-5652-47BF-858D-596442C0EA30}" type="presParOf" srcId="{BE37D9BE-BAB4-4B74-820F-B6D7E935264D}" destId="{FD6C986B-0DD5-45CD-A800-C15315826DC6}" srcOrd="1" destOrd="0" presId="urn:microsoft.com/office/officeart/2005/8/layout/list1"/>
    <dgm:cxn modelId="{5D355644-C0C2-49F6-9D1D-8FAA167945CC}" type="presParOf" srcId="{79F2427A-E702-42C5-9A1A-20D8B5A7702F}" destId="{065718E0-D907-4DBD-BC79-8A3E30288415}" srcOrd="5" destOrd="0" presId="urn:microsoft.com/office/officeart/2005/8/layout/list1"/>
    <dgm:cxn modelId="{14F97421-0D95-47B9-88F9-D9793B5DDFE6}" type="presParOf" srcId="{79F2427A-E702-42C5-9A1A-20D8B5A7702F}" destId="{51EAFF72-22A0-4679-8A91-17FCDC04C703}" srcOrd="6" destOrd="0" presId="urn:microsoft.com/office/officeart/2005/8/layout/list1"/>
    <dgm:cxn modelId="{C10F80A4-321A-491B-B94B-81B825F3DA3F}" type="presParOf" srcId="{79F2427A-E702-42C5-9A1A-20D8B5A7702F}" destId="{9E2B11A4-142A-4D84-8930-DE9E63A8E867}" srcOrd="7" destOrd="0" presId="urn:microsoft.com/office/officeart/2005/8/layout/list1"/>
    <dgm:cxn modelId="{D119AA70-CB7A-4413-8FDA-84602B4E93FB}" type="presParOf" srcId="{79F2427A-E702-42C5-9A1A-20D8B5A7702F}" destId="{4BF82C25-832F-4F98-B777-0FF54CA06421}" srcOrd="8" destOrd="0" presId="urn:microsoft.com/office/officeart/2005/8/layout/list1"/>
    <dgm:cxn modelId="{B60A7C46-C07F-461F-A2C7-FA14A43BDB84}" type="presParOf" srcId="{4BF82C25-832F-4F98-B777-0FF54CA06421}" destId="{EF055BCA-C9B9-4542-A151-68137426B933}" srcOrd="0" destOrd="0" presId="urn:microsoft.com/office/officeart/2005/8/layout/list1"/>
    <dgm:cxn modelId="{1754E65D-A631-4CAB-8263-74F46594A538}" type="presParOf" srcId="{4BF82C25-832F-4F98-B777-0FF54CA06421}" destId="{A20FBC37-BB99-4D90-B0A6-6FF7DE6CE689}" srcOrd="1" destOrd="0" presId="urn:microsoft.com/office/officeart/2005/8/layout/list1"/>
    <dgm:cxn modelId="{4E413524-F0F0-4FCF-A10B-9DDFA2CD11D9}" type="presParOf" srcId="{79F2427A-E702-42C5-9A1A-20D8B5A7702F}" destId="{5FA2A7CB-3F9B-47C5-A11D-72558885FDBC}" srcOrd="9" destOrd="0" presId="urn:microsoft.com/office/officeart/2005/8/layout/list1"/>
    <dgm:cxn modelId="{255821C3-CD2B-48C6-A989-19C0C0815D7B}" type="presParOf" srcId="{79F2427A-E702-42C5-9A1A-20D8B5A7702F}" destId="{91144E10-30AD-4A9A-B2C4-55388B401625}" srcOrd="10" destOrd="0" presId="urn:microsoft.com/office/officeart/2005/8/layout/list1"/>
    <dgm:cxn modelId="{ACBF0CEF-4ACE-4539-B6DE-CBD723B4DA05}" type="presParOf" srcId="{79F2427A-E702-42C5-9A1A-20D8B5A7702F}" destId="{F1CF0450-352F-45AF-83E0-BFCA6AED4C7D}" srcOrd="11" destOrd="0" presId="urn:microsoft.com/office/officeart/2005/8/layout/list1"/>
    <dgm:cxn modelId="{4B4C9F1C-A65C-4FB3-ADD0-1C735ADE8CE6}" type="presParOf" srcId="{79F2427A-E702-42C5-9A1A-20D8B5A7702F}" destId="{DC54C6B4-EC6D-4227-B4D3-07A2A354FE4E}" srcOrd="12" destOrd="0" presId="urn:microsoft.com/office/officeart/2005/8/layout/list1"/>
    <dgm:cxn modelId="{79C19774-B2C8-4F1D-A805-20F454394A8E}" type="presParOf" srcId="{DC54C6B4-EC6D-4227-B4D3-07A2A354FE4E}" destId="{4033F39E-A282-41A8-BD79-B9A36A41724D}" srcOrd="0" destOrd="0" presId="urn:microsoft.com/office/officeart/2005/8/layout/list1"/>
    <dgm:cxn modelId="{54D2ABDB-BD09-40BA-9DEB-3B319B715E02}" type="presParOf" srcId="{DC54C6B4-EC6D-4227-B4D3-07A2A354FE4E}" destId="{3DE73702-DD10-4E6B-804F-292914D33B84}" srcOrd="1" destOrd="0" presId="urn:microsoft.com/office/officeart/2005/8/layout/list1"/>
    <dgm:cxn modelId="{2BA63F0B-E3FA-442A-B3CC-79590845A2FD}" type="presParOf" srcId="{79F2427A-E702-42C5-9A1A-20D8B5A7702F}" destId="{A0C5FC86-0AE1-404F-9D6D-3657BB8C936B}" srcOrd="13" destOrd="0" presId="urn:microsoft.com/office/officeart/2005/8/layout/list1"/>
    <dgm:cxn modelId="{F52FE884-0755-4406-9341-F4B8C0060B3C}" type="presParOf" srcId="{79F2427A-E702-42C5-9A1A-20D8B5A7702F}" destId="{7C96ED41-98C8-4E63-9ED4-E2EC30A2D14B}" srcOrd="14" destOrd="0" presId="urn:microsoft.com/office/officeart/2005/8/layout/list1"/>
    <dgm:cxn modelId="{71859CE5-3388-4114-80B9-7573F8C46A8C}" type="presParOf" srcId="{79F2427A-E702-42C5-9A1A-20D8B5A7702F}" destId="{0B95E3B2-E65A-473B-9368-F07D58639A5E}" srcOrd="15" destOrd="0" presId="urn:microsoft.com/office/officeart/2005/8/layout/list1"/>
    <dgm:cxn modelId="{A1BE413A-D144-4661-88D6-48BFF327B7AC}" type="presParOf" srcId="{79F2427A-E702-42C5-9A1A-20D8B5A7702F}" destId="{89366804-401F-4251-956F-16A22E0EAD04}" srcOrd="16" destOrd="0" presId="urn:microsoft.com/office/officeart/2005/8/layout/list1"/>
    <dgm:cxn modelId="{4EC91FE2-EFE0-4695-A05A-8A5595778905}" type="presParOf" srcId="{89366804-401F-4251-956F-16A22E0EAD04}" destId="{BBA7384F-6151-40C4-82E2-50E09DEC1F13}" srcOrd="0" destOrd="0" presId="urn:microsoft.com/office/officeart/2005/8/layout/list1"/>
    <dgm:cxn modelId="{4FBD08B8-EB57-4C01-A6EE-A4A97E13E58A}" type="presParOf" srcId="{89366804-401F-4251-956F-16A22E0EAD04}" destId="{0F27DE3F-A8C4-4DC9-B3CD-652F984EF47C}" srcOrd="1" destOrd="0" presId="urn:microsoft.com/office/officeart/2005/8/layout/list1"/>
    <dgm:cxn modelId="{D8BBE2C4-4365-446B-A5E3-A8E7157BB9AD}" type="presParOf" srcId="{79F2427A-E702-42C5-9A1A-20D8B5A7702F}" destId="{6105525A-0570-46C2-BDD6-B14B32FEE0FD}" srcOrd="17" destOrd="0" presId="urn:microsoft.com/office/officeart/2005/8/layout/list1"/>
    <dgm:cxn modelId="{0C1B6296-A5F7-42B4-A34E-7C43760F82FA}" type="presParOf" srcId="{79F2427A-E702-42C5-9A1A-20D8B5A7702F}" destId="{FC4098A1-7D03-4D12-8F45-027CBA1C94E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17295-D257-487F-B721-2C1FCCF9F63E}">
      <dsp:nvSpPr>
        <dsp:cNvPr id="0" name=""/>
        <dsp:cNvSpPr/>
      </dsp:nvSpPr>
      <dsp:spPr>
        <a:xfrm>
          <a:off x="0" y="412513"/>
          <a:ext cx="99920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526CD-DE7F-4B36-9CAE-17F5286E1F5F}">
      <dsp:nvSpPr>
        <dsp:cNvPr id="0" name=""/>
        <dsp:cNvSpPr/>
      </dsp:nvSpPr>
      <dsp:spPr>
        <a:xfrm>
          <a:off x="499604" y="102553"/>
          <a:ext cx="699445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74" tIns="0" rIns="26437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الغسل والتطيب.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866" y="132815"/>
        <a:ext cx="6933932" cy="559396"/>
      </dsp:txXfrm>
    </dsp:sp>
    <dsp:sp modelId="{51EAFF72-22A0-4679-8A91-17FCDC04C703}">
      <dsp:nvSpPr>
        <dsp:cNvPr id="0" name=""/>
        <dsp:cNvSpPr/>
      </dsp:nvSpPr>
      <dsp:spPr>
        <a:xfrm>
          <a:off x="0" y="1365073"/>
          <a:ext cx="99920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C986B-0DD5-45CD-A800-C15315826DC6}">
      <dsp:nvSpPr>
        <dsp:cNvPr id="0" name=""/>
        <dsp:cNvSpPr/>
      </dsp:nvSpPr>
      <dsp:spPr>
        <a:xfrm>
          <a:off x="499604" y="1055113"/>
          <a:ext cx="699445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74" tIns="0" rIns="26437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الأكل من الأضحية</a:t>
          </a:r>
          <a:b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بعد صلاة الأضحى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866" y="1085375"/>
        <a:ext cx="6933932" cy="559396"/>
      </dsp:txXfrm>
    </dsp:sp>
    <dsp:sp modelId="{91144E10-30AD-4A9A-B2C4-55388B401625}">
      <dsp:nvSpPr>
        <dsp:cNvPr id="0" name=""/>
        <dsp:cNvSpPr/>
      </dsp:nvSpPr>
      <dsp:spPr>
        <a:xfrm>
          <a:off x="0" y="2317634"/>
          <a:ext cx="99920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FBC37-BB99-4D90-B0A6-6FF7DE6CE689}">
      <dsp:nvSpPr>
        <dsp:cNvPr id="0" name=""/>
        <dsp:cNvSpPr/>
      </dsp:nvSpPr>
      <dsp:spPr>
        <a:xfrm>
          <a:off x="499604" y="2007673"/>
          <a:ext cx="699445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74" tIns="0" rIns="26437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المشي للصلاة</a:t>
          </a:r>
          <a:b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بسكينة ووقار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866" y="2037935"/>
        <a:ext cx="6933932" cy="559396"/>
      </dsp:txXfrm>
    </dsp:sp>
    <dsp:sp modelId="{7C96ED41-98C8-4E63-9ED4-E2EC30A2D14B}">
      <dsp:nvSpPr>
        <dsp:cNvPr id="0" name=""/>
        <dsp:cNvSpPr/>
      </dsp:nvSpPr>
      <dsp:spPr>
        <a:xfrm>
          <a:off x="0" y="3270194"/>
          <a:ext cx="99920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73702-DD10-4E6B-804F-292914D33B84}">
      <dsp:nvSpPr>
        <dsp:cNvPr id="0" name=""/>
        <dsp:cNvSpPr/>
      </dsp:nvSpPr>
      <dsp:spPr>
        <a:xfrm>
          <a:off x="499604" y="2960234"/>
          <a:ext cx="699445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74" tIns="0" rIns="26437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مخالفة الطريق.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866" y="2990496"/>
        <a:ext cx="6933932" cy="559396"/>
      </dsp:txXfrm>
    </dsp:sp>
    <dsp:sp modelId="{FC4098A1-7D03-4D12-8F45-027CBA1C94E4}">
      <dsp:nvSpPr>
        <dsp:cNvPr id="0" name=""/>
        <dsp:cNvSpPr/>
      </dsp:nvSpPr>
      <dsp:spPr>
        <a:xfrm>
          <a:off x="0" y="4222754"/>
          <a:ext cx="999208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7DE3F-A8C4-4DC9-B3CD-652F984EF47C}">
      <dsp:nvSpPr>
        <dsp:cNvPr id="0" name=""/>
        <dsp:cNvSpPr/>
      </dsp:nvSpPr>
      <dsp:spPr>
        <a:xfrm>
          <a:off x="499604" y="3912794"/>
          <a:ext cx="699445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74" tIns="0" rIns="264374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0" i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الأكل قبل الخروج</a:t>
          </a:r>
          <a:b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ar-SA" sz="2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لصلاة الفطر.</a:t>
          </a:r>
          <a:r>
            <a:rPr lang="ar-S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ar-SA" sz="2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866" y="3943056"/>
        <a:ext cx="693393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6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070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75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9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0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4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666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1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30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796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872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66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0135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667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298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101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11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8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0652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7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754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228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02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2972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237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4650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87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551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4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35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63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32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32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238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29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6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8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8368D90-E2A6-4B44-A209-D2FAAAA1503C}" type="datetimeFigureOut">
              <a:rPr lang="ar-SA" smtClean="0"/>
              <a:t>27/03/1443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CB49DB7-3F99-4225-BC0F-4738D2DE99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5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3" y="750627"/>
            <a:ext cx="49814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تقرير عن: .........................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اسم الطالب:.......................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الصف: ...........................</a:t>
            </a:r>
            <a:endParaRPr lang="ar-SA" sz="3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69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seet.com/wp-content/uploads/2021/04/%D9%85%D8%AA%D9%89-%D8%AA%D8%A8%D8%AF%D8%A7-%D8%AA%D9%83%D8%A8%D9%8A%D8%B1%D8%A7%D8%AA-%D8%A7%D9%84%D8%B9%D9%8A%D8%AF-800x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25"/>
            <a:ext cx="12192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7660" y="3739487"/>
            <a:ext cx="5923129" cy="746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" name="Rectangle 4"/>
          <p:cNvSpPr/>
          <p:nvPr/>
        </p:nvSpPr>
        <p:spPr>
          <a:xfrm>
            <a:off x="122828" y="1659146"/>
            <a:ext cx="3684897" cy="830997"/>
          </a:xfrm>
          <a:prstGeom prst="rect">
            <a:avLst/>
          </a:prstGeom>
          <a:solidFill>
            <a:srgbClr val="92466C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0" i="0" dirty="0" smtClean="0">
                <a:solidFill>
                  <a:schemeClr val="bg1"/>
                </a:solidFill>
                <a:effectLst/>
                <a:latin typeface="LotusResalalight-Regular"/>
              </a:rPr>
              <a:t>*عيد الفطر في الأول من شوال عيد الأضحى في العاشر من ذي الحجة</a:t>
            </a:r>
            <a:r>
              <a:rPr lang="ar-SA" sz="2400" dirty="0" smtClean="0">
                <a:solidFill>
                  <a:schemeClr val="bg1"/>
                </a:solidFill>
              </a:rPr>
              <a:t> 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6502" y="345716"/>
            <a:ext cx="1455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tx2">
                    <a:lumMod val="50000"/>
                  </a:schemeClr>
                </a:solidFill>
              </a:rPr>
              <a:t>صلاة العيد</a:t>
            </a:r>
            <a:endParaRPr lang="ar-S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10050" y="249014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11891"/>
              </p:ext>
            </p:extLst>
          </p:nvPr>
        </p:nvGraphicFramePr>
        <p:xfrm>
          <a:off x="4210050" y="902918"/>
          <a:ext cx="7752213" cy="3583428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589964"/>
                <a:gridCol w="6162249"/>
              </a:tblGrid>
              <a:tr h="895857">
                <a:tc>
                  <a:txBody>
                    <a:bodyPr/>
                    <a:lstStyle/>
                    <a:p>
                      <a:r>
                        <a:rPr lang="ar-SA" sz="2400" dirty="0">
                          <a:effectLst/>
                        </a:rPr>
                        <a:t>مشروعيتها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400" dirty="0" smtClean="0">
                          <a:effectLst/>
                        </a:rPr>
                        <a:t>شرعت </a:t>
                      </a:r>
                      <a:r>
                        <a:rPr lang="ar-SA" sz="2400" dirty="0">
                          <a:effectLst/>
                        </a:rPr>
                        <a:t>صلاة العيد في السنة الأولى من الهجرة.</a:t>
                      </a:r>
                    </a:p>
                  </a:txBody>
                  <a:tcPr anchor="ctr"/>
                </a:tc>
              </a:tr>
              <a:tr h="497698">
                <a:tc>
                  <a:txBody>
                    <a:bodyPr/>
                    <a:lstStyle/>
                    <a:p>
                      <a:r>
                        <a:rPr lang="ar-SA" sz="2400" dirty="0">
                          <a:effectLst/>
                        </a:rPr>
                        <a:t>حكمها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400" dirty="0">
                          <a:effectLst/>
                        </a:rPr>
                        <a:t>فرض كفاية.</a:t>
                      </a:r>
                    </a:p>
                  </a:txBody>
                  <a:tcPr anchor="ctr"/>
                </a:tc>
              </a:tr>
              <a:tr h="895857">
                <a:tc>
                  <a:txBody>
                    <a:bodyPr/>
                    <a:lstStyle/>
                    <a:p>
                      <a:r>
                        <a:rPr lang="ar-SA" sz="2400" dirty="0">
                          <a:effectLst/>
                        </a:rPr>
                        <a:t>مكان أدائها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400" dirty="0">
                          <a:effectLst/>
                        </a:rPr>
                        <a:t>يسن أداؤها في المصلى وهو </a:t>
                      </a:r>
                      <a:r>
                        <a:rPr lang="ar-SA" sz="2400" dirty="0" smtClean="0">
                          <a:effectLst/>
                        </a:rPr>
                        <a:t>الأفضل، ويجوز </a:t>
                      </a:r>
                      <a:r>
                        <a:rPr lang="ar-SA" sz="2400" dirty="0">
                          <a:effectLst/>
                        </a:rPr>
                        <a:t>صلاتها في المسجد.</a:t>
                      </a:r>
                    </a:p>
                  </a:txBody>
                  <a:tcPr anchor="ctr"/>
                </a:tc>
              </a:tr>
              <a:tr h="1294016">
                <a:tc>
                  <a:txBody>
                    <a:bodyPr/>
                    <a:lstStyle/>
                    <a:p>
                      <a:r>
                        <a:rPr lang="ar-SA" sz="2400" dirty="0">
                          <a:effectLst/>
                        </a:rPr>
                        <a:t>وقتها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SA" sz="2400" dirty="0" smtClean="0">
                          <a:effectLst/>
                        </a:rPr>
                        <a:t>يبدأ </a:t>
                      </a:r>
                      <a:r>
                        <a:rPr lang="ar-SA" sz="2400" dirty="0">
                          <a:effectLst/>
                        </a:rPr>
                        <a:t>بعد طلوع الشمس بربع ساعة </a:t>
                      </a:r>
                      <a:r>
                        <a:rPr lang="ar-SA" sz="2400" dirty="0" smtClean="0">
                          <a:effectLst/>
                        </a:rPr>
                        <a:t>تقريبا ويمتد </a:t>
                      </a:r>
                      <a:r>
                        <a:rPr lang="ar-SA" sz="2400" dirty="0">
                          <a:effectLst/>
                        </a:rPr>
                        <a:t>إلى وقت الزوال، والسنة </a:t>
                      </a:r>
                      <a:r>
                        <a:rPr lang="ar-SA" sz="2400" dirty="0" smtClean="0">
                          <a:effectLst/>
                        </a:rPr>
                        <a:t>تقديم </a:t>
                      </a:r>
                      <a:r>
                        <a:rPr lang="ar-SA" sz="2400" kern="1200" dirty="0" smtClean="0">
                          <a:effectLst/>
                        </a:rPr>
                        <a:t>صلاة عيد الأضحى وتأخير صلاة الفطر</a:t>
                      </a:r>
                      <a:r>
                        <a:rPr lang="ar-SA" sz="2400" kern="1200" dirty="0" smtClean="0">
                          <a:effectLst/>
                        </a:rPr>
                        <a:t>.</a:t>
                      </a:r>
                      <a:endParaRPr lang="ar-SA" sz="2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27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9349" y="269592"/>
            <a:ext cx="3479042" cy="521980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3C623B"/>
                </a:solidFill>
              </a:rPr>
              <a:t>كيفية صلاة </a:t>
            </a:r>
            <a:r>
              <a:rPr lang="ar-SA" b="1" dirty="0" smtClean="0">
                <a:solidFill>
                  <a:srgbClr val="3C623B"/>
                </a:solidFill>
              </a:rPr>
              <a:t>العيد:</a:t>
            </a:r>
            <a:endParaRPr lang="ar-SA" dirty="0">
              <a:solidFill>
                <a:srgbClr val="3C623B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8" t="38319" r="61756" b="27235"/>
          <a:stretch/>
        </p:blipFill>
        <p:spPr>
          <a:xfrm>
            <a:off x="0" y="3575713"/>
            <a:ext cx="12192000" cy="3282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695" y="791572"/>
            <a:ext cx="118326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صلاة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العيد ركعتان من غير أذان أو إقامة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.</a:t>
            </a:r>
          </a:p>
          <a:p>
            <a:r>
              <a:rPr lang="ar-SA" sz="2800" dirty="0" smtClean="0">
                <a:latin typeface="LotusResalalight-Regular"/>
              </a:rPr>
              <a:t>-</a:t>
            </a:r>
            <a:r>
              <a:rPr lang="ar-SA" sz="2800" b="1" dirty="0" smtClean="0">
                <a:solidFill>
                  <a:srgbClr val="00B0F0"/>
                </a:solidFill>
                <a:latin typeface="LotusResalalight-Regular"/>
              </a:rPr>
              <a:t> </a:t>
            </a:r>
            <a:r>
              <a:rPr lang="ar-SA" sz="2800" b="1" dirty="0">
                <a:solidFill>
                  <a:schemeClr val="tx2"/>
                </a:solidFill>
                <a:latin typeface="LotusResalaBold-Regular"/>
              </a:rPr>
              <a:t>الركعة الأولى: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يكبر فيها الإمام ست تكبيرات بعد تكبيرة الإحرام، ويرفع يديه مع 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كل تكبيرة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، ويكبر المصلون خلفه، ثم يقرأ الإمام الفاتحة، ويقرأ بعدها سورة الأعلى، أو 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ما تيسر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من القرآن الكريم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.</a:t>
            </a:r>
          </a:p>
          <a:p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/>
            </a:r>
            <a:br>
              <a:rPr lang="ar-SA" sz="2800" dirty="0">
                <a:solidFill>
                  <a:srgbClr val="242021"/>
                </a:solidFill>
                <a:latin typeface="LotusResalalight-Regular"/>
              </a:rPr>
            </a:br>
            <a:r>
              <a:rPr lang="ar-SA" sz="2800" dirty="0">
                <a:latin typeface="LotusResalalight-Regular"/>
              </a:rPr>
              <a:t>- </a:t>
            </a:r>
            <a:r>
              <a:rPr lang="ar-SA" sz="2800" b="1" dirty="0">
                <a:solidFill>
                  <a:schemeClr val="tx2"/>
                </a:solidFill>
                <a:latin typeface="LotusResalaBold-Regular"/>
              </a:rPr>
              <a:t>الركعة الثانية</a:t>
            </a:r>
            <a:r>
              <a:rPr lang="ar-SA" sz="2800" dirty="0">
                <a:solidFill>
                  <a:schemeClr val="tx2"/>
                </a:solidFill>
                <a:latin typeface="LotusResalaBold-Regular"/>
              </a:rPr>
              <a:t>: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يكبر الإمام خمس تكبيرات، بعد تكبيرة القيام، ويكبر المصلون خلفه، 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ثم يقرأ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الفاتحة، ويقرأ بعدها سورة الغاشية، أو ما تيسر من القرآن الكريم.</a:t>
            </a:r>
            <a:br>
              <a:rPr lang="ar-SA" sz="2800" dirty="0">
                <a:solidFill>
                  <a:srgbClr val="242021"/>
                </a:solidFill>
                <a:latin typeface="LotusResalalight-Regular"/>
              </a:rPr>
            </a:b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- 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بعد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إتمام الصلاة يخطب الإمام خطبتين كخطبتي الجمعة، 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يذكر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بفضل زكاة الفطر 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يومُ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الفطر وحكمتها، وفي عيد الأضحى 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يذكر بفضل </a:t>
            </a:r>
            <a:r>
              <a:rPr lang="ar-SA" sz="2800" dirty="0">
                <a:solidFill>
                  <a:srgbClr val="242021"/>
                </a:solidFill>
                <a:latin typeface="LotusResalalight-Regular"/>
              </a:rPr>
              <a:t>الأضحية ويبين </a:t>
            </a:r>
            <a:r>
              <a:rPr lang="ar-SA" sz="2800" dirty="0" smtClean="0">
                <a:solidFill>
                  <a:srgbClr val="242021"/>
                </a:solidFill>
                <a:latin typeface="LotusResalalight-Regular"/>
              </a:rPr>
              <a:t>أحكامها.</a:t>
            </a:r>
            <a:r>
              <a:rPr lang="ar-SA" sz="2800" dirty="0" smtClean="0"/>
              <a:t> </a:t>
            </a:r>
            <a:br>
              <a:rPr lang="ar-SA" sz="2800" dirty="0" smtClean="0"/>
            </a:b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52252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504" y="600500"/>
            <a:ext cx="4980296" cy="501221"/>
          </a:xfrm>
        </p:spPr>
        <p:txBody>
          <a:bodyPr>
            <a:normAutofit/>
          </a:bodyPr>
          <a:lstStyle/>
          <a:p>
            <a:pPr algn="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بعض المسائل المتعلقة بصلاة العيد:</a:t>
            </a:r>
            <a:r>
              <a:rPr lang="ar-S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116" y="2848061"/>
            <a:ext cx="10234684" cy="32388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ar-SA" sz="2400" dirty="0" smtClean="0"/>
              <a:t>3. يسن التكبير ليلتي العيدين، وعشر من ذي الحجة، وأيام التشريق، وهو نوعان:</a:t>
            </a:r>
          </a:p>
          <a:p>
            <a:pPr marL="0" indent="0">
              <a:buNone/>
            </a:pPr>
            <a:r>
              <a:rPr lang="ar-SA" sz="2400" dirty="0" smtClean="0"/>
              <a:t/>
            </a:r>
            <a:br>
              <a:rPr lang="ar-SA" sz="2400" dirty="0" smtClean="0"/>
            </a:br>
            <a:endParaRPr lang="ar-SA" sz="2400" dirty="0"/>
          </a:p>
        </p:txBody>
      </p:sp>
      <p:sp>
        <p:nvSpPr>
          <p:cNvPr id="4" name="Rectangle 3"/>
          <p:cNvSpPr/>
          <p:nvPr/>
        </p:nvSpPr>
        <p:spPr>
          <a:xfrm>
            <a:off x="1119116" y="1292705"/>
            <a:ext cx="102346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ar-SA" sz="2400" dirty="0" smtClean="0"/>
              <a:t>تصح صلاة العيد من الرجال والنساء والصبيان مسافرين أو مقيمين </a:t>
            </a:r>
            <a:endParaRPr lang="ar-SA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19116" y="1945353"/>
            <a:ext cx="102399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 smtClean="0"/>
              <a:t>2. يسن لمن فاتته صلاة العيد أو فاته بعضها، قضاؤها على صفتها، سواء قضاها منفردا أو مع جماعة.</a:t>
            </a:r>
            <a:endParaRPr lang="ar-SA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564004" y="3400772"/>
            <a:ext cx="4354205" cy="252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التكبير المطلق</a:t>
            </a:r>
            <a:br>
              <a:rPr lang="ar-SA" sz="2400" b="1" dirty="0"/>
            </a:br>
            <a:r>
              <a:rPr lang="ar-SA" sz="2400" dirty="0"/>
              <a:t>( أي لم يقيد بوقت محدد </a:t>
            </a:r>
            <a:r>
              <a:rPr lang="ar-SA" sz="2400" dirty="0" smtClean="0"/>
              <a:t>) في </a:t>
            </a:r>
            <a:r>
              <a:rPr lang="ar-SA" sz="2400" dirty="0"/>
              <a:t>عيد الفطر يسن من غروب شمس </a:t>
            </a:r>
            <a:r>
              <a:rPr lang="ar-SA" sz="2400" dirty="0" smtClean="0"/>
              <a:t>آخر يوم </a:t>
            </a:r>
            <a:r>
              <a:rPr lang="ar-SA" sz="2400" dirty="0"/>
              <a:t>من رمضان إلى فراغ الإمام من </a:t>
            </a:r>
            <a:r>
              <a:rPr lang="ar-SA" sz="2400" dirty="0" smtClean="0"/>
              <a:t>الخطبة. في </a:t>
            </a:r>
            <a:r>
              <a:rPr lang="ar-SA" sz="2400" dirty="0"/>
              <a:t>عيد الأضحى يسن منذ دخول </a:t>
            </a:r>
            <a:r>
              <a:rPr lang="ar-SA" sz="2400" dirty="0" smtClean="0"/>
              <a:t>شهر ذي </a:t>
            </a:r>
            <a:r>
              <a:rPr lang="ar-SA" sz="2400" dirty="0"/>
              <a:t>الحجة إلى آخر اليوم التاسع</a:t>
            </a:r>
            <a:r>
              <a:rPr lang="ar-SA" sz="2400" dirty="0" smtClean="0"/>
              <a:t> منه</a:t>
            </a:r>
            <a:endParaRPr lang="ar-SA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719618" y="3400772"/>
            <a:ext cx="4531057" cy="252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التكبير </a:t>
            </a:r>
            <a:r>
              <a:rPr lang="ar-SA" sz="2400" b="1" dirty="0" smtClean="0"/>
              <a:t>المقيد</a:t>
            </a:r>
          </a:p>
          <a:p>
            <a:pPr algn="ctr"/>
            <a:r>
              <a:rPr lang="ar-SA" sz="2400" b="1" dirty="0" smtClean="0"/>
              <a:t>سمي</a:t>
            </a:r>
            <a:r>
              <a:rPr lang="ar-SA" sz="2400" dirty="0" smtClean="0"/>
              <a:t> مقيدا؛ </a:t>
            </a:r>
            <a:r>
              <a:rPr lang="ar-SA" sz="2400" dirty="0"/>
              <a:t>لأنه يتم عقب كل فريضة</a:t>
            </a:r>
            <a:br>
              <a:rPr lang="ar-SA" sz="2400" dirty="0"/>
            </a:br>
            <a:r>
              <a:rPr lang="ar-SA" sz="2400" dirty="0"/>
              <a:t>صلاها في جماعة في عيد الأضحى )</a:t>
            </a:r>
            <a:br>
              <a:rPr lang="ar-SA" sz="2400" dirty="0"/>
            </a:br>
            <a:r>
              <a:rPr lang="ar-SA" sz="2400" dirty="0"/>
              <a:t>يبدأ من صلاة فجر يوم عرفة</a:t>
            </a:r>
            <a:br>
              <a:rPr lang="ar-SA" sz="2400" dirty="0"/>
            </a:br>
            <a:r>
              <a:rPr lang="ar-SA" sz="2400" dirty="0"/>
              <a:t>إلى آخر يوم من أيام التشريق الثلاثة</a:t>
            </a:r>
            <a:r>
              <a:rPr lang="ar-SA" sz="2400" dirty="0" smtClean="0"/>
              <a:t> </a:t>
            </a:r>
            <a:br>
              <a:rPr lang="ar-SA" sz="2400" dirty="0" smtClean="0"/>
            </a:b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2409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633" y="682388"/>
            <a:ext cx="2571238" cy="850256"/>
          </a:xfrm>
        </p:spPr>
        <p:txBody>
          <a:bodyPr>
            <a:normAutofit/>
          </a:bodyPr>
          <a:lstStyle/>
          <a:p>
            <a:pPr algn="r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آداب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العيد </a:t>
            </a: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830890"/>
              </p:ext>
            </p:extLst>
          </p:nvPr>
        </p:nvGraphicFramePr>
        <p:xfrm>
          <a:off x="1364776" y="1532644"/>
          <a:ext cx="9992081" cy="485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75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806" t="30040" r="17612" b="12818"/>
          <a:stretch/>
        </p:blipFill>
        <p:spPr>
          <a:xfrm>
            <a:off x="860774" y="701923"/>
            <a:ext cx="10603863" cy="60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9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Basi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207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LotusResalaBold-Regular</vt:lpstr>
      <vt:lpstr>LotusResalalight-Regular</vt:lpstr>
      <vt:lpstr>Tahoma</vt:lpstr>
      <vt:lpstr>Times New Roman</vt:lpstr>
      <vt:lpstr>Office Theme</vt:lpstr>
      <vt:lpstr>Retrospect</vt:lpstr>
      <vt:lpstr>Basis</vt:lpstr>
      <vt:lpstr>PowerPoint Presentation</vt:lpstr>
      <vt:lpstr>PowerPoint Presentation</vt:lpstr>
      <vt:lpstr>كيفية صلاة العيد:</vt:lpstr>
      <vt:lpstr>بعض المسائل المتعلقة بصلاة العيد: </vt:lpstr>
      <vt:lpstr>آداب العيد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Afnan Ahmed</dc:creator>
  <cp:lastModifiedBy>Afnan Ahmed</cp:lastModifiedBy>
  <cp:revision>8</cp:revision>
  <dcterms:created xsi:type="dcterms:W3CDTF">2021-11-02T16:42:25Z</dcterms:created>
  <dcterms:modified xsi:type="dcterms:W3CDTF">2021-11-02T17:24:45Z</dcterms:modified>
</cp:coreProperties>
</file>