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6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1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1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90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95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5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12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5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5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10B0-25CA-4C74-A6D3-DBB5CF7C7774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CB20A-15AE-4112-A24E-EA6764113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7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96" y="0"/>
            <a:ext cx="12140504" cy="914323"/>
          </a:xfrm>
        </p:spPr>
        <p:txBody>
          <a:bodyPr>
            <a:normAutofit/>
          </a:bodyPr>
          <a:lstStyle/>
          <a:p>
            <a:pPr algn="ctr"/>
            <a:r>
              <a:rPr lang="ar-KW" sz="4400" dirty="0" smtClean="0">
                <a:solidFill>
                  <a:schemeClr val="tx1"/>
                </a:solidFill>
                <a:cs typeface="Sultan Medium" pitchFamily="2" charset="-78"/>
              </a:rPr>
              <a:t>تقرير </a:t>
            </a:r>
            <a:r>
              <a:rPr lang="ar-KW" sz="4400" dirty="0" smtClean="0">
                <a:solidFill>
                  <a:schemeClr val="tx1"/>
                </a:solidFill>
                <a:cs typeface="Sultan Medium" pitchFamily="2" charset="-78"/>
              </a:rPr>
              <a:t>عن الفيضان</a:t>
            </a:r>
            <a:endParaRPr lang="en-US" sz="4400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78040" y="3064382"/>
            <a:ext cx="4578621" cy="1629135"/>
          </a:xfrm>
        </p:spPr>
        <p:txBody>
          <a:bodyPr>
            <a:noAutofit/>
          </a:bodyPr>
          <a:lstStyle/>
          <a:p>
            <a:r>
              <a:rPr lang="ar-KW" sz="4000" dirty="0" smtClean="0">
                <a:solidFill>
                  <a:schemeClr val="tx1"/>
                </a:solidFill>
                <a:cs typeface="Sultan Medium" pitchFamily="2" charset="-78"/>
              </a:rPr>
              <a:t>إسم الطالب : .................</a:t>
            </a:r>
          </a:p>
          <a:p>
            <a:r>
              <a:rPr lang="ar-KW" sz="4000" dirty="0" smtClean="0">
                <a:solidFill>
                  <a:schemeClr val="tx1"/>
                </a:solidFill>
                <a:cs typeface="Sultan Medium" pitchFamily="2" charset="-78"/>
              </a:rPr>
              <a:t>الصف : ..............    </a:t>
            </a:r>
            <a:endParaRPr lang="en-US" sz="4000" dirty="0">
              <a:solidFill>
                <a:schemeClr val="tx1"/>
              </a:solidFill>
              <a:cs typeface="Sultan Medium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2701" t="-282" r="17979" b="282"/>
          <a:stretch/>
        </p:blipFill>
        <p:spPr>
          <a:xfrm>
            <a:off x="251528" y="3878950"/>
            <a:ext cx="2871537" cy="284396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82286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209" y="52891"/>
            <a:ext cx="10353762" cy="790564"/>
          </a:xfrm>
        </p:spPr>
        <p:txBody>
          <a:bodyPr/>
          <a:lstStyle/>
          <a:p>
            <a:pPr algn="ctr"/>
            <a:r>
              <a:rPr lang="ar-KW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Sultan Medium" pitchFamily="2" charset="-78"/>
              </a:rPr>
              <a:t>الفيضان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Sultan Medium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139" y="1225296"/>
            <a:ext cx="11225653" cy="56327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900" indent="0" algn="r">
              <a:buNone/>
            </a:pPr>
            <a:r>
              <a:rPr lang="ar-KW" sz="2400" dirty="0" smtClean="0">
                <a:solidFill>
                  <a:srgbClr val="FF0000"/>
                </a:solidFill>
                <a:cs typeface="Sultan Medium" pitchFamily="2" charset="-78"/>
              </a:rPr>
              <a:t>الفيضان : </a:t>
            </a:r>
            <a:r>
              <a:rPr lang="ar-KW" sz="2400" dirty="0" smtClean="0">
                <a:cs typeface="Sultan Medium" pitchFamily="2" charset="-78"/>
              </a:rPr>
              <a:t>هو ظاهرة طبيعية تحدث عمدما يزيد منسوب المياه في أي مسطح مائي ليرتفع عن مستوى ضفافه فيطغى عليها .</a:t>
            </a:r>
          </a:p>
          <a:p>
            <a:pPr marL="36900" indent="0" algn="r">
              <a:buNone/>
            </a:pPr>
            <a:endParaRPr lang="ar-KW" sz="2400" dirty="0"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sz="2400" dirty="0" smtClean="0">
                <a:solidFill>
                  <a:srgbClr val="0070C0"/>
                </a:solidFill>
                <a:cs typeface="Sultan Medium" pitchFamily="2" charset="-78"/>
              </a:rPr>
              <a:t>والفيضان ظاهرة متكررة الحدوث في كثير من المناطق حول العالم</a:t>
            </a:r>
          </a:p>
          <a:p>
            <a:pPr marL="36900" indent="0" algn="r">
              <a:buNone/>
            </a:pPr>
            <a:endParaRPr lang="ar-KW" sz="2400" dirty="0" smtClean="0">
              <a:solidFill>
                <a:srgbClr val="0070C0"/>
              </a:solidFill>
              <a:cs typeface="Sultan Medium" pitchFamily="2" charset="-78"/>
            </a:endParaRPr>
          </a:p>
          <a:p>
            <a:pPr marL="36900" indent="0" algn="r">
              <a:buNone/>
            </a:pPr>
            <a:r>
              <a:rPr lang="ar-KW" sz="2400" dirty="0" smtClean="0">
                <a:solidFill>
                  <a:srgbClr val="0070C0"/>
                </a:solidFill>
                <a:cs typeface="Sultan Medium" pitchFamily="2" charset="-78"/>
              </a:rPr>
              <a:t>وفي بعض الأحيان يصبح الفيضان شديد التدمير بسبب كميات المياه المتحركة وسرعتها </a:t>
            </a:r>
            <a:endParaRPr lang="ar-KW" sz="2400" dirty="0" smtClean="0">
              <a:solidFill>
                <a:srgbClr val="0070C0"/>
              </a:solidFill>
              <a:cs typeface="Sultan Medium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377" y="4328983"/>
            <a:ext cx="3623837" cy="21220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923" y="4242816"/>
            <a:ext cx="3661610" cy="22082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88378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118" y="0"/>
            <a:ext cx="10353762" cy="970450"/>
          </a:xfrm>
        </p:spPr>
        <p:txBody>
          <a:bodyPr/>
          <a:lstStyle/>
          <a:p>
            <a:pPr algn="ctr"/>
            <a:r>
              <a:rPr lang="ar-KW" dirty="0" smtClean="0">
                <a:cs typeface="Sultan Medium" pitchFamily="2" charset="-78"/>
              </a:rPr>
              <a:t>الفيضان</a:t>
            </a:r>
            <a:endParaRPr lang="en-US" dirty="0">
              <a:cs typeface="Sultan Medium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103586"/>
            <a:ext cx="12191999" cy="57544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237300" lvl="7" indent="0" algn="r">
              <a:buNone/>
            </a:pPr>
            <a:r>
              <a:rPr lang="ar-KW" sz="36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أسباب حدوث الفيضان :</a:t>
            </a:r>
          </a:p>
          <a:p>
            <a:pPr marL="3237300" lvl="7" indent="0" algn="r">
              <a:buNone/>
            </a:pPr>
            <a:endParaRPr lang="en-US" sz="800" b="1" dirty="0" smtClean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237300" lvl="7" indent="0" algn="r">
              <a:buNone/>
            </a:pPr>
            <a:r>
              <a:rPr lang="ar-KW" sz="36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</a:t>
            </a:r>
            <a:r>
              <a:rPr lang="ar-KW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انصهار الجليد وانصبابه في الأنهار</a:t>
            </a:r>
          </a:p>
          <a:p>
            <a:pPr marL="3237300" lvl="7" indent="0" algn="r">
              <a:buNone/>
            </a:pPr>
            <a:endParaRPr lang="ar-KW" sz="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237300" lvl="7" indent="0" algn="r">
              <a:buNone/>
            </a:pPr>
            <a:r>
              <a:rPr lang="ar-KW" sz="36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</a:t>
            </a:r>
            <a:r>
              <a:rPr lang="ar-KW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العواصف القوية والأعاصير</a:t>
            </a:r>
          </a:p>
          <a:p>
            <a:pPr marL="3237300" lvl="7" indent="0" algn="r">
              <a:buNone/>
            </a:pPr>
            <a:endParaRPr lang="ar-KW" sz="800" b="1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3237300" lvl="7" indent="0" algn="r">
              <a:buNone/>
            </a:pPr>
            <a:r>
              <a:rPr lang="ar-KW" sz="3600" b="1" dirty="0" smtClean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</a:t>
            </a:r>
            <a:r>
              <a:rPr lang="ar-KW" sz="36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الاحتباس الحراري</a:t>
            </a:r>
          </a:p>
          <a:p>
            <a:pPr marL="494100" indent="-457200" algn="r"/>
            <a:endParaRPr lang="ar-KW" sz="3200" b="1" dirty="0" smtClean="0"/>
          </a:p>
          <a:p>
            <a:pPr marL="36900" indent="0" algn="r">
              <a:buNone/>
            </a:pPr>
            <a:endParaRPr lang="ar-KW" sz="3200" b="1" dirty="0" smtClean="0"/>
          </a:p>
          <a:p>
            <a:pPr marL="36900" indent="0" algn="r">
              <a:buNone/>
            </a:pPr>
            <a:endParaRPr lang="ar-KW" sz="2400" b="1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36" y="1103586"/>
            <a:ext cx="2633843" cy="156273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35" y="3056099"/>
            <a:ext cx="2633842" cy="15627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535" y="5008612"/>
            <a:ext cx="2633843" cy="1562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1269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200" y="600462"/>
            <a:ext cx="3446608" cy="26664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33279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Sakkal Majalla</vt:lpstr>
      <vt:lpstr>Sultan Medium</vt:lpstr>
      <vt:lpstr>Office Theme</vt:lpstr>
      <vt:lpstr>تقرير عن الفيضان</vt:lpstr>
      <vt:lpstr>الفيضان</vt:lpstr>
      <vt:lpstr>الفيضان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عن الفيضان</dc:title>
  <dc:creator>hp</dc:creator>
  <cp:lastModifiedBy>hp</cp:lastModifiedBy>
  <cp:revision>4</cp:revision>
  <dcterms:created xsi:type="dcterms:W3CDTF">2021-11-03T23:23:34Z</dcterms:created>
  <dcterms:modified xsi:type="dcterms:W3CDTF">2021-11-03T23:52:22Z</dcterms:modified>
</cp:coreProperties>
</file>