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7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0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1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1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0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6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F612E-EE11-49B2-8D41-1C2A214C32D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1510-333A-4F4E-B3C8-08634B67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3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6243" y="-140943"/>
            <a:ext cx="12737432" cy="1037619"/>
          </a:xfrm>
        </p:spPr>
        <p:txBody>
          <a:bodyPr>
            <a:normAutofit/>
          </a:bodyPr>
          <a:lstStyle/>
          <a:p>
            <a:pPr algn="ctr"/>
            <a:r>
              <a:rPr lang="ar-KW" sz="4400" dirty="0" smtClean="0">
                <a:solidFill>
                  <a:srgbClr val="FF0000"/>
                </a:solidFill>
                <a:cs typeface="Sultan Medium" pitchFamily="2" charset="-78"/>
              </a:rPr>
              <a:t>تقرير عن </a:t>
            </a:r>
            <a:r>
              <a:rPr lang="ar-KW" sz="4400" dirty="0" smtClean="0">
                <a:solidFill>
                  <a:srgbClr val="FF0000"/>
                </a:solidFill>
                <a:cs typeface="Sultan Medium" pitchFamily="2" charset="-78"/>
              </a:rPr>
              <a:t>طبقات الأرض وتكوين البراكين</a:t>
            </a:r>
            <a:endParaRPr lang="en-US" sz="4400" dirty="0">
              <a:solidFill>
                <a:srgbClr val="FF0000"/>
              </a:solidFill>
              <a:cs typeface="Sultan Mediu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2473" y="2735600"/>
            <a:ext cx="4678404" cy="2119863"/>
          </a:xfrm>
        </p:spPr>
        <p:txBody>
          <a:bodyPr>
            <a:normAutofit/>
          </a:bodyPr>
          <a:lstStyle/>
          <a:p>
            <a:r>
              <a:rPr lang="ar-KW" sz="4000" dirty="0" smtClean="0">
                <a:solidFill>
                  <a:srgbClr val="FF0000"/>
                </a:solidFill>
                <a:cs typeface="Sultan Medium" pitchFamily="2" charset="-78"/>
              </a:rPr>
              <a:t>إسم الطالب : .................</a:t>
            </a:r>
          </a:p>
          <a:p>
            <a:r>
              <a:rPr lang="ar-KW" sz="4000" dirty="0" smtClean="0">
                <a:solidFill>
                  <a:srgbClr val="FF0000"/>
                </a:solidFill>
                <a:cs typeface="Sultan Medium" pitchFamily="2" charset="-78"/>
              </a:rPr>
              <a:t>الصف : ..............    </a:t>
            </a:r>
            <a:endParaRPr lang="en-US" sz="4000" dirty="0">
              <a:solidFill>
                <a:srgbClr val="FF0000"/>
              </a:solidFill>
              <a:cs typeface="Sultan Medium" pitchFamily="2" charset="-78"/>
            </a:endParaRPr>
          </a:p>
        </p:txBody>
      </p:sp>
      <p:pic>
        <p:nvPicPr>
          <p:cNvPr id="1028" name="Picture 4" descr="مهارات درس الكتل و الجبهات الهوائية مادة العلوم الصف الأول متوسط الفصل  الدراسي الثاني 1441 - مؤسسة التحاضير الحديث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927" y="4965032"/>
            <a:ext cx="6149400" cy="189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6997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091" y="222853"/>
            <a:ext cx="10353762" cy="790564"/>
          </a:xfrm>
        </p:spPr>
        <p:txBody>
          <a:bodyPr/>
          <a:lstStyle/>
          <a:p>
            <a:pPr algn="ctr"/>
            <a:r>
              <a:rPr lang="ar-KW" sz="4400" dirty="0" smtClean="0">
                <a:solidFill>
                  <a:srgbClr val="C00000"/>
                </a:solidFill>
                <a:cs typeface="Sultan Medium" pitchFamily="2" charset="-78"/>
              </a:rPr>
              <a:t>طبقات الأرض</a:t>
            </a:r>
            <a:endParaRPr lang="en-US" sz="4400" dirty="0">
              <a:solidFill>
                <a:srgbClr val="C00000"/>
              </a:solidFill>
              <a:cs typeface="Sultan Medium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" y="1271016"/>
            <a:ext cx="12100560" cy="5586984"/>
          </a:xfrm>
        </p:spPr>
        <p:txBody>
          <a:bodyPr/>
          <a:lstStyle/>
          <a:p>
            <a:pPr marL="0" indent="0" algn="r">
              <a:buNone/>
            </a:pPr>
            <a:r>
              <a:rPr lang="ar-KW" sz="3200" dirty="0" smtClean="0">
                <a:solidFill>
                  <a:schemeClr val="accent1">
                    <a:lumMod val="50000"/>
                  </a:schemeClr>
                </a:solidFill>
              </a:rPr>
              <a:t>إن ما نقف عليه مجرد قشرة تغلف الأرض وتسمى القشرة الأرضية.</a:t>
            </a:r>
          </a:p>
          <a:p>
            <a:pPr marL="0" indent="0" algn="r">
              <a:buNone/>
            </a:pPr>
            <a:r>
              <a:rPr lang="ar-KW" sz="3200" b="1" dirty="0" smtClean="0"/>
              <a:t>طبقات الأرض :</a:t>
            </a:r>
          </a:p>
          <a:p>
            <a:pPr marL="0" indent="0" algn="r">
              <a:buNone/>
            </a:pPr>
            <a:r>
              <a:rPr lang="ar-KW" sz="3200" dirty="0" smtClean="0"/>
              <a:t>1-القشرة الأرضية :</a:t>
            </a:r>
            <a:r>
              <a:rPr lang="ar-KW" sz="3200" dirty="0" smtClean="0">
                <a:solidFill>
                  <a:srgbClr val="FF0000"/>
                </a:solidFill>
              </a:rPr>
              <a:t>السطح الصخري للأرض و</a:t>
            </a:r>
            <a:r>
              <a:rPr lang="ar-KW" sz="3200" dirty="0" smtClean="0">
                <a:solidFill>
                  <a:srgbClr val="FF0000"/>
                </a:solidFill>
              </a:rPr>
              <a:t> تشكل 0.5% من كتلة وزن الأرض.</a:t>
            </a:r>
          </a:p>
          <a:p>
            <a:pPr marL="0" indent="0" algn="r">
              <a:buNone/>
            </a:pPr>
            <a:r>
              <a:rPr lang="ar-KW" sz="3200" dirty="0" smtClean="0"/>
              <a:t>2-الوشاح :</a:t>
            </a:r>
            <a:r>
              <a:rPr lang="ar-KW" sz="3200" dirty="0" smtClean="0">
                <a:solidFill>
                  <a:srgbClr val="FF0000"/>
                </a:solidFill>
              </a:rPr>
              <a:t>طبقة صخرية سميكة وبعضها صخور منصهره </a:t>
            </a:r>
            <a:r>
              <a:rPr lang="ar-KW" sz="3200" dirty="0" smtClean="0">
                <a:solidFill>
                  <a:srgbClr val="FF0000"/>
                </a:solidFill>
              </a:rPr>
              <a:t>وهو يشكل 16% من كتلة وزن الأرض.</a:t>
            </a:r>
          </a:p>
          <a:p>
            <a:pPr marL="0" indent="0" algn="r">
              <a:buNone/>
            </a:pPr>
            <a:r>
              <a:rPr lang="ar-KW" sz="3200" dirty="0" smtClean="0"/>
              <a:t>3-لب الأرض الخارجي :</a:t>
            </a:r>
            <a:r>
              <a:rPr lang="ar-KW" sz="3200" dirty="0" smtClean="0">
                <a:solidFill>
                  <a:srgbClr val="FF0000"/>
                </a:solidFill>
              </a:rPr>
              <a:t>معادن منصهره ودرجة الحرارة فيه عالية جدا.</a:t>
            </a:r>
          </a:p>
          <a:p>
            <a:pPr marL="0" indent="0" algn="r">
              <a:buNone/>
            </a:pPr>
            <a:r>
              <a:rPr lang="ar-KW" sz="3200" dirty="0" smtClean="0"/>
              <a:t>4-لب الأرض الداخلي :</a:t>
            </a:r>
            <a:r>
              <a:rPr lang="ar-KW" sz="3200" dirty="0" smtClean="0">
                <a:solidFill>
                  <a:srgbClr val="FF0000"/>
                </a:solidFill>
              </a:rPr>
              <a:t>معادن جامدة وهو اشد نقاط الأرض حرارة.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ar-KW" sz="3200" b="1" dirty="0" smtClean="0"/>
          </a:p>
          <a:p>
            <a:pPr marL="0" indent="0"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52" y="4608576"/>
            <a:ext cx="3081418" cy="199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7889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58" y="0"/>
            <a:ext cx="10353762" cy="970450"/>
          </a:xfrm>
        </p:spPr>
        <p:txBody>
          <a:bodyPr/>
          <a:lstStyle/>
          <a:p>
            <a:pPr algn="ctr"/>
            <a:r>
              <a:rPr lang="ar-KW" sz="4400" dirty="0" smtClean="0">
                <a:solidFill>
                  <a:srgbClr val="C00000"/>
                </a:solidFill>
                <a:cs typeface="Sultan Medium" pitchFamily="2" charset="-78"/>
              </a:rPr>
              <a:t>تكوين البراكين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  <a:cs typeface="Sultan Medium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81598"/>
            <a:ext cx="12115799" cy="55764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900" indent="0" algn="r">
              <a:buNone/>
            </a:pPr>
            <a:r>
              <a:rPr lang="ar-KW" sz="2800" dirty="0" smtClean="0">
                <a:cs typeface="Sultan Medium" pitchFamily="2" charset="-78"/>
              </a:rPr>
              <a:t>البركان :</a:t>
            </a:r>
            <a:r>
              <a:rPr lang="ar-KW" sz="2800" dirty="0" smtClean="0">
                <a:solidFill>
                  <a:schemeClr val="accent1">
                    <a:lumMod val="75000"/>
                  </a:schemeClr>
                </a:solidFill>
                <a:cs typeface="Sultan Medium" pitchFamily="2" charset="-78"/>
              </a:rPr>
              <a:t>نوع من الجبال له فتحة في قمته تتدفق منها حمم بركانية.</a:t>
            </a:r>
          </a:p>
          <a:p>
            <a:pPr marL="36900" indent="0" algn="r">
              <a:buNone/>
            </a:pPr>
            <a:endParaRPr lang="ar-KW" sz="2800" dirty="0" smtClean="0">
              <a:solidFill>
                <a:schemeClr val="accent1">
                  <a:lumMod val="75000"/>
                </a:schemeClr>
              </a:solidFill>
              <a:cs typeface="Sultan Medium" pitchFamily="2" charset="-78"/>
            </a:endParaRPr>
          </a:p>
          <a:p>
            <a:pPr marL="36900" indent="0" algn="r">
              <a:buNone/>
            </a:pPr>
            <a:r>
              <a:rPr lang="ar-KW" dirty="0" smtClean="0">
                <a:cs typeface="Sultan Medium" pitchFamily="2" charset="-78"/>
              </a:rPr>
              <a:t>كيفية حدوث البركان</a:t>
            </a:r>
          </a:p>
          <a:p>
            <a:pPr marL="36900" indent="0" algn="r">
              <a:buNone/>
            </a:pPr>
            <a:r>
              <a:rPr lang="ar-KW" sz="2400" dirty="0" smtClean="0">
                <a:solidFill>
                  <a:schemeClr val="accent1">
                    <a:lumMod val="75000"/>
                  </a:schemeClr>
                </a:solidFill>
                <a:cs typeface="Sultan Medium" pitchFamily="2" charset="-78"/>
              </a:rPr>
              <a:t>إن درجة الحرارة المرتفعة جدا داخل باطن الأرض تصهر الصخور المكونة لطبقة الوشاح ما يسمى الصهارة أو الحمم .</a:t>
            </a:r>
          </a:p>
          <a:p>
            <a:pPr marL="36900" indent="0" algn="r">
              <a:buNone/>
            </a:pPr>
            <a:r>
              <a:rPr lang="ar-KW" sz="2400" dirty="0" smtClean="0">
                <a:solidFill>
                  <a:schemeClr val="accent1">
                    <a:lumMod val="75000"/>
                  </a:schemeClr>
                </a:solidFill>
                <a:cs typeface="Sultan Medium" pitchFamily="2" charset="-78"/>
              </a:rPr>
              <a:t>إن تجمع هذه الحمم الساخنة والغازات يولد ضغط شديد فيكون هناك حاجة الى مخرج.</a:t>
            </a:r>
          </a:p>
          <a:p>
            <a:pPr marL="36900" indent="0" algn="r">
              <a:buNone/>
            </a:pPr>
            <a:r>
              <a:rPr lang="ar-KW" sz="2400" dirty="0" smtClean="0">
                <a:solidFill>
                  <a:schemeClr val="accent1">
                    <a:lumMod val="75000"/>
                  </a:schemeClr>
                </a:solidFill>
                <a:cs typeface="Sultan Medium" pitchFamily="2" charset="-78"/>
              </a:rPr>
              <a:t>لذا فأن هذه الحمم تشق طريقها الى السطح وعندما تصل اليه تحدث انفجارا بركانيا.</a:t>
            </a:r>
          </a:p>
          <a:p>
            <a:pPr marL="36900" indent="0" algn="r">
              <a:buNone/>
            </a:pPr>
            <a:endParaRPr lang="ar-KW" sz="2400" dirty="0" smtClean="0">
              <a:solidFill>
                <a:schemeClr val="accent1">
                  <a:lumMod val="75000"/>
                </a:schemeClr>
              </a:solidFill>
              <a:cs typeface="Sultan Medium" pitchFamily="2" charset="-78"/>
            </a:endParaRPr>
          </a:p>
          <a:p>
            <a:pPr marL="36900" indent="0" algn="r">
              <a:buNone/>
            </a:pPr>
            <a:endParaRPr lang="ar-KW" sz="2800" dirty="0" smtClean="0">
              <a:cs typeface="Sultan Medium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46" y="3674659"/>
            <a:ext cx="2612482" cy="3038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42431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200" y="600462"/>
            <a:ext cx="3446608" cy="26664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820098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Sultan Medium</vt:lpstr>
      <vt:lpstr>Office Theme</vt:lpstr>
      <vt:lpstr>تقرير عن طبقات الأرض وتكوين البراكين</vt:lpstr>
      <vt:lpstr>طبقات الأرض</vt:lpstr>
      <vt:lpstr>تكوين البراكين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تقرير عن طبقات الأرض وتكوين البراكين</dc:title>
  <dc:creator>hp</dc:creator>
  <cp:lastModifiedBy>hp</cp:lastModifiedBy>
  <cp:revision>5</cp:revision>
  <dcterms:created xsi:type="dcterms:W3CDTF">2021-11-03T23:54:43Z</dcterms:created>
  <dcterms:modified xsi:type="dcterms:W3CDTF">2021-11-04T00:34:25Z</dcterms:modified>
</cp:coreProperties>
</file>