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8386-313C-40D7-9DCA-9EC460874D3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AB79-298C-4C65-AF68-7DB718E2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8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8386-313C-40D7-9DCA-9EC460874D3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AB79-298C-4C65-AF68-7DB718E2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2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8386-313C-40D7-9DCA-9EC460874D3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AB79-298C-4C65-AF68-7DB718E2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69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8386-313C-40D7-9DCA-9EC460874D3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AB79-298C-4C65-AF68-7DB718E2257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0650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8386-313C-40D7-9DCA-9EC460874D3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AB79-298C-4C65-AF68-7DB718E2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1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8386-313C-40D7-9DCA-9EC460874D3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AB79-298C-4C65-AF68-7DB718E2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52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8386-313C-40D7-9DCA-9EC460874D3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AB79-298C-4C65-AF68-7DB718E2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3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8386-313C-40D7-9DCA-9EC460874D3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AB79-298C-4C65-AF68-7DB718E2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4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8386-313C-40D7-9DCA-9EC460874D3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AB79-298C-4C65-AF68-7DB718E2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27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8386-313C-40D7-9DCA-9EC460874D3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AB79-298C-4C65-AF68-7DB718E2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4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8386-313C-40D7-9DCA-9EC460874D3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AB79-298C-4C65-AF68-7DB718E2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49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8386-313C-40D7-9DCA-9EC460874D3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AB79-298C-4C65-AF68-7DB718E2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8386-313C-40D7-9DCA-9EC460874D3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AB79-298C-4C65-AF68-7DB718E2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3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8386-313C-40D7-9DCA-9EC460874D3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AB79-298C-4C65-AF68-7DB718E2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9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8386-313C-40D7-9DCA-9EC460874D3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AB79-298C-4C65-AF68-7DB718E2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9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8386-313C-40D7-9DCA-9EC460874D3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AB79-298C-4C65-AF68-7DB718E2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2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8386-313C-40D7-9DCA-9EC460874D3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AB79-298C-4C65-AF68-7DB718E2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2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C158386-313C-40D7-9DCA-9EC460874D3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4CEAB79-298C-4C65-AF68-7DB718E2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6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2330" y="341124"/>
            <a:ext cx="9773727" cy="835774"/>
          </a:xfrm>
        </p:spPr>
        <p:txBody>
          <a:bodyPr>
            <a:normAutofit/>
          </a:bodyPr>
          <a:lstStyle/>
          <a:p>
            <a:r>
              <a:rPr lang="ar-KW" dirty="0" smtClean="0">
                <a:cs typeface="Sultan Medium" pitchFamily="2" charset="-78"/>
              </a:rPr>
              <a:t>تقرير عن </a:t>
            </a:r>
            <a:r>
              <a:rPr lang="ar-KW" dirty="0" smtClean="0">
                <a:cs typeface="Sultan Medium" pitchFamily="2" charset="-78"/>
              </a:rPr>
              <a:t>العناية بالصحة</a:t>
            </a:r>
            <a:endParaRPr lang="en-US" dirty="0">
              <a:cs typeface="Sultan Medium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1193" y="2350168"/>
            <a:ext cx="9001462" cy="1922857"/>
          </a:xfrm>
        </p:spPr>
        <p:txBody>
          <a:bodyPr>
            <a:normAutofit/>
          </a:bodyPr>
          <a:lstStyle/>
          <a:p>
            <a:r>
              <a:rPr lang="ar-KW" sz="3600" dirty="0" smtClean="0">
                <a:solidFill>
                  <a:schemeClr val="tx1"/>
                </a:solidFill>
                <a:cs typeface="Sultan Medium" pitchFamily="2" charset="-78"/>
              </a:rPr>
              <a:t>إسم الطالب : .................</a:t>
            </a:r>
          </a:p>
          <a:p>
            <a:r>
              <a:rPr lang="ar-KW" sz="3600" dirty="0" smtClean="0">
                <a:solidFill>
                  <a:schemeClr val="tx1"/>
                </a:solidFill>
                <a:cs typeface="Sultan Medium" pitchFamily="2" charset="-78"/>
              </a:rPr>
              <a:t>الصف : ..............        </a:t>
            </a:r>
            <a:endParaRPr lang="en-US" sz="3600" dirty="0">
              <a:solidFill>
                <a:schemeClr val="tx1"/>
              </a:solidFill>
              <a:cs typeface="Sultan Medium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701" t="-282" r="17979" b="282"/>
          <a:stretch/>
        </p:blipFill>
        <p:spPr>
          <a:xfrm>
            <a:off x="96252" y="3861697"/>
            <a:ext cx="2871537" cy="28439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99183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091" y="346634"/>
            <a:ext cx="10353762" cy="970450"/>
          </a:xfrm>
        </p:spPr>
        <p:txBody>
          <a:bodyPr/>
          <a:lstStyle/>
          <a:p>
            <a:r>
              <a:rPr lang="ar-KW" dirty="0" smtClean="0">
                <a:cs typeface="Sultan Medium" pitchFamily="2" charset="-78"/>
              </a:rPr>
              <a:t>العناية بالصحة</a:t>
            </a:r>
            <a:endParaRPr lang="en-US" dirty="0">
              <a:cs typeface="Sultan Medium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6140" y="1261241"/>
            <a:ext cx="10353762" cy="5186856"/>
          </a:xfrm>
        </p:spPr>
        <p:txBody>
          <a:bodyPr>
            <a:normAutofit/>
          </a:bodyPr>
          <a:lstStyle/>
          <a:p>
            <a:pPr algn="r"/>
            <a:r>
              <a:rPr lang="ar-KW" sz="2400" b="1" u="sng" dirty="0" smtClean="0">
                <a:cs typeface="Sultan Medium" pitchFamily="2" charset="-78"/>
              </a:rPr>
              <a:t>النوم والصحة</a:t>
            </a:r>
          </a:p>
          <a:p>
            <a:pPr marL="36900" indent="0" algn="r">
              <a:buNone/>
            </a:pPr>
            <a:r>
              <a:rPr lang="ar-KW" dirty="0">
                <a:solidFill>
                  <a:schemeClr val="accent1"/>
                </a:solidFill>
                <a:cs typeface="Sultan Medium" pitchFamily="2" charset="-78"/>
              </a:rPr>
              <a:t>انت تحتاج الى ان تنام نوما كافيا فالنوم يساعدك على النمو وعندما تأخذ قسطا كافيا من النوم تزداد قدرتك على العمل واللعب والتعلم</a:t>
            </a:r>
            <a:r>
              <a:rPr lang="ar-KW" dirty="0" smtClean="0">
                <a:solidFill>
                  <a:schemeClr val="accent1"/>
                </a:solidFill>
                <a:cs typeface="Sultan Medium" pitchFamily="2" charset="-78"/>
              </a:rPr>
              <a:t>.</a:t>
            </a:r>
          </a:p>
          <a:p>
            <a:pPr marL="36900" indent="0">
              <a:buNone/>
            </a:pPr>
            <a:endParaRPr lang="ar-KW" sz="1800" b="1" u="sng" dirty="0">
              <a:solidFill>
                <a:schemeClr val="accent1"/>
              </a:solidFill>
              <a:cs typeface="Sultan Medium" pitchFamily="2" charset="-78"/>
            </a:endParaRPr>
          </a:p>
          <a:p>
            <a:pPr marL="36900" indent="0">
              <a:buNone/>
            </a:pPr>
            <a:endParaRPr lang="ar-KW" sz="1800" b="1" u="sng" dirty="0" smtClean="0">
              <a:cs typeface="Sultan Medium" pitchFamily="2" charset="-78"/>
            </a:endParaRPr>
          </a:p>
          <a:p>
            <a:pPr lvl="1" algn="r"/>
            <a:r>
              <a:rPr lang="ar-KW" sz="2200" b="1" u="sng" dirty="0">
                <a:solidFill>
                  <a:schemeClr val="tx1"/>
                </a:solidFill>
                <a:cs typeface="Sultan Medium" pitchFamily="2" charset="-78"/>
              </a:rPr>
              <a:t>الغذاء </a:t>
            </a:r>
            <a:r>
              <a:rPr lang="ar-KW" sz="2200" b="1" u="sng" dirty="0" smtClean="0">
                <a:solidFill>
                  <a:schemeClr val="tx1"/>
                </a:solidFill>
                <a:cs typeface="Sultan Medium" pitchFamily="2" charset="-78"/>
              </a:rPr>
              <a:t>الصحي</a:t>
            </a:r>
          </a:p>
          <a:p>
            <a:pPr marL="414000" lvl="1" indent="0" algn="r">
              <a:buNone/>
            </a:pPr>
            <a:r>
              <a:rPr lang="ar-KW" sz="2000" dirty="0" smtClean="0">
                <a:solidFill>
                  <a:schemeClr val="accent1"/>
                </a:solidFill>
                <a:cs typeface="Sultan Medium" pitchFamily="2" charset="-78"/>
              </a:rPr>
              <a:t>يعتبر </a:t>
            </a:r>
            <a:r>
              <a:rPr lang="ar-KW" sz="2000" dirty="0">
                <a:solidFill>
                  <a:schemeClr val="accent1"/>
                </a:solidFill>
                <a:cs typeface="Sultan Medium" pitchFamily="2" charset="-78"/>
              </a:rPr>
              <a:t>الغذاء الصحي من عوامل العناية </a:t>
            </a:r>
            <a:r>
              <a:rPr lang="ar-KW" sz="2000" dirty="0" smtClean="0">
                <a:solidFill>
                  <a:schemeClr val="accent1"/>
                </a:solidFill>
                <a:cs typeface="Sultan Medium" pitchFamily="2" charset="-78"/>
              </a:rPr>
              <a:t>بالصحة فالطعام يحتوي على المغذيات وهي عبارة عن مواد يستخدمها الجسم لتوليد الطاقة والنمو واصلاح التالف من الخلايا وايضا مساعدته على القيام بوظائفه على نحو صحيح .</a:t>
            </a:r>
          </a:p>
          <a:p>
            <a:pPr marL="36900" indent="0">
              <a:buNone/>
            </a:pPr>
            <a:endParaRPr lang="ar-KW" sz="2400" b="1" u="sng" dirty="0" smtClean="0">
              <a:cs typeface="Sultan Medium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649" y="2385405"/>
            <a:ext cx="2628665" cy="15020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091" y="4955820"/>
            <a:ext cx="2831223" cy="13178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92589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71733"/>
            <a:ext cx="10353762" cy="970450"/>
          </a:xfrm>
        </p:spPr>
        <p:txBody>
          <a:bodyPr/>
          <a:lstStyle/>
          <a:p>
            <a:r>
              <a:rPr lang="ar-KW" dirty="0">
                <a:cs typeface="Sultan Medium" pitchFamily="2" charset="-78"/>
              </a:rPr>
              <a:t>العناية بالصحة</a:t>
            </a:r>
            <a:endParaRPr lang="en-US" dirty="0">
              <a:cs typeface="Sultan Medium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13795" y="1103587"/>
            <a:ext cx="10353762" cy="5478516"/>
          </a:xfrm>
        </p:spPr>
        <p:txBody>
          <a:bodyPr>
            <a:normAutofit/>
          </a:bodyPr>
          <a:lstStyle/>
          <a:p>
            <a:pPr algn="r"/>
            <a:r>
              <a:rPr lang="ar-KW" sz="2400" b="1" u="sng" dirty="0" smtClean="0">
                <a:cs typeface="Sultan Medium" pitchFamily="2" charset="-78"/>
              </a:rPr>
              <a:t>التمارين الرياضية</a:t>
            </a:r>
          </a:p>
          <a:p>
            <a:pPr marL="36900" indent="0" algn="r">
              <a:buNone/>
            </a:pPr>
            <a:r>
              <a:rPr lang="ar-KW" dirty="0" smtClean="0">
                <a:solidFill>
                  <a:schemeClr val="accent1"/>
                </a:solidFill>
                <a:cs typeface="Sultan Medium" pitchFamily="2" charset="-78"/>
              </a:rPr>
              <a:t>عندما تتمرن بانتظام يكبر حجم العضلات وتصبح اقوى وتوفر لنا التمارين الرياضية اللياقة البدنية وتحافظ على اجسامنا من الامراض .</a:t>
            </a:r>
            <a:endParaRPr lang="ar-KW" dirty="0">
              <a:solidFill>
                <a:schemeClr val="accent1"/>
              </a:solidFill>
              <a:cs typeface="Sultan Medium" pitchFamily="2" charset="-78"/>
            </a:endParaRPr>
          </a:p>
          <a:p>
            <a:pPr marL="36900" indent="0" algn="r">
              <a:buNone/>
            </a:pPr>
            <a:endParaRPr lang="ar-KW" sz="1000" b="1" u="sng" dirty="0" smtClean="0">
              <a:cs typeface="Sultan Medium" pitchFamily="2" charset="-78"/>
            </a:endParaRPr>
          </a:p>
          <a:p>
            <a:pPr marL="36900" indent="0" algn="r">
              <a:buNone/>
            </a:pPr>
            <a:endParaRPr lang="ar-KW" sz="1000" b="1" u="sng" dirty="0">
              <a:cs typeface="Sultan Medium" pitchFamily="2" charset="-78"/>
            </a:endParaRPr>
          </a:p>
          <a:p>
            <a:pPr marL="36900" indent="0" algn="r">
              <a:buNone/>
            </a:pPr>
            <a:endParaRPr lang="ar-KW" sz="1000" b="1" u="sng" dirty="0" smtClean="0">
              <a:cs typeface="Sultan Medium" pitchFamily="2" charset="-78"/>
            </a:endParaRPr>
          </a:p>
          <a:p>
            <a:pPr algn="r"/>
            <a:r>
              <a:rPr lang="ar-KW" sz="2400" b="1" u="sng" dirty="0" smtClean="0">
                <a:cs typeface="Sultan Medium" pitchFamily="2" charset="-78"/>
              </a:rPr>
              <a:t>النظافة الشخصية</a:t>
            </a:r>
          </a:p>
          <a:p>
            <a:pPr marL="36900" indent="0" algn="r">
              <a:buNone/>
            </a:pPr>
            <a:r>
              <a:rPr lang="ar-KW" dirty="0" smtClean="0">
                <a:solidFill>
                  <a:schemeClr val="accent1"/>
                </a:solidFill>
                <a:cs typeface="Sultan Medium" pitchFamily="2" charset="-78"/>
              </a:rPr>
              <a:t>هي مجموعة من العادات التي يلتزم بها الانسان من اجل المحافظة على صحته وحيويته ومظرة الشخصي واحترام الناس له وتساعد الفرد في تكوين علاقات اجتماعية وصداقات طيبة .</a:t>
            </a:r>
            <a:endParaRPr lang="en-US" dirty="0">
              <a:solidFill>
                <a:schemeClr val="accent1"/>
              </a:solidFill>
              <a:cs typeface="Sultan Medium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533" y="2350376"/>
            <a:ext cx="2588568" cy="13624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965" y="5089717"/>
            <a:ext cx="2024237" cy="1184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548" y="5070431"/>
            <a:ext cx="2017821" cy="11928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795" y="5089717"/>
            <a:ext cx="1927157" cy="11735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35031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632" y="-757436"/>
            <a:ext cx="13082337" cy="7819939"/>
          </a:xfrm>
        </p:spPr>
      </p:pic>
    </p:spTree>
    <p:extLst>
      <p:ext uri="{BB962C8B-B14F-4D97-AF65-F5344CB8AC3E}">
        <p14:creationId xmlns:p14="http://schemas.microsoft.com/office/powerpoint/2010/main" val="288514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89</TotalTime>
  <Words>128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Sultan Medium</vt:lpstr>
      <vt:lpstr>Tw Cen MT</vt:lpstr>
      <vt:lpstr>Droplet</vt:lpstr>
      <vt:lpstr>تقرير عن العناية بالصحة</vt:lpstr>
      <vt:lpstr>العناية بالصحة</vt:lpstr>
      <vt:lpstr>العناية بالصحة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13</cp:revision>
  <dcterms:created xsi:type="dcterms:W3CDTF">2021-11-03T00:50:02Z</dcterms:created>
  <dcterms:modified xsi:type="dcterms:W3CDTF">2021-11-03T19:24:20Z</dcterms:modified>
</cp:coreProperties>
</file>