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8E1"/>
    <a:srgbClr val="EB7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25" d="100"/>
          <a:sy n="25" d="100"/>
        </p:scale>
        <p:origin x="996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FC014-5A25-4CEE-9239-B9283451AA49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1D8939BD-E1C3-4DF7-88CB-6A7D2D7927A4}">
      <dgm:prSet phldrT="[نص]"/>
      <dgm:spPr>
        <a:solidFill>
          <a:schemeClr val="accent2">
            <a:hueOff val="0"/>
            <a:satOff val="0"/>
            <a:lumOff val="0"/>
            <a:alpha val="54000"/>
          </a:schemeClr>
        </a:solidFill>
      </dgm:spPr>
      <dgm:t>
        <a:bodyPr/>
        <a:lstStyle/>
        <a:p>
          <a:pPr rtl="1"/>
          <a:r>
            <a:rPr lang="ar-SY" dirty="0"/>
            <a:t>خصائص المدمن و صفاته</a:t>
          </a:r>
          <a:endParaRPr lang="ar-SA" dirty="0"/>
        </a:p>
      </dgm:t>
    </dgm:pt>
    <dgm:pt modelId="{478A2653-1918-4728-85A6-D740767A3C53}" type="parTrans" cxnId="{CB244B64-0BA1-4D12-B591-8E2CFFF79422}">
      <dgm:prSet/>
      <dgm:spPr/>
      <dgm:t>
        <a:bodyPr/>
        <a:lstStyle/>
        <a:p>
          <a:pPr rtl="1"/>
          <a:endParaRPr lang="ar-SA"/>
        </a:p>
      </dgm:t>
    </dgm:pt>
    <dgm:pt modelId="{76AE0E2A-9DF2-4C29-ABD0-7F7EAF5ADF50}" type="sibTrans" cxnId="{CB244B64-0BA1-4D12-B591-8E2CFFF79422}">
      <dgm:prSet/>
      <dgm:spPr/>
      <dgm:t>
        <a:bodyPr/>
        <a:lstStyle/>
        <a:p>
          <a:pPr rtl="1"/>
          <a:endParaRPr lang="ar-SA"/>
        </a:p>
      </dgm:t>
    </dgm:pt>
    <dgm:pt modelId="{860DE38A-754C-4E68-91F7-5FFEF9BA2B97}">
      <dgm:prSet phldrT="[نص]" custT="1"/>
      <dgm:spPr>
        <a:solidFill>
          <a:schemeClr val="bg1">
            <a:alpha val="67000"/>
          </a:schemeClr>
        </a:solidFill>
      </dgm:spPr>
      <dgm:t>
        <a:bodyPr/>
        <a:lstStyle/>
        <a:p>
          <a:pPr rtl="1"/>
          <a:r>
            <a:rPr lang="ar-SY" sz="2800" b="1" dirty="0"/>
            <a:t>الرغبة في تعاطي العقار المخدر و لا يستطيع الإقلاع عنه</a:t>
          </a:r>
          <a:endParaRPr lang="ar-SA" sz="2800" b="1" dirty="0"/>
        </a:p>
      </dgm:t>
    </dgm:pt>
    <dgm:pt modelId="{8B205984-4A5B-49D0-884F-69B3478B2B1A}" type="parTrans" cxnId="{905A9A96-96BE-4D5A-8BDA-2482817FAC16}">
      <dgm:prSet/>
      <dgm:spPr/>
      <dgm:t>
        <a:bodyPr/>
        <a:lstStyle/>
        <a:p>
          <a:pPr rtl="1"/>
          <a:endParaRPr lang="ar-SA"/>
        </a:p>
      </dgm:t>
    </dgm:pt>
    <dgm:pt modelId="{8AD44A8F-30E8-42FD-8F39-D47BABB8A490}" type="sibTrans" cxnId="{905A9A96-96BE-4D5A-8BDA-2482817FAC16}">
      <dgm:prSet/>
      <dgm:spPr/>
      <dgm:t>
        <a:bodyPr/>
        <a:lstStyle/>
        <a:p>
          <a:pPr rtl="1"/>
          <a:endParaRPr lang="ar-SA"/>
        </a:p>
      </dgm:t>
    </dgm:pt>
    <dgm:pt modelId="{E754FC87-9D33-4CA1-9625-501343893B8D}">
      <dgm:prSet phldrT="[نص]" custT="1"/>
      <dgm:spPr>
        <a:solidFill>
          <a:schemeClr val="bg1">
            <a:alpha val="67000"/>
          </a:schemeClr>
        </a:solidFill>
      </dgm:spPr>
      <dgm:t>
        <a:bodyPr/>
        <a:lstStyle/>
        <a:p>
          <a:pPr rtl="1"/>
          <a:r>
            <a:rPr lang="ar-SY" sz="2800" b="1" dirty="0"/>
            <a:t>زيادة الجرعات و عددها</a:t>
          </a:r>
          <a:endParaRPr lang="ar-SA" sz="2800" b="1" dirty="0"/>
        </a:p>
      </dgm:t>
    </dgm:pt>
    <dgm:pt modelId="{0D35A525-C46A-4600-9BE8-A5D44E065691}" type="parTrans" cxnId="{36F6B0F0-0559-43EF-B56C-89F9860955D8}">
      <dgm:prSet/>
      <dgm:spPr/>
      <dgm:t>
        <a:bodyPr/>
        <a:lstStyle/>
        <a:p>
          <a:pPr rtl="1"/>
          <a:endParaRPr lang="ar-SA"/>
        </a:p>
      </dgm:t>
    </dgm:pt>
    <dgm:pt modelId="{CC093B40-EC0F-4DBD-B16E-665B90A4FDDD}" type="sibTrans" cxnId="{36F6B0F0-0559-43EF-B56C-89F9860955D8}">
      <dgm:prSet/>
      <dgm:spPr/>
      <dgm:t>
        <a:bodyPr/>
        <a:lstStyle/>
        <a:p>
          <a:pPr rtl="1"/>
          <a:endParaRPr lang="ar-SA"/>
        </a:p>
      </dgm:t>
    </dgm:pt>
    <dgm:pt modelId="{7D7F80B6-437D-461F-8E23-8F024A77471E}">
      <dgm:prSet phldrT="[نص]" custT="1"/>
      <dgm:spPr>
        <a:solidFill>
          <a:schemeClr val="bg1">
            <a:alpha val="67000"/>
          </a:schemeClr>
        </a:solidFill>
      </dgm:spPr>
      <dgm:t>
        <a:bodyPr/>
        <a:lstStyle/>
        <a:p>
          <a:pPr rtl="1"/>
          <a:r>
            <a:rPr lang="ar-SY" sz="2800" b="1" dirty="0"/>
            <a:t>أعراض نفسية و جسمية على المدمن</a:t>
          </a:r>
          <a:endParaRPr lang="ar-SA" sz="2800" b="1" dirty="0"/>
        </a:p>
      </dgm:t>
    </dgm:pt>
    <dgm:pt modelId="{BF99087A-2D92-4599-954B-4DB8837CC605}" type="parTrans" cxnId="{F4977D80-6F21-485F-99FF-B73D85BFE18B}">
      <dgm:prSet/>
      <dgm:spPr/>
      <dgm:t>
        <a:bodyPr/>
        <a:lstStyle/>
        <a:p>
          <a:pPr rtl="1"/>
          <a:endParaRPr lang="ar-SA"/>
        </a:p>
      </dgm:t>
    </dgm:pt>
    <dgm:pt modelId="{816BE8BA-8265-4ACB-8740-A561C7BD13C6}" type="sibTrans" cxnId="{F4977D80-6F21-485F-99FF-B73D85BFE18B}">
      <dgm:prSet/>
      <dgm:spPr/>
      <dgm:t>
        <a:bodyPr/>
        <a:lstStyle/>
        <a:p>
          <a:pPr rtl="1"/>
          <a:endParaRPr lang="ar-SA"/>
        </a:p>
      </dgm:t>
    </dgm:pt>
    <dgm:pt modelId="{AEBDD5CA-448A-4669-9A21-45434315D10D}" type="pres">
      <dgm:prSet presAssocID="{8C0FC014-5A25-4CEE-9239-B9283451AA49}" presName="composite" presStyleCnt="0">
        <dgm:presLayoutVars>
          <dgm:chMax val="1"/>
          <dgm:dir/>
          <dgm:resizeHandles val="exact"/>
        </dgm:presLayoutVars>
      </dgm:prSet>
      <dgm:spPr/>
    </dgm:pt>
    <dgm:pt modelId="{B6D05AD8-45B6-493E-94D5-EA7FB442ED3B}" type="pres">
      <dgm:prSet presAssocID="{8C0FC014-5A25-4CEE-9239-B9283451AA49}" presName="radial" presStyleCnt="0">
        <dgm:presLayoutVars>
          <dgm:animLvl val="ctr"/>
        </dgm:presLayoutVars>
      </dgm:prSet>
      <dgm:spPr/>
    </dgm:pt>
    <dgm:pt modelId="{D672F436-9B74-4E16-9139-2DA2CFE4BB12}" type="pres">
      <dgm:prSet presAssocID="{1D8939BD-E1C3-4DF7-88CB-6A7D2D7927A4}" presName="centerShape" presStyleLbl="vennNode1" presStyleIdx="0" presStyleCnt="4"/>
      <dgm:spPr/>
    </dgm:pt>
    <dgm:pt modelId="{F483254D-6ACF-4326-983C-FDF4959BE2EF}" type="pres">
      <dgm:prSet presAssocID="{860DE38A-754C-4E68-91F7-5FFEF9BA2B97}" presName="node" presStyleLbl="vennNode1" presStyleIdx="1" presStyleCnt="4" custScaleX="154878" custScaleY="138053">
        <dgm:presLayoutVars>
          <dgm:bulletEnabled val="1"/>
        </dgm:presLayoutVars>
      </dgm:prSet>
      <dgm:spPr/>
    </dgm:pt>
    <dgm:pt modelId="{42F43881-EDEE-4A27-A656-42D47A96DE36}" type="pres">
      <dgm:prSet presAssocID="{E754FC87-9D33-4CA1-9625-501343893B8D}" presName="node" presStyleLbl="vennNode1" presStyleIdx="2" presStyleCnt="4" custScaleX="154878" custScaleY="138053">
        <dgm:presLayoutVars>
          <dgm:bulletEnabled val="1"/>
        </dgm:presLayoutVars>
      </dgm:prSet>
      <dgm:spPr/>
    </dgm:pt>
    <dgm:pt modelId="{82BF42A1-2DD9-45A9-9DFB-A9AD5909099A}" type="pres">
      <dgm:prSet presAssocID="{7D7F80B6-437D-461F-8E23-8F024A77471E}" presName="node" presStyleLbl="vennNode1" presStyleIdx="3" presStyleCnt="4" custScaleX="154878" custScaleY="138053">
        <dgm:presLayoutVars>
          <dgm:bulletEnabled val="1"/>
        </dgm:presLayoutVars>
      </dgm:prSet>
      <dgm:spPr/>
    </dgm:pt>
  </dgm:ptLst>
  <dgm:cxnLst>
    <dgm:cxn modelId="{636C0F05-561A-49DF-8E4B-9309B3A108D3}" type="presOf" srcId="{E754FC87-9D33-4CA1-9625-501343893B8D}" destId="{42F43881-EDEE-4A27-A656-42D47A96DE36}" srcOrd="0" destOrd="0" presId="urn:microsoft.com/office/officeart/2005/8/layout/radial3"/>
    <dgm:cxn modelId="{3F3D1F29-645B-489B-803E-76EFEC99E803}" type="presOf" srcId="{8C0FC014-5A25-4CEE-9239-B9283451AA49}" destId="{AEBDD5CA-448A-4669-9A21-45434315D10D}" srcOrd="0" destOrd="0" presId="urn:microsoft.com/office/officeart/2005/8/layout/radial3"/>
    <dgm:cxn modelId="{30234839-892C-4DD7-B2EE-5213A3319FC2}" type="presOf" srcId="{7D7F80B6-437D-461F-8E23-8F024A77471E}" destId="{82BF42A1-2DD9-45A9-9DFB-A9AD5909099A}" srcOrd="0" destOrd="0" presId="urn:microsoft.com/office/officeart/2005/8/layout/radial3"/>
    <dgm:cxn modelId="{CB244B64-0BA1-4D12-B591-8E2CFFF79422}" srcId="{8C0FC014-5A25-4CEE-9239-B9283451AA49}" destId="{1D8939BD-E1C3-4DF7-88CB-6A7D2D7927A4}" srcOrd="0" destOrd="0" parTransId="{478A2653-1918-4728-85A6-D740767A3C53}" sibTransId="{76AE0E2A-9DF2-4C29-ABD0-7F7EAF5ADF50}"/>
    <dgm:cxn modelId="{F4977D80-6F21-485F-99FF-B73D85BFE18B}" srcId="{1D8939BD-E1C3-4DF7-88CB-6A7D2D7927A4}" destId="{7D7F80B6-437D-461F-8E23-8F024A77471E}" srcOrd="2" destOrd="0" parTransId="{BF99087A-2D92-4599-954B-4DB8837CC605}" sibTransId="{816BE8BA-8265-4ACB-8740-A561C7BD13C6}"/>
    <dgm:cxn modelId="{905A9A96-96BE-4D5A-8BDA-2482817FAC16}" srcId="{1D8939BD-E1C3-4DF7-88CB-6A7D2D7927A4}" destId="{860DE38A-754C-4E68-91F7-5FFEF9BA2B97}" srcOrd="0" destOrd="0" parTransId="{8B205984-4A5B-49D0-884F-69B3478B2B1A}" sibTransId="{8AD44A8F-30E8-42FD-8F39-D47BABB8A490}"/>
    <dgm:cxn modelId="{5EA582AB-CF33-4E6D-AA2C-700194BFECE7}" type="presOf" srcId="{1D8939BD-E1C3-4DF7-88CB-6A7D2D7927A4}" destId="{D672F436-9B74-4E16-9139-2DA2CFE4BB12}" srcOrd="0" destOrd="0" presId="urn:microsoft.com/office/officeart/2005/8/layout/radial3"/>
    <dgm:cxn modelId="{34DF5DB1-6AE9-42DD-A14E-4FC75F83C703}" type="presOf" srcId="{860DE38A-754C-4E68-91F7-5FFEF9BA2B97}" destId="{F483254D-6ACF-4326-983C-FDF4959BE2EF}" srcOrd="0" destOrd="0" presId="urn:microsoft.com/office/officeart/2005/8/layout/radial3"/>
    <dgm:cxn modelId="{36F6B0F0-0559-43EF-B56C-89F9860955D8}" srcId="{1D8939BD-E1C3-4DF7-88CB-6A7D2D7927A4}" destId="{E754FC87-9D33-4CA1-9625-501343893B8D}" srcOrd="1" destOrd="0" parTransId="{0D35A525-C46A-4600-9BE8-A5D44E065691}" sibTransId="{CC093B40-EC0F-4DBD-B16E-665B90A4FDDD}"/>
    <dgm:cxn modelId="{118F4133-A9B1-492C-8CEE-A4DF494CB762}" type="presParOf" srcId="{AEBDD5CA-448A-4669-9A21-45434315D10D}" destId="{B6D05AD8-45B6-493E-94D5-EA7FB442ED3B}" srcOrd="0" destOrd="0" presId="urn:microsoft.com/office/officeart/2005/8/layout/radial3"/>
    <dgm:cxn modelId="{39092210-9460-4352-856F-6AFBB6F4DA7C}" type="presParOf" srcId="{B6D05AD8-45B6-493E-94D5-EA7FB442ED3B}" destId="{D672F436-9B74-4E16-9139-2DA2CFE4BB12}" srcOrd="0" destOrd="0" presId="urn:microsoft.com/office/officeart/2005/8/layout/radial3"/>
    <dgm:cxn modelId="{BAE167E5-5749-412E-923D-239A065A0B38}" type="presParOf" srcId="{B6D05AD8-45B6-493E-94D5-EA7FB442ED3B}" destId="{F483254D-6ACF-4326-983C-FDF4959BE2EF}" srcOrd="1" destOrd="0" presId="urn:microsoft.com/office/officeart/2005/8/layout/radial3"/>
    <dgm:cxn modelId="{A63F4584-4027-4A24-AAD7-851E740E65BA}" type="presParOf" srcId="{B6D05AD8-45B6-493E-94D5-EA7FB442ED3B}" destId="{42F43881-EDEE-4A27-A656-42D47A96DE36}" srcOrd="2" destOrd="0" presId="urn:microsoft.com/office/officeart/2005/8/layout/radial3"/>
    <dgm:cxn modelId="{563A5FD2-5A6D-49B8-A080-3D0FE3F7EB85}" type="presParOf" srcId="{B6D05AD8-45B6-493E-94D5-EA7FB442ED3B}" destId="{82BF42A1-2DD9-45A9-9DFB-A9AD5909099A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29785-ACEF-4153-9964-55F1FE14A64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E5B304B-7E96-4715-B789-3E3941F730FD}">
      <dgm:prSet phldrT="[نص]"/>
      <dgm:spPr/>
      <dgm:t>
        <a:bodyPr/>
        <a:lstStyle/>
        <a:p>
          <a:pPr rtl="1"/>
          <a:r>
            <a:rPr lang="ar-SY" dirty="0"/>
            <a:t>العلاج من الإدمان</a:t>
          </a:r>
          <a:endParaRPr lang="ar-SA" dirty="0"/>
        </a:p>
      </dgm:t>
    </dgm:pt>
    <dgm:pt modelId="{F6364C82-89ED-417F-A2F9-999C6D4B523A}" type="parTrans" cxnId="{8B74E491-B53F-4882-84DC-65F9CD13553B}">
      <dgm:prSet/>
      <dgm:spPr/>
      <dgm:t>
        <a:bodyPr/>
        <a:lstStyle/>
        <a:p>
          <a:pPr rtl="1"/>
          <a:endParaRPr lang="ar-SA"/>
        </a:p>
      </dgm:t>
    </dgm:pt>
    <dgm:pt modelId="{55C331FB-81C4-4357-9081-0306299DB627}" type="sibTrans" cxnId="{8B74E491-B53F-4882-84DC-65F9CD13553B}">
      <dgm:prSet/>
      <dgm:spPr/>
      <dgm:t>
        <a:bodyPr/>
        <a:lstStyle/>
        <a:p>
          <a:pPr rtl="1"/>
          <a:endParaRPr lang="ar-SA"/>
        </a:p>
      </dgm:t>
    </dgm:pt>
    <dgm:pt modelId="{323CA6E5-C8FC-4239-A232-A7C690F3A501}">
      <dgm:prSet phldrT="[نص]"/>
      <dgm:spPr/>
      <dgm:t>
        <a:bodyPr/>
        <a:lstStyle/>
        <a:p>
          <a:pPr rtl="1"/>
          <a:r>
            <a:rPr lang="ar-SY" dirty="0"/>
            <a:t>الإصرار على الإقلاع و التخلص منه</a:t>
          </a:r>
          <a:endParaRPr lang="ar-SA" dirty="0"/>
        </a:p>
      </dgm:t>
    </dgm:pt>
    <dgm:pt modelId="{BCD498C7-EB62-4F3D-B80E-F5BBECF4E924}" type="parTrans" cxnId="{1D55B7AC-29DC-408F-BB3F-376B49D69FDE}">
      <dgm:prSet/>
      <dgm:spPr/>
      <dgm:t>
        <a:bodyPr/>
        <a:lstStyle/>
        <a:p>
          <a:pPr rtl="1"/>
          <a:endParaRPr lang="ar-SA"/>
        </a:p>
      </dgm:t>
    </dgm:pt>
    <dgm:pt modelId="{D38B06BF-9215-45C6-9246-8DDDC59CE5F3}" type="sibTrans" cxnId="{1D55B7AC-29DC-408F-BB3F-376B49D69FDE}">
      <dgm:prSet/>
      <dgm:spPr/>
      <dgm:t>
        <a:bodyPr/>
        <a:lstStyle/>
        <a:p>
          <a:pPr rtl="1"/>
          <a:endParaRPr lang="ar-SA"/>
        </a:p>
      </dgm:t>
    </dgm:pt>
    <dgm:pt modelId="{01A79BE3-FF25-4AC5-9767-039BCD9FF58D}">
      <dgm:prSet phldrT="[نص]"/>
      <dgm:spPr/>
      <dgm:t>
        <a:bodyPr/>
        <a:lstStyle/>
        <a:p>
          <a:pPr rtl="1"/>
          <a:r>
            <a:rPr lang="ar-SY" dirty="0"/>
            <a:t>العلاج الجماعي و السلوكي</a:t>
          </a:r>
          <a:endParaRPr lang="ar-SA" dirty="0"/>
        </a:p>
      </dgm:t>
    </dgm:pt>
    <dgm:pt modelId="{4019816B-47F5-4375-A0B8-9E1DDA3FF796}" type="parTrans" cxnId="{FC3C10B9-9F7E-4A2A-9AC8-02B847AE75B8}">
      <dgm:prSet/>
      <dgm:spPr/>
      <dgm:t>
        <a:bodyPr/>
        <a:lstStyle/>
        <a:p>
          <a:pPr rtl="1"/>
          <a:endParaRPr lang="ar-SA"/>
        </a:p>
      </dgm:t>
    </dgm:pt>
    <dgm:pt modelId="{3050AD32-FCE0-4777-8308-EAD9CB33019D}" type="sibTrans" cxnId="{FC3C10B9-9F7E-4A2A-9AC8-02B847AE75B8}">
      <dgm:prSet/>
      <dgm:spPr/>
      <dgm:t>
        <a:bodyPr/>
        <a:lstStyle/>
        <a:p>
          <a:pPr rtl="1"/>
          <a:endParaRPr lang="ar-SA"/>
        </a:p>
      </dgm:t>
    </dgm:pt>
    <dgm:pt modelId="{A3557079-1DD3-407E-A4D8-AE363DA4959E}">
      <dgm:prSet phldrT="[نص]"/>
      <dgm:spPr/>
      <dgm:t>
        <a:bodyPr/>
        <a:lstStyle/>
        <a:p>
          <a:pPr rtl="1"/>
          <a:r>
            <a:rPr lang="ar-SY" dirty="0"/>
            <a:t>زيادة المصحات العلاجية</a:t>
          </a:r>
          <a:endParaRPr lang="ar-SA" dirty="0"/>
        </a:p>
      </dgm:t>
    </dgm:pt>
    <dgm:pt modelId="{19713B57-BA31-42A7-97D6-A272B977D989}" type="parTrans" cxnId="{1FDADB1B-1F1C-46FF-89EB-B00323320021}">
      <dgm:prSet/>
      <dgm:spPr/>
      <dgm:t>
        <a:bodyPr/>
        <a:lstStyle/>
        <a:p>
          <a:pPr rtl="1"/>
          <a:endParaRPr lang="ar-SA"/>
        </a:p>
      </dgm:t>
    </dgm:pt>
    <dgm:pt modelId="{CB961C82-4E2C-451A-B460-D775637958DF}" type="sibTrans" cxnId="{1FDADB1B-1F1C-46FF-89EB-B00323320021}">
      <dgm:prSet/>
      <dgm:spPr/>
      <dgm:t>
        <a:bodyPr/>
        <a:lstStyle/>
        <a:p>
          <a:pPr rtl="1"/>
          <a:endParaRPr lang="ar-SA"/>
        </a:p>
      </dgm:t>
    </dgm:pt>
    <dgm:pt modelId="{47958A54-5D32-4570-9E47-C6A354B41E88}">
      <dgm:prSet phldrT="[نص]"/>
      <dgm:spPr/>
      <dgm:t>
        <a:bodyPr/>
        <a:lstStyle/>
        <a:p>
          <a:pPr rtl="1"/>
          <a:r>
            <a:rPr lang="ar-SY" dirty="0"/>
            <a:t>تقوية الوازع الديني</a:t>
          </a:r>
          <a:endParaRPr lang="ar-SA" dirty="0"/>
        </a:p>
      </dgm:t>
    </dgm:pt>
    <dgm:pt modelId="{626699B6-4A3D-49CD-A360-3A29404AEE69}" type="parTrans" cxnId="{07745378-E671-4016-96AE-B89D2A149D67}">
      <dgm:prSet/>
      <dgm:spPr/>
      <dgm:t>
        <a:bodyPr/>
        <a:lstStyle/>
        <a:p>
          <a:pPr rtl="1"/>
          <a:endParaRPr lang="ar-SA"/>
        </a:p>
      </dgm:t>
    </dgm:pt>
    <dgm:pt modelId="{521825B0-0E37-44C5-8A91-501C12EEDDAD}" type="sibTrans" cxnId="{07745378-E671-4016-96AE-B89D2A149D67}">
      <dgm:prSet/>
      <dgm:spPr/>
      <dgm:t>
        <a:bodyPr/>
        <a:lstStyle/>
        <a:p>
          <a:pPr rtl="1"/>
          <a:endParaRPr lang="ar-SA"/>
        </a:p>
      </dgm:t>
    </dgm:pt>
    <dgm:pt modelId="{77ED95FA-106D-4A43-8FCA-9B4B61F29649}">
      <dgm:prSet phldrT="[نص]"/>
      <dgm:spPr/>
      <dgm:t>
        <a:bodyPr/>
        <a:lstStyle/>
        <a:p>
          <a:pPr rtl="1"/>
          <a:r>
            <a:rPr lang="ar-SY" dirty="0"/>
            <a:t>استغلال وقت الفراغ </a:t>
          </a:r>
          <a:r>
            <a:rPr lang="ar-SY" dirty="0" err="1"/>
            <a:t>بالانشطة</a:t>
          </a:r>
          <a:r>
            <a:rPr lang="ar-SY" dirty="0"/>
            <a:t> التالية</a:t>
          </a:r>
          <a:endParaRPr lang="ar-SA" dirty="0"/>
        </a:p>
      </dgm:t>
    </dgm:pt>
    <dgm:pt modelId="{6BDDE5F9-6AA0-4CC6-B201-C1B9FBF8979E}" type="parTrans" cxnId="{CC70C33B-8435-4E4A-BA4B-EF51A1D5BEF8}">
      <dgm:prSet/>
      <dgm:spPr/>
      <dgm:t>
        <a:bodyPr/>
        <a:lstStyle/>
        <a:p>
          <a:pPr rtl="1"/>
          <a:endParaRPr lang="ar-SA"/>
        </a:p>
      </dgm:t>
    </dgm:pt>
    <dgm:pt modelId="{E6BE238F-9993-40B1-AE11-A259D89E74AC}" type="sibTrans" cxnId="{CC70C33B-8435-4E4A-BA4B-EF51A1D5BEF8}">
      <dgm:prSet/>
      <dgm:spPr/>
      <dgm:t>
        <a:bodyPr/>
        <a:lstStyle/>
        <a:p>
          <a:pPr rtl="1"/>
          <a:endParaRPr lang="ar-SA"/>
        </a:p>
      </dgm:t>
    </dgm:pt>
    <dgm:pt modelId="{DEDB7E20-06EB-46A0-9F1A-FF3A61707C7C}" type="pres">
      <dgm:prSet presAssocID="{F1F29785-ACEF-4153-9964-55F1FE14A640}" presName="cycle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6116AE68-7136-4D43-B72F-F1EF9DCB4A99}" type="pres">
      <dgm:prSet presAssocID="{CE5B304B-7E96-4715-B789-3E3941F730FD}" presName="centerShape" presStyleLbl="node0" presStyleIdx="0" presStyleCnt="1"/>
      <dgm:spPr/>
    </dgm:pt>
    <dgm:pt modelId="{0A5A2DF1-456A-48CA-BC7D-AA43C246A681}" type="pres">
      <dgm:prSet presAssocID="{BCD498C7-EB62-4F3D-B80E-F5BBECF4E924}" presName="parTrans" presStyleLbl="bgSibTrans2D1" presStyleIdx="0" presStyleCnt="5"/>
      <dgm:spPr/>
    </dgm:pt>
    <dgm:pt modelId="{F6F099BB-4ABF-41FF-8E95-C292749CF0D4}" type="pres">
      <dgm:prSet presAssocID="{323CA6E5-C8FC-4239-A232-A7C690F3A501}" presName="node" presStyleLbl="node1" presStyleIdx="0" presStyleCnt="5">
        <dgm:presLayoutVars>
          <dgm:bulletEnabled val="1"/>
        </dgm:presLayoutVars>
      </dgm:prSet>
      <dgm:spPr/>
    </dgm:pt>
    <dgm:pt modelId="{6216BF76-A988-4FB7-9CA6-7D1027824EC2}" type="pres">
      <dgm:prSet presAssocID="{4019816B-47F5-4375-A0B8-9E1DDA3FF796}" presName="parTrans" presStyleLbl="bgSibTrans2D1" presStyleIdx="1" presStyleCnt="5"/>
      <dgm:spPr/>
    </dgm:pt>
    <dgm:pt modelId="{5A08C683-E363-4D8C-BEF9-6B3F6639CD93}" type="pres">
      <dgm:prSet presAssocID="{01A79BE3-FF25-4AC5-9767-039BCD9FF58D}" presName="node" presStyleLbl="node1" presStyleIdx="1" presStyleCnt="5">
        <dgm:presLayoutVars>
          <dgm:bulletEnabled val="1"/>
        </dgm:presLayoutVars>
      </dgm:prSet>
      <dgm:spPr/>
    </dgm:pt>
    <dgm:pt modelId="{E8A5CD0A-1F6C-427E-AC51-C7B0148F47BB}" type="pres">
      <dgm:prSet presAssocID="{19713B57-BA31-42A7-97D6-A272B977D989}" presName="parTrans" presStyleLbl="bgSibTrans2D1" presStyleIdx="2" presStyleCnt="5"/>
      <dgm:spPr/>
    </dgm:pt>
    <dgm:pt modelId="{7C4655D2-1F1E-4E0C-B463-D6EA6E2C872D}" type="pres">
      <dgm:prSet presAssocID="{A3557079-1DD3-407E-A4D8-AE363DA4959E}" presName="node" presStyleLbl="node1" presStyleIdx="2" presStyleCnt="5">
        <dgm:presLayoutVars>
          <dgm:bulletEnabled val="1"/>
        </dgm:presLayoutVars>
      </dgm:prSet>
      <dgm:spPr/>
    </dgm:pt>
    <dgm:pt modelId="{A8940D5E-8709-4C38-9492-8CD0716337E8}" type="pres">
      <dgm:prSet presAssocID="{626699B6-4A3D-49CD-A360-3A29404AEE69}" presName="parTrans" presStyleLbl="bgSibTrans2D1" presStyleIdx="3" presStyleCnt="5"/>
      <dgm:spPr/>
    </dgm:pt>
    <dgm:pt modelId="{D99270DD-9DEA-49DE-BA8B-FE854B4E4866}" type="pres">
      <dgm:prSet presAssocID="{47958A54-5D32-4570-9E47-C6A354B41E88}" presName="node" presStyleLbl="node1" presStyleIdx="3" presStyleCnt="5">
        <dgm:presLayoutVars>
          <dgm:bulletEnabled val="1"/>
        </dgm:presLayoutVars>
      </dgm:prSet>
      <dgm:spPr/>
    </dgm:pt>
    <dgm:pt modelId="{22DCD52F-D7FC-450B-8E2D-4F3A49BB7E3A}" type="pres">
      <dgm:prSet presAssocID="{6BDDE5F9-6AA0-4CC6-B201-C1B9FBF8979E}" presName="parTrans" presStyleLbl="bgSibTrans2D1" presStyleIdx="4" presStyleCnt="5"/>
      <dgm:spPr/>
    </dgm:pt>
    <dgm:pt modelId="{D1B82E96-E40A-450B-8E9B-84F6DD2DBC50}" type="pres">
      <dgm:prSet presAssocID="{77ED95FA-106D-4A43-8FCA-9B4B61F29649}" presName="node" presStyleLbl="node1" presStyleIdx="4" presStyleCnt="5">
        <dgm:presLayoutVars>
          <dgm:bulletEnabled val="1"/>
        </dgm:presLayoutVars>
      </dgm:prSet>
      <dgm:spPr/>
    </dgm:pt>
  </dgm:ptLst>
  <dgm:cxnLst>
    <dgm:cxn modelId="{1236EE18-018B-41DF-A0AE-0DAA2E8D7B96}" type="presOf" srcId="{BCD498C7-EB62-4F3D-B80E-F5BBECF4E924}" destId="{0A5A2DF1-456A-48CA-BC7D-AA43C246A681}" srcOrd="0" destOrd="0" presId="urn:microsoft.com/office/officeart/2005/8/layout/radial4"/>
    <dgm:cxn modelId="{9FBDA219-2941-4049-B9B6-C7C9D5D81911}" type="presOf" srcId="{47958A54-5D32-4570-9E47-C6A354B41E88}" destId="{D99270DD-9DEA-49DE-BA8B-FE854B4E4866}" srcOrd="0" destOrd="0" presId="urn:microsoft.com/office/officeart/2005/8/layout/radial4"/>
    <dgm:cxn modelId="{1FDADB1B-1F1C-46FF-89EB-B00323320021}" srcId="{CE5B304B-7E96-4715-B789-3E3941F730FD}" destId="{A3557079-1DD3-407E-A4D8-AE363DA4959E}" srcOrd="2" destOrd="0" parTransId="{19713B57-BA31-42A7-97D6-A272B977D989}" sibTransId="{CB961C82-4E2C-451A-B460-D775637958DF}"/>
    <dgm:cxn modelId="{CC70C33B-8435-4E4A-BA4B-EF51A1D5BEF8}" srcId="{CE5B304B-7E96-4715-B789-3E3941F730FD}" destId="{77ED95FA-106D-4A43-8FCA-9B4B61F29649}" srcOrd="4" destOrd="0" parTransId="{6BDDE5F9-6AA0-4CC6-B201-C1B9FBF8979E}" sibTransId="{E6BE238F-9993-40B1-AE11-A259D89E74AC}"/>
    <dgm:cxn modelId="{11F9C55D-721B-40EA-BA63-6A73871ADD46}" type="presOf" srcId="{77ED95FA-106D-4A43-8FCA-9B4B61F29649}" destId="{D1B82E96-E40A-450B-8E9B-84F6DD2DBC50}" srcOrd="0" destOrd="0" presId="urn:microsoft.com/office/officeart/2005/8/layout/radial4"/>
    <dgm:cxn modelId="{A2BFAC46-5E88-4BE1-B941-DDE28D93766B}" type="presOf" srcId="{A3557079-1DD3-407E-A4D8-AE363DA4959E}" destId="{7C4655D2-1F1E-4E0C-B463-D6EA6E2C872D}" srcOrd="0" destOrd="0" presId="urn:microsoft.com/office/officeart/2005/8/layout/radial4"/>
    <dgm:cxn modelId="{615A526A-B0EA-4D5A-A2AB-8F360832F56C}" type="presOf" srcId="{19713B57-BA31-42A7-97D6-A272B977D989}" destId="{E8A5CD0A-1F6C-427E-AC51-C7B0148F47BB}" srcOrd="0" destOrd="0" presId="urn:microsoft.com/office/officeart/2005/8/layout/radial4"/>
    <dgm:cxn modelId="{28AE2A73-BE21-4EB3-AECF-1F6CA9A79C62}" type="presOf" srcId="{4019816B-47F5-4375-A0B8-9E1DDA3FF796}" destId="{6216BF76-A988-4FB7-9CA6-7D1027824EC2}" srcOrd="0" destOrd="0" presId="urn:microsoft.com/office/officeart/2005/8/layout/radial4"/>
    <dgm:cxn modelId="{07745378-E671-4016-96AE-B89D2A149D67}" srcId="{CE5B304B-7E96-4715-B789-3E3941F730FD}" destId="{47958A54-5D32-4570-9E47-C6A354B41E88}" srcOrd="3" destOrd="0" parTransId="{626699B6-4A3D-49CD-A360-3A29404AEE69}" sibTransId="{521825B0-0E37-44C5-8A91-501C12EEDDAD}"/>
    <dgm:cxn modelId="{EF5DFF8F-80BB-4E6D-BEC4-4E23CA9D4317}" type="presOf" srcId="{F1F29785-ACEF-4153-9964-55F1FE14A640}" destId="{DEDB7E20-06EB-46A0-9F1A-FF3A61707C7C}" srcOrd="0" destOrd="0" presId="urn:microsoft.com/office/officeart/2005/8/layout/radial4"/>
    <dgm:cxn modelId="{8B74E491-B53F-4882-84DC-65F9CD13553B}" srcId="{F1F29785-ACEF-4153-9964-55F1FE14A640}" destId="{CE5B304B-7E96-4715-B789-3E3941F730FD}" srcOrd="0" destOrd="0" parTransId="{F6364C82-89ED-417F-A2F9-999C6D4B523A}" sibTransId="{55C331FB-81C4-4357-9081-0306299DB627}"/>
    <dgm:cxn modelId="{9A828D97-B4D4-40F0-BDBA-21E33B79AC2D}" type="presOf" srcId="{6BDDE5F9-6AA0-4CC6-B201-C1B9FBF8979E}" destId="{22DCD52F-D7FC-450B-8E2D-4F3A49BB7E3A}" srcOrd="0" destOrd="0" presId="urn:microsoft.com/office/officeart/2005/8/layout/radial4"/>
    <dgm:cxn modelId="{43CB7DA8-5077-41E1-BAE4-CDF3777EB906}" type="presOf" srcId="{626699B6-4A3D-49CD-A360-3A29404AEE69}" destId="{A8940D5E-8709-4C38-9492-8CD0716337E8}" srcOrd="0" destOrd="0" presId="urn:microsoft.com/office/officeart/2005/8/layout/radial4"/>
    <dgm:cxn modelId="{1D55B7AC-29DC-408F-BB3F-376B49D69FDE}" srcId="{CE5B304B-7E96-4715-B789-3E3941F730FD}" destId="{323CA6E5-C8FC-4239-A232-A7C690F3A501}" srcOrd="0" destOrd="0" parTransId="{BCD498C7-EB62-4F3D-B80E-F5BBECF4E924}" sibTransId="{D38B06BF-9215-45C6-9246-8DDDC59CE5F3}"/>
    <dgm:cxn modelId="{FC3C10B9-9F7E-4A2A-9AC8-02B847AE75B8}" srcId="{CE5B304B-7E96-4715-B789-3E3941F730FD}" destId="{01A79BE3-FF25-4AC5-9767-039BCD9FF58D}" srcOrd="1" destOrd="0" parTransId="{4019816B-47F5-4375-A0B8-9E1DDA3FF796}" sibTransId="{3050AD32-FCE0-4777-8308-EAD9CB33019D}"/>
    <dgm:cxn modelId="{9C040FDE-E0D6-4785-96F0-42F1ED916A68}" type="presOf" srcId="{323CA6E5-C8FC-4239-A232-A7C690F3A501}" destId="{F6F099BB-4ABF-41FF-8E95-C292749CF0D4}" srcOrd="0" destOrd="0" presId="urn:microsoft.com/office/officeart/2005/8/layout/radial4"/>
    <dgm:cxn modelId="{BB4D5DF2-C466-4A75-8841-3F94AE62E17F}" type="presOf" srcId="{CE5B304B-7E96-4715-B789-3E3941F730FD}" destId="{6116AE68-7136-4D43-B72F-F1EF9DCB4A99}" srcOrd="0" destOrd="0" presId="urn:microsoft.com/office/officeart/2005/8/layout/radial4"/>
    <dgm:cxn modelId="{84BC58F2-2599-480A-B093-9C0CA7F82A2A}" type="presOf" srcId="{01A79BE3-FF25-4AC5-9767-039BCD9FF58D}" destId="{5A08C683-E363-4D8C-BEF9-6B3F6639CD93}" srcOrd="0" destOrd="0" presId="urn:microsoft.com/office/officeart/2005/8/layout/radial4"/>
    <dgm:cxn modelId="{B70426A4-9331-4CDA-9BB0-3EC0FF13ACF1}" type="presParOf" srcId="{DEDB7E20-06EB-46A0-9F1A-FF3A61707C7C}" destId="{6116AE68-7136-4D43-B72F-F1EF9DCB4A99}" srcOrd="0" destOrd="0" presId="urn:microsoft.com/office/officeart/2005/8/layout/radial4"/>
    <dgm:cxn modelId="{7E587514-1A33-45BD-8D21-D2C0095A5B47}" type="presParOf" srcId="{DEDB7E20-06EB-46A0-9F1A-FF3A61707C7C}" destId="{0A5A2DF1-456A-48CA-BC7D-AA43C246A681}" srcOrd="1" destOrd="0" presId="urn:microsoft.com/office/officeart/2005/8/layout/radial4"/>
    <dgm:cxn modelId="{DCE8DE92-2EA9-425C-BC0B-382AA597A5C6}" type="presParOf" srcId="{DEDB7E20-06EB-46A0-9F1A-FF3A61707C7C}" destId="{F6F099BB-4ABF-41FF-8E95-C292749CF0D4}" srcOrd="2" destOrd="0" presId="urn:microsoft.com/office/officeart/2005/8/layout/radial4"/>
    <dgm:cxn modelId="{C328BC56-F329-439E-BB7B-CBA7EA3078C6}" type="presParOf" srcId="{DEDB7E20-06EB-46A0-9F1A-FF3A61707C7C}" destId="{6216BF76-A988-4FB7-9CA6-7D1027824EC2}" srcOrd="3" destOrd="0" presId="urn:microsoft.com/office/officeart/2005/8/layout/radial4"/>
    <dgm:cxn modelId="{903157E6-112E-4232-9625-F19DFC41E3E4}" type="presParOf" srcId="{DEDB7E20-06EB-46A0-9F1A-FF3A61707C7C}" destId="{5A08C683-E363-4D8C-BEF9-6B3F6639CD93}" srcOrd="4" destOrd="0" presId="urn:microsoft.com/office/officeart/2005/8/layout/radial4"/>
    <dgm:cxn modelId="{65696CDA-921F-431C-B3DE-7D13BBF800C0}" type="presParOf" srcId="{DEDB7E20-06EB-46A0-9F1A-FF3A61707C7C}" destId="{E8A5CD0A-1F6C-427E-AC51-C7B0148F47BB}" srcOrd="5" destOrd="0" presId="urn:microsoft.com/office/officeart/2005/8/layout/radial4"/>
    <dgm:cxn modelId="{0BCE2CC2-1549-4E38-88D2-DACE1029499C}" type="presParOf" srcId="{DEDB7E20-06EB-46A0-9F1A-FF3A61707C7C}" destId="{7C4655D2-1F1E-4E0C-B463-D6EA6E2C872D}" srcOrd="6" destOrd="0" presId="urn:microsoft.com/office/officeart/2005/8/layout/radial4"/>
    <dgm:cxn modelId="{0D5D267B-0607-4B5D-B7C0-E33DC18A2278}" type="presParOf" srcId="{DEDB7E20-06EB-46A0-9F1A-FF3A61707C7C}" destId="{A8940D5E-8709-4C38-9492-8CD0716337E8}" srcOrd="7" destOrd="0" presId="urn:microsoft.com/office/officeart/2005/8/layout/radial4"/>
    <dgm:cxn modelId="{4A6BC79F-85BC-4E2E-88BE-418F5E307844}" type="presParOf" srcId="{DEDB7E20-06EB-46A0-9F1A-FF3A61707C7C}" destId="{D99270DD-9DEA-49DE-BA8B-FE854B4E4866}" srcOrd="8" destOrd="0" presId="urn:microsoft.com/office/officeart/2005/8/layout/radial4"/>
    <dgm:cxn modelId="{47D04C10-2C25-4E3F-9958-D2EAFE7E6497}" type="presParOf" srcId="{DEDB7E20-06EB-46A0-9F1A-FF3A61707C7C}" destId="{22DCD52F-D7FC-450B-8E2D-4F3A49BB7E3A}" srcOrd="9" destOrd="0" presId="urn:microsoft.com/office/officeart/2005/8/layout/radial4"/>
    <dgm:cxn modelId="{9A4F0911-6F3C-49D6-8ECB-30103ACCACCB}" type="presParOf" srcId="{DEDB7E20-06EB-46A0-9F1A-FF3A61707C7C}" destId="{D1B82E96-E40A-450B-8E9B-84F6DD2DBC5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68A586-FE31-4871-87E7-4BD90F5BEA56}" type="doc">
      <dgm:prSet loTypeId="urn:microsoft.com/office/officeart/2005/8/layout/venn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846E7253-12CA-4AD4-93B3-9781D45C7E9C}">
      <dgm:prSet phldrT="[نص]"/>
      <dgm:spPr>
        <a:gradFill rotWithShape="0">
          <a:gsLst>
            <a:gs pos="0">
              <a:schemeClr val="accent2">
                <a:hueOff val="0"/>
                <a:satOff val="0"/>
                <a:lum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SY" dirty="0"/>
            <a:t>حفظ القرآن و حضور دروس دينية</a:t>
          </a:r>
          <a:endParaRPr lang="ar-SA" dirty="0"/>
        </a:p>
      </dgm:t>
    </dgm:pt>
    <dgm:pt modelId="{4E884976-3921-48F3-9DD8-025C987EFABE}" type="parTrans" cxnId="{3F8DE9C3-EFF7-4CDE-96E1-6D973FD1B7C8}">
      <dgm:prSet/>
      <dgm:spPr/>
      <dgm:t>
        <a:bodyPr/>
        <a:lstStyle/>
        <a:p>
          <a:pPr rtl="1"/>
          <a:endParaRPr lang="ar-SA"/>
        </a:p>
      </dgm:t>
    </dgm:pt>
    <dgm:pt modelId="{D90FA56F-0B95-4D71-AC5D-73592847B441}" type="sibTrans" cxnId="{3F8DE9C3-EFF7-4CDE-96E1-6D973FD1B7C8}">
      <dgm:prSet/>
      <dgm:spPr/>
      <dgm:t>
        <a:bodyPr/>
        <a:lstStyle/>
        <a:p>
          <a:pPr rtl="1"/>
          <a:endParaRPr lang="ar-SA"/>
        </a:p>
      </dgm:t>
    </dgm:pt>
    <dgm:pt modelId="{5C829E9B-E54B-436E-A139-EB6FF31D0D3A}">
      <dgm:prSet phldrT="[نص]"/>
      <dgm:spPr>
        <a:gradFill rotWithShape="0">
          <a:gsLst>
            <a:gs pos="0">
              <a:schemeClr val="accent3">
                <a:hueOff val="0"/>
                <a:satOff val="0"/>
                <a:satMod val="103000"/>
                <a:tint val="94000"/>
                <a:lumMod val="25000"/>
                <a:lumOff val="75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SY" dirty="0"/>
            <a:t>ممارسة الرياضة بأنواعها</a:t>
          </a:r>
          <a:endParaRPr lang="ar-SA" dirty="0"/>
        </a:p>
      </dgm:t>
    </dgm:pt>
    <dgm:pt modelId="{4EFE695B-256C-4A18-A8AF-975BDDF42133}" type="parTrans" cxnId="{E9B4D0AE-D012-4949-8F5E-666841DDCCE1}">
      <dgm:prSet/>
      <dgm:spPr/>
      <dgm:t>
        <a:bodyPr/>
        <a:lstStyle/>
        <a:p>
          <a:pPr rtl="1"/>
          <a:endParaRPr lang="ar-SA"/>
        </a:p>
      </dgm:t>
    </dgm:pt>
    <dgm:pt modelId="{932AA43F-5551-4A7D-8D2C-8B22608116BF}" type="sibTrans" cxnId="{E9B4D0AE-D012-4949-8F5E-666841DDCCE1}">
      <dgm:prSet/>
      <dgm:spPr/>
      <dgm:t>
        <a:bodyPr/>
        <a:lstStyle/>
        <a:p>
          <a:pPr rtl="1"/>
          <a:endParaRPr lang="ar-SA"/>
        </a:p>
      </dgm:t>
    </dgm:pt>
    <dgm:pt modelId="{6E25D6A1-D62A-461B-B242-5E5727EDA553}">
      <dgm:prSet phldrT="[نص]"/>
      <dgm:spPr>
        <a:gradFill rotWithShape="0">
          <a:gsLst>
            <a:gs pos="0">
              <a:schemeClr val="accent4">
                <a:hueOff val="0"/>
                <a:satOff val="0"/>
                <a:lumOff val="0"/>
                <a:satMod val="103000"/>
                <a:lumMod val="102000"/>
                <a:tint val="94000"/>
                <a:alpha val="82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rtl="1"/>
          <a:r>
            <a:rPr lang="ar-SY" dirty="0"/>
            <a:t>قراءة كتب و قصص مفيدة</a:t>
          </a:r>
          <a:endParaRPr lang="ar-SA" dirty="0"/>
        </a:p>
      </dgm:t>
    </dgm:pt>
    <dgm:pt modelId="{CE0DC424-5BD8-4DB5-AD9F-CD28DE1AF723}" type="parTrans" cxnId="{85EE1772-FA97-4A0C-9F30-3B2E9111F4FC}">
      <dgm:prSet/>
      <dgm:spPr/>
      <dgm:t>
        <a:bodyPr/>
        <a:lstStyle/>
        <a:p>
          <a:pPr rtl="1"/>
          <a:endParaRPr lang="ar-SA"/>
        </a:p>
      </dgm:t>
    </dgm:pt>
    <dgm:pt modelId="{19568C87-D568-4FC7-B211-D9F327271594}" type="sibTrans" cxnId="{85EE1772-FA97-4A0C-9F30-3B2E9111F4FC}">
      <dgm:prSet/>
      <dgm:spPr/>
      <dgm:t>
        <a:bodyPr/>
        <a:lstStyle/>
        <a:p>
          <a:pPr rtl="1"/>
          <a:endParaRPr lang="ar-SA"/>
        </a:p>
      </dgm:t>
    </dgm:pt>
    <dgm:pt modelId="{BB5D228C-95A8-45BD-992D-8AEC560CF957}" type="pres">
      <dgm:prSet presAssocID="{0368A586-FE31-4871-87E7-4BD90F5BEA56}" presName="Name0" presStyleCnt="0">
        <dgm:presLayoutVars>
          <dgm:dir val="rev"/>
          <dgm:resizeHandles val="exact"/>
        </dgm:presLayoutVars>
      </dgm:prSet>
      <dgm:spPr/>
    </dgm:pt>
    <dgm:pt modelId="{62DD442A-4B8A-478A-9C60-DAC94D7B432F}" type="pres">
      <dgm:prSet presAssocID="{846E7253-12CA-4AD4-93B3-9781D45C7E9C}" presName="Name5" presStyleLbl="vennNode1" presStyleIdx="0" presStyleCnt="3" custScaleX="119566">
        <dgm:presLayoutVars>
          <dgm:bulletEnabled val="1"/>
        </dgm:presLayoutVars>
      </dgm:prSet>
      <dgm:spPr/>
    </dgm:pt>
    <dgm:pt modelId="{6BB999A0-9356-4327-BF15-68A03AA2BF69}" type="pres">
      <dgm:prSet presAssocID="{D90FA56F-0B95-4D71-AC5D-73592847B441}" presName="space" presStyleCnt="0"/>
      <dgm:spPr/>
    </dgm:pt>
    <dgm:pt modelId="{B250C57B-2B74-4B22-9CA0-51F41CD0598F}" type="pres">
      <dgm:prSet presAssocID="{5C829E9B-E54B-436E-A139-EB6FF31D0D3A}" presName="Name5" presStyleLbl="vennNode1" presStyleIdx="1" presStyleCnt="3" custScaleX="119566">
        <dgm:presLayoutVars>
          <dgm:bulletEnabled val="1"/>
        </dgm:presLayoutVars>
      </dgm:prSet>
      <dgm:spPr/>
    </dgm:pt>
    <dgm:pt modelId="{64382F43-C443-44E4-8877-D3B524A51402}" type="pres">
      <dgm:prSet presAssocID="{932AA43F-5551-4A7D-8D2C-8B22608116BF}" presName="space" presStyleCnt="0"/>
      <dgm:spPr/>
    </dgm:pt>
    <dgm:pt modelId="{D9EDC0CD-313A-43A1-A6E4-F1C30CB14C9B}" type="pres">
      <dgm:prSet presAssocID="{6E25D6A1-D62A-461B-B242-5E5727EDA553}" presName="Name5" presStyleLbl="vennNode1" presStyleIdx="2" presStyleCnt="3" custScaleX="119566">
        <dgm:presLayoutVars>
          <dgm:bulletEnabled val="1"/>
        </dgm:presLayoutVars>
      </dgm:prSet>
      <dgm:spPr/>
    </dgm:pt>
  </dgm:ptLst>
  <dgm:cxnLst>
    <dgm:cxn modelId="{037D5D1E-9F47-4F2C-9D61-84992680A603}" type="presOf" srcId="{5C829E9B-E54B-436E-A139-EB6FF31D0D3A}" destId="{B250C57B-2B74-4B22-9CA0-51F41CD0598F}" srcOrd="0" destOrd="0" presId="urn:microsoft.com/office/officeart/2005/8/layout/venn3"/>
    <dgm:cxn modelId="{429CE733-E32A-4335-B7AE-7E5ADA1C95CA}" type="presOf" srcId="{6E25D6A1-D62A-461B-B242-5E5727EDA553}" destId="{D9EDC0CD-313A-43A1-A6E4-F1C30CB14C9B}" srcOrd="0" destOrd="0" presId="urn:microsoft.com/office/officeart/2005/8/layout/venn3"/>
    <dgm:cxn modelId="{2C0F9B35-D503-4013-A9FD-1BBF81635C12}" type="presOf" srcId="{846E7253-12CA-4AD4-93B3-9781D45C7E9C}" destId="{62DD442A-4B8A-478A-9C60-DAC94D7B432F}" srcOrd="0" destOrd="0" presId="urn:microsoft.com/office/officeart/2005/8/layout/venn3"/>
    <dgm:cxn modelId="{57DCDA6B-5FFF-4651-8EAB-106A5C375F1F}" type="presOf" srcId="{0368A586-FE31-4871-87E7-4BD90F5BEA56}" destId="{BB5D228C-95A8-45BD-992D-8AEC560CF957}" srcOrd="0" destOrd="0" presId="urn:microsoft.com/office/officeart/2005/8/layout/venn3"/>
    <dgm:cxn modelId="{85EE1772-FA97-4A0C-9F30-3B2E9111F4FC}" srcId="{0368A586-FE31-4871-87E7-4BD90F5BEA56}" destId="{6E25D6A1-D62A-461B-B242-5E5727EDA553}" srcOrd="2" destOrd="0" parTransId="{CE0DC424-5BD8-4DB5-AD9F-CD28DE1AF723}" sibTransId="{19568C87-D568-4FC7-B211-D9F327271594}"/>
    <dgm:cxn modelId="{E9B4D0AE-D012-4949-8F5E-666841DDCCE1}" srcId="{0368A586-FE31-4871-87E7-4BD90F5BEA56}" destId="{5C829E9B-E54B-436E-A139-EB6FF31D0D3A}" srcOrd="1" destOrd="0" parTransId="{4EFE695B-256C-4A18-A8AF-975BDDF42133}" sibTransId="{932AA43F-5551-4A7D-8D2C-8B22608116BF}"/>
    <dgm:cxn modelId="{3F8DE9C3-EFF7-4CDE-96E1-6D973FD1B7C8}" srcId="{0368A586-FE31-4871-87E7-4BD90F5BEA56}" destId="{846E7253-12CA-4AD4-93B3-9781D45C7E9C}" srcOrd="0" destOrd="0" parTransId="{4E884976-3921-48F3-9DD8-025C987EFABE}" sibTransId="{D90FA56F-0B95-4D71-AC5D-73592847B441}"/>
    <dgm:cxn modelId="{09591C51-757F-4F45-BA59-CEB5763F6146}" type="presParOf" srcId="{BB5D228C-95A8-45BD-992D-8AEC560CF957}" destId="{62DD442A-4B8A-478A-9C60-DAC94D7B432F}" srcOrd="0" destOrd="0" presId="urn:microsoft.com/office/officeart/2005/8/layout/venn3"/>
    <dgm:cxn modelId="{465543A8-4534-4222-9B28-4DCB41A7ABD6}" type="presParOf" srcId="{BB5D228C-95A8-45BD-992D-8AEC560CF957}" destId="{6BB999A0-9356-4327-BF15-68A03AA2BF69}" srcOrd="1" destOrd="0" presId="urn:microsoft.com/office/officeart/2005/8/layout/venn3"/>
    <dgm:cxn modelId="{3E7BD122-32E0-4421-ADAD-1B133A0BA425}" type="presParOf" srcId="{BB5D228C-95A8-45BD-992D-8AEC560CF957}" destId="{B250C57B-2B74-4B22-9CA0-51F41CD0598F}" srcOrd="2" destOrd="0" presId="urn:microsoft.com/office/officeart/2005/8/layout/venn3"/>
    <dgm:cxn modelId="{C7E0F04A-5599-4471-B4DF-F90A63119893}" type="presParOf" srcId="{BB5D228C-95A8-45BD-992D-8AEC560CF957}" destId="{64382F43-C443-44E4-8877-D3B524A51402}" srcOrd="3" destOrd="0" presId="urn:microsoft.com/office/officeart/2005/8/layout/venn3"/>
    <dgm:cxn modelId="{60D3FC0F-C0D8-4A9F-A9D5-D07C35B65E56}" type="presParOf" srcId="{BB5D228C-95A8-45BD-992D-8AEC560CF957}" destId="{D9EDC0CD-313A-43A1-A6E4-F1C30CB14C9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2F436-9B74-4E16-9139-2DA2CFE4BB12}">
      <dsp:nvSpPr>
        <dsp:cNvPr id="0" name=""/>
        <dsp:cNvSpPr/>
      </dsp:nvSpPr>
      <dsp:spPr>
        <a:xfrm>
          <a:off x="2094042" y="1877916"/>
          <a:ext cx="3939914" cy="3939914"/>
        </a:xfrm>
        <a:prstGeom prst="ellipse">
          <a:avLst/>
        </a:prstGeom>
        <a:solidFill>
          <a:schemeClr val="accent2">
            <a:hueOff val="0"/>
            <a:satOff val="0"/>
            <a:lumOff val="0"/>
            <a:alpha val="5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500" kern="1200" dirty="0"/>
            <a:t>خصائص المدمن و صفاته</a:t>
          </a:r>
          <a:endParaRPr lang="ar-SA" sz="6500" kern="1200" dirty="0"/>
        </a:p>
      </dsp:txBody>
      <dsp:txXfrm>
        <a:off x="2671029" y="2454903"/>
        <a:ext cx="2785940" cy="2785940"/>
      </dsp:txXfrm>
    </dsp:sp>
    <dsp:sp modelId="{F483254D-6ACF-4326-983C-FDF4959BE2EF}">
      <dsp:nvSpPr>
        <dsp:cNvPr id="0" name=""/>
        <dsp:cNvSpPr/>
      </dsp:nvSpPr>
      <dsp:spPr>
        <a:xfrm>
          <a:off x="2538484" y="-75201"/>
          <a:ext cx="3051030" cy="2719584"/>
        </a:xfrm>
        <a:prstGeom prst="ellipse">
          <a:avLst/>
        </a:prstGeom>
        <a:solidFill>
          <a:schemeClr val="bg1">
            <a:alpha val="6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الرغبة في تعاطي العقار المخدر و لا يستطيع الإقلاع عنه</a:t>
          </a:r>
          <a:endParaRPr lang="ar-SA" sz="2800" b="1" kern="1200" dirty="0"/>
        </a:p>
      </dsp:txBody>
      <dsp:txXfrm>
        <a:off x="2985297" y="323073"/>
        <a:ext cx="2157404" cy="1923036"/>
      </dsp:txXfrm>
    </dsp:sp>
    <dsp:sp modelId="{42F43881-EDEE-4A27-A656-42D47A96DE36}">
      <dsp:nvSpPr>
        <dsp:cNvPr id="0" name=""/>
        <dsp:cNvSpPr/>
      </dsp:nvSpPr>
      <dsp:spPr>
        <a:xfrm>
          <a:off x="4758352" y="3769721"/>
          <a:ext cx="3051030" cy="2719584"/>
        </a:xfrm>
        <a:prstGeom prst="ellipse">
          <a:avLst/>
        </a:prstGeom>
        <a:solidFill>
          <a:schemeClr val="bg1">
            <a:alpha val="6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زيادة الجرعات و عددها</a:t>
          </a:r>
          <a:endParaRPr lang="ar-SA" sz="2800" b="1" kern="1200" dirty="0"/>
        </a:p>
      </dsp:txBody>
      <dsp:txXfrm>
        <a:off x="5205165" y="4167995"/>
        <a:ext cx="2157404" cy="1923036"/>
      </dsp:txXfrm>
    </dsp:sp>
    <dsp:sp modelId="{82BF42A1-2DD9-45A9-9DFB-A9AD5909099A}">
      <dsp:nvSpPr>
        <dsp:cNvPr id="0" name=""/>
        <dsp:cNvSpPr/>
      </dsp:nvSpPr>
      <dsp:spPr>
        <a:xfrm>
          <a:off x="318617" y="3769721"/>
          <a:ext cx="3051030" cy="2719584"/>
        </a:xfrm>
        <a:prstGeom prst="ellipse">
          <a:avLst/>
        </a:prstGeom>
        <a:solidFill>
          <a:schemeClr val="bg1">
            <a:alpha val="6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أعراض نفسية و جسمية على المدمن</a:t>
          </a:r>
          <a:endParaRPr lang="ar-SA" sz="2800" b="1" kern="1200" dirty="0"/>
        </a:p>
      </dsp:txBody>
      <dsp:txXfrm>
        <a:off x="765430" y="4167995"/>
        <a:ext cx="2157404" cy="1923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6AE68-7136-4D43-B72F-F1EF9DCB4A99}">
      <dsp:nvSpPr>
        <dsp:cNvPr id="0" name=""/>
        <dsp:cNvSpPr/>
      </dsp:nvSpPr>
      <dsp:spPr>
        <a:xfrm>
          <a:off x="3018155" y="3072899"/>
          <a:ext cx="2091690" cy="2091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العلاج من الإدمان</a:t>
          </a:r>
          <a:endParaRPr lang="ar-SA" sz="3600" kern="1200" dirty="0"/>
        </a:p>
      </dsp:txBody>
      <dsp:txXfrm>
        <a:off x="3324476" y="3379220"/>
        <a:ext cx="1479048" cy="1479048"/>
      </dsp:txXfrm>
    </dsp:sp>
    <dsp:sp modelId="{0A5A2DF1-456A-48CA-BC7D-AA43C246A681}">
      <dsp:nvSpPr>
        <dsp:cNvPr id="0" name=""/>
        <dsp:cNvSpPr/>
      </dsp:nvSpPr>
      <dsp:spPr>
        <a:xfrm>
          <a:off x="5221163" y="3820678"/>
          <a:ext cx="1912661" cy="596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099BB-4ABF-41FF-8E95-C292749CF0D4}">
      <dsp:nvSpPr>
        <dsp:cNvPr id="0" name=""/>
        <dsp:cNvSpPr/>
      </dsp:nvSpPr>
      <dsp:spPr>
        <a:xfrm>
          <a:off x="6140272" y="3323902"/>
          <a:ext cx="1987105" cy="15896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900" kern="1200" dirty="0"/>
            <a:t>الإصرار على الإقلاع و التخلص منه</a:t>
          </a:r>
          <a:endParaRPr lang="ar-SA" sz="2900" kern="1200" dirty="0"/>
        </a:p>
      </dsp:txBody>
      <dsp:txXfrm>
        <a:off x="6186832" y="3370462"/>
        <a:ext cx="1893985" cy="1496564"/>
      </dsp:txXfrm>
    </dsp:sp>
    <dsp:sp modelId="{6216BF76-A988-4FB7-9CA6-7D1027824EC2}">
      <dsp:nvSpPr>
        <dsp:cNvPr id="0" name=""/>
        <dsp:cNvSpPr/>
      </dsp:nvSpPr>
      <dsp:spPr>
        <a:xfrm rot="18900000">
          <a:off x="4602135" y="2326212"/>
          <a:ext cx="1912661" cy="596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8C683-E363-4D8C-BEF9-6B3F6639CD93}">
      <dsp:nvSpPr>
        <dsp:cNvPr id="0" name=""/>
        <dsp:cNvSpPr/>
      </dsp:nvSpPr>
      <dsp:spPr>
        <a:xfrm>
          <a:off x="5241141" y="1153208"/>
          <a:ext cx="1987105" cy="1589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900" kern="1200" dirty="0"/>
            <a:t>العلاج الجماعي و السلوكي</a:t>
          </a:r>
          <a:endParaRPr lang="ar-SA" sz="2900" kern="1200" dirty="0"/>
        </a:p>
      </dsp:txBody>
      <dsp:txXfrm>
        <a:off x="5287701" y="1199768"/>
        <a:ext cx="1893985" cy="1496564"/>
      </dsp:txXfrm>
    </dsp:sp>
    <dsp:sp modelId="{E8A5CD0A-1F6C-427E-AC51-C7B0148F47BB}">
      <dsp:nvSpPr>
        <dsp:cNvPr id="0" name=""/>
        <dsp:cNvSpPr/>
      </dsp:nvSpPr>
      <dsp:spPr>
        <a:xfrm rot="16200000">
          <a:off x="3107669" y="1707184"/>
          <a:ext cx="1912661" cy="596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655D2-1F1E-4E0C-B463-D6EA6E2C872D}">
      <dsp:nvSpPr>
        <dsp:cNvPr id="0" name=""/>
        <dsp:cNvSpPr/>
      </dsp:nvSpPr>
      <dsp:spPr>
        <a:xfrm>
          <a:off x="3070447" y="254077"/>
          <a:ext cx="1987105" cy="1589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900" kern="1200" dirty="0"/>
            <a:t>زيادة المصحات العلاجية</a:t>
          </a:r>
          <a:endParaRPr lang="ar-SA" sz="2900" kern="1200" dirty="0"/>
        </a:p>
      </dsp:txBody>
      <dsp:txXfrm>
        <a:off x="3117007" y="300637"/>
        <a:ext cx="1893985" cy="1496564"/>
      </dsp:txXfrm>
    </dsp:sp>
    <dsp:sp modelId="{A8940D5E-8709-4C38-9492-8CD0716337E8}">
      <dsp:nvSpPr>
        <dsp:cNvPr id="0" name=""/>
        <dsp:cNvSpPr/>
      </dsp:nvSpPr>
      <dsp:spPr>
        <a:xfrm rot="13500000">
          <a:off x="1613203" y="2326212"/>
          <a:ext cx="1912661" cy="596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270DD-9DEA-49DE-BA8B-FE854B4E4866}">
      <dsp:nvSpPr>
        <dsp:cNvPr id="0" name=""/>
        <dsp:cNvSpPr/>
      </dsp:nvSpPr>
      <dsp:spPr>
        <a:xfrm>
          <a:off x="899753" y="1153208"/>
          <a:ext cx="1987105" cy="15896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900" kern="1200" dirty="0"/>
            <a:t>تقوية الوازع الديني</a:t>
          </a:r>
          <a:endParaRPr lang="ar-SA" sz="2900" kern="1200" dirty="0"/>
        </a:p>
      </dsp:txBody>
      <dsp:txXfrm>
        <a:off x="946313" y="1199768"/>
        <a:ext cx="1893985" cy="1496564"/>
      </dsp:txXfrm>
    </dsp:sp>
    <dsp:sp modelId="{22DCD52F-D7FC-450B-8E2D-4F3A49BB7E3A}">
      <dsp:nvSpPr>
        <dsp:cNvPr id="0" name=""/>
        <dsp:cNvSpPr/>
      </dsp:nvSpPr>
      <dsp:spPr>
        <a:xfrm rot="10800000">
          <a:off x="994175" y="3820678"/>
          <a:ext cx="1912661" cy="596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82E96-E40A-450B-8E9B-84F6DD2DBC50}">
      <dsp:nvSpPr>
        <dsp:cNvPr id="0" name=""/>
        <dsp:cNvSpPr/>
      </dsp:nvSpPr>
      <dsp:spPr>
        <a:xfrm>
          <a:off x="622" y="3323902"/>
          <a:ext cx="1987105" cy="15896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900" kern="1200" dirty="0"/>
            <a:t>استغلال وقت الفراغ </a:t>
          </a:r>
          <a:r>
            <a:rPr lang="ar-SY" sz="2900" kern="1200" dirty="0" err="1"/>
            <a:t>بالانشطة</a:t>
          </a:r>
          <a:r>
            <a:rPr lang="ar-SY" sz="2900" kern="1200" dirty="0"/>
            <a:t> التالية</a:t>
          </a:r>
          <a:endParaRPr lang="ar-SA" sz="2900" kern="1200" dirty="0"/>
        </a:p>
      </dsp:txBody>
      <dsp:txXfrm>
        <a:off x="47182" y="3370462"/>
        <a:ext cx="1893985" cy="1496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D442A-4B8A-478A-9C60-DAC94D7B432F}">
      <dsp:nvSpPr>
        <dsp:cNvPr id="0" name=""/>
        <dsp:cNvSpPr/>
      </dsp:nvSpPr>
      <dsp:spPr>
        <a:xfrm>
          <a:off x="5401351" y="413"/>
          <a:ext cx="2427144" cy="20299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16" tIns="38100" rIns="111716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حفظ القرآن و حضور دروس دينية</a:t>
          </a:r>
          <a:endParaRPr lang="ar-SA" sz="3000" kern="1200" dirty="0"/>
        </a:p>
      </dsp:txBody>
      <dsp:txXfrm>
        <a:off x="5756798" y="297694"/>
        <a:ext cx="1716250" cy="1435400"/>
      </dsp:txXfrm>
    </dsp:sp>
    <dsp:sp modelId="{B250C57B-2B74-4B22-9CA0-51F41CD0598F}">
      <dsp:nvSpPr>
        <dsp:cNvPr id="0" name=""/>
        <dsp:cNvSpPr/>
      </dsp:nvSpPr>
      <dsp:spPr>
        <a:xfrm>
          <a:off x="3380199" y="413"/>
          <a:ext cx="2427144" cy="20299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satMod val="103000"/>
                <a:tint val="94000"/>
                <a:lumMod val="25000"/>
                <a:lumOff val="75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16" tIns="38100" rIns="111716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ممارسة الرياضة بأنواعها</a:t>
          </a:r>
          <a:endParaRPr lang="ar-SA" sz="3000" kern="1200" dirty="0"/>
        </a:p>
      </dsp:txBody>
      <dsp:txXfrm>
        <a:off x="3735646" y="297694"/>
        <a:ext cx="1716250" cy="1435400"/>
      </dsp:txXfrm>
    </dsp:sp>
    <dsp:sp modelId="{D9EDC0CD-313A-43A1-A6E4-F1C30CB14C9B}">
      <dsp:nvSpPr>
        <dsp:cNvPr id="0" name=""/>
        <dsp:cNvSpPr/>
      </dsp:nvSpPr>
      <dsp:spPr>
        <a:xfrm>
          <a:off x="1359046" y="413"/>
          <a:ext cx="2427144" cy="20299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satMod val="103000"/>
                <a:lumMod val="102000"/>
                <a:tint val="94000"/>
                <a:alpha val="82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1716" tIns="38100" rIns="111716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000" kern="1200" dirty="0"/>
            <a:t>قراءة كتب و قصص مفيدة</a:t>
          </a:r>
          <a:endParaRPr lang="ar-SA" sz="3000" kern="1200" dirty="0"/>
        </a:p>
      </dsp:txBody>
      <dsp:txXfrm>
        <a:off x="1714493" y="297694"/>
        <a:ext cx="1716250" cy="143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111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118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5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5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8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0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48E3B-809C-46F1-B824-9E8C66681DA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4C74-144D-450A-8A08-20A565C5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Relationship Id="rId9" Type="http://schemas.microsoft.com/office/2007/relationships/hdphoto" Target="../media/hdphoto1.wdp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 /><Relationship Id="rId13" Type="http://schemas.openxmlformats.org/officeDocument/2006/relationships/image" Target="../media/image7.jpg" /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12" Type="http://schemas.microsoft.com/office/2007/relationships/diagramDrawing" Target="../diagrams/drawing3.xm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11" Type="http://schemas.openxmlformats.org/officeDocument/2006/relationships/diagramColors" Target="../diagrams/colors3.xml" /><Relationship Id="rId5" Type="http://schemas.openxmlformats.org/officeDocument/2006/relationships/diagramQuickStyle" Target="../diagrams/quickStyle2.xml" /><Relationship Id="rId10" Type="http://schemas.openxmlformats.org/officeDocument/2006/relationships/diagramQuickStyle" Target="../diagrams/quickStyle3.xml" /><Relationship Id="rId4" Type="http://schemas.openxmlformats.org/officeDocument/2006/relationships/diagramLayout" Target="../diagrams/layout2.xml" /><Relationship Id="rId9" Type="http://schemas.openxmlformats.org/officeDocument/2006/relationships/diagramLayout" Target="../diagrams/layout3.xml" /><Relationship Id="rId14" Type="http://schemas.openxmlformats.org/officeDocument/2006/relationships/image" Target="../media/image8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مجموعة 10"/>
          <p:cNvGrpSpPr/>
          <p:nvPr/>
        </p:nvGrpSpPr>
        <p:grpSpPr>
          <a:xfrm>
            <a:off x="12192000" y="0"/>
            <a:ext cx="9108611" cy="6858000"/>
            <a:chOff x="3083390" y="0"/>
            <a:chExt cx="9108611" cy="6858000"/>
          </a:xfrm>
        </p:grpSpPr>
        <p:sp>
          <p:nvSpPr>
            <p:cNvPr id="6" name="مستطيل 5"/>
            <p:cNvSpPr/>
            <p:nvPr/>
          </p:nvSpPr>
          <p:spPr>
            <a:xfrm>
              <a:off x="3083390" y="2004176"/>
              <a:ext cx="4596131" cy="923330"/>
            </a:xfrm>
            <a:prstGeom prst="rect">
              <a:avLst/>
            </a:prstGeom>
            <a:solidFill>
              <a:schemeClr val="bg1">
                <a:alpha val="52000"/>
              </a:schemeClr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ar-SY" sz="5400" b="1" dirty="0"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التحديات الاجتماعية و الثقافية</a:t>
              </a:r>
              <a:endPara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  <p:sp>
          <p:nvSpPr>
            <p:cNvPr id="7" name="مثلث متساوي الساقين 6"/>
            <p:cNvSpPr/>
            <p:nvPr/>
          </p:nvSpPr>
          <p:spPr>
            <a:xfrm rot="16200000">
              <a:off x="6472085" y="1138083"/>
              <a:ext cx="6858000" cy="4581833"/>
            </a:xfrm>
            <a:prstGeom prst="triangle">
              <a:avLst>
                <a:gd name="adj" fmla="val 49718"/>
              </a:avLst>
            </a:prstGeom>
            <a:solidFill>
              <a:schemeClr val="accent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مستطيل 7"/>
            <p:cNvSpPr/>
            <p:nvPr/>
          </p:nvSpPr>
          <p:spPr>
            <a:xfrm>
              <a:off x="3893089" y="3389172"/>
              <a:ext cx="2976734" cy="1015663"/>
            </a:xfrm>
            <a:prstGeom prst="rect">
              <a:avLst/>
            </a:prstGeom>
            <a:solidFill>
              <a:schemeClr val="bg1">
                <a:alpha val="63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ar-SY" sz="6000" b="1" dirty="0">
                  <a:solidFill>
                    <a:srgbClr val="EB7C30"/>
                  </a:solidFill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ادمان المخدرات</a:t>
              </a:r>
              <a:endParaRPr lang="en-US" sz="6000" b="1" dirty="0">
                <a:solidFill>
                  <a:srgbClr val="EB7C3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10" name="مستطيل 9"/>
          <p:cNvSpPr/>
          <p:nvPr/>
        </p:nvSpPr>
        <p:spPr>
          <a:xfrm>
            <a:off x="265471" y="5899355"/>
            <a:ext cx="3952568" cy="958645"/>
          </a:xfrm>
          <a:prstGeom prst="rect">
            <a:avLst/>
          </a:prstGeom>
          <a:solidFill>
            <a:srgbClr val="EB7C3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/>
              <a:t>الاسم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997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L -0.74544 -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7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57" y="0"/>
            <a:ext cx="12250057" cy="6791202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8239432" y="471948"/>
            <a:ext cx="3952568" cy="958645"/>
          </a:xfrm>
          <a:prstGeom prst="rect">
            <a:avLst/>
          </a:prstGeom>
          <a:solidFill>
            <a:srgbClr val="EB7C3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400" b="1" dirty="0"/>
              <a:t>تعريف الادمان</a:t>
            </a:r>
            <a:endParaRPr lang="en-US" sz="4400" b="1" dirty="0"/>
          </a:p>
        </p:txBody>
      </p:sp>
      <p:sp>
        <p:nvSpPr>
          <p:cNvPr id="4" name="مستطيل 3"/>
          <p:cNvSpPr/>
          <p:nvPr/>
        </p:nvSpPr>
        <p:spPr>
          <a:xfrm>
            <a:off x="2818921" y="1987239"/>
            <a:ext cx="9373079" cy="2123658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ar-SY" sz="6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عرفت منظمة الصحة العالمية الإدمان على أنه:</a:t>
            </a:r>
          </a:p>
          <a:p>
            <a:pPr algn="ctr"/>
            <a:r>
              <a:rPr lang="ar-SY" sz="6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 نفسية و أحيانا عضوية تنتج من التفاعل العقار </a:t>
            </a:r>
            <a:endParaRPr lang="en-US" sz="6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3"/>
          <a:stretch/>
        </p:blipFill>
        <p:spPr>
          <a:xfrm>
            <a:off x="133435" y="3395601"/>
            <a:ext cx="3225572" cy="3341555"/>
          </a:xfrm>
          <a:prstGeom prst="roundRect">
            <a:avLst>
              <a:gd name="adj" fmla="val 33519"/>
            </a:avLst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358254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6858"/>
          </a:xfrm>
          <a:prstGeom prst="rect">
            <a:avLst/>
          </a:prstGeom>
        </p:spPr>
      </p:pic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575669916"/>
              </p:ext>
            </p:extLst>
          </p:nvPr>
        </p:nvGraphicFramePr>
        <p:xfrm>
          <a:off x="-290286" y="276376"/>
          <a:ext cx="8128000" cy="641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3324" b="96633" l="9766" r="80078">
                        <a14:foregroundMark x1="14551" y1="38507" x2="18262" y2="56662"/>
                        <a14:foregroundMark x1="26953" y1="29136" x2="39746" y2="69985"/>
                        <a14:foregroundMark x1="72656" y1="17570" x2="55176" y2="51245"/>
                        <a14:foregroundMark x1="69824" y1="59590" x2="77246" y2="62665"/>
                        <a14:foregroundMark x1="72168" y1="70425" x2="66211" y2="90337"/>
                        <a14:foregroundMark x1="69531" y1="89898" x2="31836" y2="88726"/>
                        <a14:foregroundMark x1="28906" y1="90922" x2="70801" y2="92387"/>
                        <a14:foregroundMark x1="16699" y1="69546" x2="16699" y2="90483"/>
                        <a14:foregroundMark x1="11328" y1="88726" x2="24707" y2="89019"/>
                        <a14:foregroundMark x1="12305" y1="80234" x2="10254" y2="91215"/>
                        <a14:foregroundMark x1="11133" y1="83455" x2="10156" y2="88287"/>
                        <a14:foregroundMark x1="63086" y1="17130" x2="71094" y2="16252"/>
                        <a14:foregroundMark x1="68457" y1="15081" x2="69824" y2="165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48" t="9116" r="15923"/>
          <a:stretch/>
        </p:blipFill>
        <p:spPr>
          <a:xfrm>
            <a:off x="12192000" y="0"/>
            <a:ext cx="5693774" cy="445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538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46158 -0.0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86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72F436-9B74-4E16-9139-2DA2CFE4B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D672F436-9B74-4E16-9139-2DA2CFE4BB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83254D-6ACF-4326-983C-FDF4959BE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graphicEl>
                                              <a:dgm id="{F483254D-6ACF-4326-983C-FDF4959BE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F43881-EDEE-4A27-A656-42D47A96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42F43881-EDEE-4A27-A656-42D47A96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BF42A1-2DD9-45A9-9DFB-A9AD59090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82BF42A1-2DD9-45A9-9DFB-A9AD59090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813502048"/>
              </p:ext>
            </p:extLst>
          </p:nvPr>
        </p:nvGraphicFramePr>
        <p:xfrm>
          <a:off x="4064000" y="-1947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4191078187"/>
              </p:ext>
            </p:extLst>
          </p:nvPr>
        </p:nvGraphicFramePr>
        <p:xfrm>
          <a:off x="-798286" y="4827210"/>
          <a:ext cx="9187543" cy="2030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7" name="صورة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9" y="2342167"/>
            <a:ext cx="2710634" cy="2258862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6" y="217450"/>
            <a:ext cx="2694567" cy="202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3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16AE68-7136-4D43-B72F-F1EF9DCB4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116AE68-7136-4D43-B72F-F1EF9DCB4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5A2DF1-456A-48CA-BC7D-AA43C246A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A5A2DF1-456A-48CA-BC7D-AA43C246A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F099BB-4ABF-41FF-8E95-C292749CF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6F099BB-4ABF-41FF-8E95-C292749CF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16BF76-A988-4FB7-9CA6-7D1027824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6216BF76-A988-4FB7-9CA6-7D1027824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08C683-E363-4D8C-BEF9-6B3F6639C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5A08C683-E363-4D8C-BEF9-6B3F6639C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A5CD0A-1F6C-427E-AC51-C7B0148F4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E8A5CD0A-1F6C-427E-AC51-C7B0148F4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4655D2-1F1E-4E0C-B463-D6EA6E2C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7C4655D2-1F1E-4E0C-B463-D6EA6E2C8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940D5E-8709-4C38-9492-8CD071633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A8940D5E-8709-4C38-9492-8CD071633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9270DD-9DEA-49DE-BA8B-FE854B4E4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D99270DD-9DEA-49DE-BA8B-FE854B4E4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DCD52F-D7FC-450B-8E2D-4F3A49BB7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22DCD52F-D7FC-450B-8E2D-4F3A49BB7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B82E96-E40A-450B-8E9B-84F6DD2DB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D1B82E96-E40A-450B-8E9B-84F6DD2DBC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DD442A-4B8A-478A-9C60-DAC94D7B4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graphicEl>
                                              <a:dgm id="{62DD442A-4B8A-478A-9C60-DAC94D7B4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50C57B-2B74-4B22-9CA0-51F41CD05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>
                                            <p:graphicEl>
                                              <a:dgm id="{B250C57B-2B74-4B22-9CA0-51F41CD05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EDC0CD-313A-43A1-A6E4-F1C30CB14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dgm id="{D9EDC0CD-313A-43A1-A6E4-F1C30CB14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AtOnce"/>
        </p:bldSub>
      </p:bldGraphic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88</Words>
  <Application>Microsoft Office PowerPoint</Application>
  <PresentationFormat>شاشة عريضة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8</cp:revision>
  <dcterms:created xsi:type="dcterms:W3CDTF">2021-03-11T23:01:13Z</dcterms:created>
  <dcterms:modified xsi:type="dcterms:W3CDTF">2021-03-12T00:48:10Z</dcterms:modified>
</cp:coreProperties>
</file>