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67" d="100"/>
          <a:sy n="67" d="100"/>
        </p:scale>
        <p:origin x="114"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presProps" Target="presProps.xml" /><Relationship Id="rId5" Type="http://schemas.openxmlformats.org/officeDocument/2006/relationships/slide" Target="slides/slide4.xml" /><Relationship Id="rId4" Type="http://schemas.openxmlformats.org/officeDocument/2006/relationships/slide" Target="slides/slide3.xml" /><Relationship Id="rId9" Type="http://schemas.openxmlformats.org/officeDocument/2006/relationships/tableStyles" Target="tableStyles.xml" /></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1ED4A4-4B6B-44C1-8386-74D18B4F64C0}" type="doc">
      <dgm:prSet loTypeId="urn:microsoft.com/office/officeart/2005/8/layout/radial4" loCatId="relationship" qsTypeId="urn:microsoft.com/office/officeart/2005/8/quickstyle/simple5" qsCatId="simple" csTypeId="urn:microsoft.com/office/officeart/2005/8/colors/colorful5" csCatId="colorful" phldr="1"/>
      <dgm:spPr/>
      <dgm:t>
        <a:bodyPr/>
        <a:lstStyle/>
        <a:p>
          <a:pPr rtl="1"/>
          <a:endParaRPr lang="ar-SA"/>
        </a:p>
      </dgm:t>
    </dgm:pt>
    <dgm:pt modelId="{AFAAE90D-E321-469E-8481-3CACCA550858}">
      <dgm:prSet phldrT="[نص]" custT="1"/>
      <dgm:spPr/>
      <dgm:t>
        <a:bodyPr/>
        <a:lstStyle/>
        <a:p>
          <a:pPr rtl="1"/>
          <a:r>
            <a:rPr lang="ar-SY" sz="3600" b="1" dirty="0"/>
            <a:t>أهداف الصندوق</a:t>
          </a:r>
          <a:endParaRPr lang="ar-SA" sz="3600" b="1" dirty="0"/>
        </a:p>
      </dgm:t>
    </dgm:pt>
    <dgm:pt modelId="{AB593223-9711-45F3-8B2B-5895BAEEE2C3}" type="parTrans" cxnId="{463899FC-3627-4F75-8575-0D681402C6C3}">
      <dgm:prSet/>
      <dgm:spPr/>
      <dgm:t>
        <a:bodyPr/>
        <a:lstStyle/>
        <a:p>
          <a:pPr rtl="1"/>
          <a:endParaRPr lang="ar-SA" sz="2000" b="1"/>
        </a:p>
      </dgm:t>
    </dgm:pt>
    <dgm:pt modelId="{50FAD293-F2B7-4A8B-B70C-A47AAADF6701}" type="sibTrans" cxnId="{463899FC-3627-4F75-8575-0D681402C6C3}">
      <dgm:prSet/>
      <dgm:spPr/>
      <dgm:t>
        <a:bodyPr/>
        <a:lstStyle/>
        <a:p>
          <a:pPr rtl="1"/>
          <a:endParaRPr lang="ar-SA" sz="2000" b="1"/>
        </a:p>
      </dgm:t>
    </dgm:pt>
    <dgm:pt modelId="{66261987-28CC-420D-8FB4-1B9ACCD10A13}">
      <dgm:prSet phldrT="[نص]" custT="1"/>
      <dgm:spPr/>
      <dgm:t>
        <a:bodyPr/>
        <a:lstStyle/>
        <a:p>
          <a:pPr rtl="1"/>
          <a:r>
            <a:rPr lang="ar-SY" sz="2400" b="1" dirty="0"/>
            <a:t>القروض و الضمانات المالية للدول النامية</a:t>
          </a:r>
          <a:endParaRPr lang="ar-SA" sz="2400" b="1" dirty="0"/>
        </a:p>
      </dgm:t>
    </dgm:pt>
    <dgm:pt modelId="{9608774A-D237-4522-8FFA-13B94BFA02E4}" type="parTrans" cxnId="{A4C6A3AE-26F3-44D6-94F8-7A10FCBE5B11}">
      <dgm:prSet/>
      <dgm:spPr/>
      <dgm:t>
        <a:bodyPr/>
        <a:lstStyle/>
        <a:p>
          <a:pPr rtl="1"/>
          <a:endParaRPr lang="ar-SA" sz="2000" b="1"/>
        </a:p>
      </dgm:t>
    </dgm:pt>
    <dgm:pt modelId="{80200B24-B900-448D-9FBB-DE91F5DFC1AB}" type="sibTrans" cxnId="{A4C6A3AE-26F3-44D6-94F8-7A10FCBE5B11}">
      <dgm:prSet/>
      <dgm:spPr/>
      <dgm:t>
        <a:bodyPr/>
        <a:lstStyle/>
        <a:p>
          <a:pPr rtl="1"/>
          <a:endParaRPr lang="ar-SA" sz="2000" b="1"/>
        </a:p>
      </dgm:t>
    </dgm:pt>
    <dgm:pt modelId="{EA397B6D-2DBA-4A04-8749-77E437D8955E}">
      <dgm:prSet phldrT="[نص]" custT="1"/>
      <dgm:spPr/>
      <dgm:t>
        <a:bodyPr/>
        <a:lstStyle/>
        <a:p>
          <a:pPr rtl="1"/>
          <a:r>
            <a:rPr lang="ar-SY" sz="2400" b="1" dirty="0"/>
            <a:t>المنح على سبيل المعونة الفنية</a:t>
          </a:r>
          <a:endParaRPr lang="ar-SA" sz="2400" b="1" dirty="0"/>
        </a:p>
      </dgm:t>
    </dgm:pt>
    <dgm:pt modelId="{6B3AF1AB-BE93-4ED8-A6B5-21B1D15A5A18}" type="parTrans" cxnId="{9AE42D84-FD49-416D-B3C0-905CBC55ACE7}">
      <dgm:prSet/>
      <dgm:spPr/>
      <dgm:t>
        <a:bodyPr/>
        <a:lstStyle/>
        <a:p>
          <a:pPr rtl="1"/>
          <a:endParaRPr lang="ar-SA" sz="2000" b="1"/>
        </a:p>
      </dgm:t>
    </dgm:pt>
    <dgm:pt modelId="{9725E57A-2E25-4396-9EA1-6E26362709B6}" type="sibTrans" cxnId="{9AE42D84-FD49-416D-B3C0-905CBC55ACE7}">
      <dgm:prSet/>
      <dgm:spPr/>
      <dgm:t>
        <a:bodyPr/>
        <a:lstStyle/>
        <a:p>
          <a:pPr rtl="1"/>
          <a:endParaRPr lang="ar-SA" sz="2000" b="1"/>
        </a:p>
      </dgm:t>
    </dgm:pt>
    <dgm:pt modelId="{0EA43D9B-D504-4E30-BA8A-F0625B381E56}">
      <dgm:prSet phldrT="[نص]"/>
      <dgm:spPr/>
      <dgm:t>
        <a:bodyPr/>
        <a:lstStyle/>
        <a:p>
          <a:pPr rtl="1"/>
          <a:endParaRPr lang="ar-SA" sz="2000" b="1" dirty="0"/>
        </a:p>
      </dgm:t>
    </dgm:pt>
    <dgm:pt modelId="{0EA47AC7-055E-4F2A-B2D4-46285ABB9335}" type="parTrans" cxnId="{02BE1242-D226-4C50-B974-A7D1FD596AF4}">
      <dgm:prSet/>
      <dgm:spPr/>
      <dgm:t>
        <a:bodyPr/>
        <a:lstStyle/>
        <a:p>
          <a:pPr rtl="1"/>
          <a:endParaRPr lang="ar-SA" sz="2000" b="1"/>
        </a:p>
      </dgm:t>
    </dgm:pt>
    <dgm:pt modelId="{7E8FE6FE-8C9F-4572-8CBA-767DFC8573A1}" type="sibTrans" cxnId="{02BE1242-D226-4C50-B974-A7D1FD596AF4}">
      <dgm:prSet/>
      <dgm:spPr/>
      <dgm:t>
        <a:bodyPr/>
        <a:lstStyle/>
        <a:p>
          <a:pPr rtl="1"/>
          <a:endParaRPr lang="ar-SA" sz="2000" b="1"/>
        </a:p>
      </dgm:t>
    </dgm:pt>
    <dgm:pt modelId="{C3F0933D-392B-463C-86D3-E924FA416AB2}" type="pres">
      <dgm:prSet presAssocID="{FC1ED4A4-4B6B-44C1-8386-74D18B4F64C0}" presName="cycle" presStyleCnt="0">
        <dgm:presLayoutVars>
          <dgm:chMax val="1"/>
          <dgm:dir/>
          <dgm:animLvl val="ctr"/>
          <dgm:resizeHandles val="exact"/>
        </dgm:presLayoutVars>
      </dgm:prSet>
      <dgm:spPr/>
    </dgm:pt>
    <dgm:pt modelId="{A71AF00F-D5F7-4580-808C-15FC539219A1}" type="pres">
      <dgm:prSet presAssocID="{AFAAE90D-E321-469E-8481-3CACCA550858}" presName="centerShape" presStyleLbl="node0" presStyleIdx="0" presStyleCnt="1"/>
      <dgm:spPr/>
    </dgm:pt>
    <dgm:pt modelId="{993560F2-6D6E-4A29-8DEB-7727F04D4774}" type="pres">
      <dgm:prSet presAssocID="{9608774A-D237-4522-8FFA-13B94BFA02E4}" presName="parTrans" presStyleLbl="bgSibTrans2D1" presStyleIdx="0" presStyleCnt="2" custLinFactNeighborX="-11564" custLinFactNeighborY="31054"/>
      <dgm:spPr/>
    </dgm:pt>
    <dgm:pt modelId="{1B3B0D88-AB46-41EE-A407-2CA20451505C}" type="pres">
      <dgm:prSet presAssocID="{66261987-28CC-420D-8FB4-1B9ACCD10A13}" presName="node" presStyleLbl="node1" presStyleIdx="0" presStyleCnt="2" custRadScaleRad="96795" custRadScaleInc="18448">
        <dgm:presLayoutVars>
          <dgm:bulletEnabled val="1"/>
        </dgm:presLayoutVars>
      </dgm:prSet>
      <dgm:spPr/>
    </dgm:pt>
    <dgm:pt modelId="{87DD439E-E225-437B-A2FF-3680A64A9487}" type="pres">
      <dgm:prSet presAssocID="{6B3AF1AB-BE93-4ED8-A6B5-21B1D15A5A18}" presName="parTrans" presStyleLbl="bgSibTrans2D1" presStyleIdx="1" presStyleCnt="2" custLinFactNeighborX="14566" custLinFactNeighborY="30108"/>
      <dgm:spPr/>
    </dgm:pt>
    <dgm:pt modelId="{1AE2BA95-71DC-410F-A9D0-D462EDBC6431}" type="pres">
      <dgm:prSet presAssocID="{EA397B6D-2DBA-4A04-8749-77E437D8955E}" presName="node" presStyleLbl="node1" presStyleIdx="1" presStyleCnt="2" custRadScaleRad="95017" custRadScaleInc="-19975">
        <dgm:presLayoutVars>
          <dgm:bulletEnabled val="1"/>
        </dgm:presLayoutVars>
      </dgm:prSet>
      <dgm:spPr/>
    </dgm:pt>
  </dgm:ptLst>
  <dgm:cxnLst>
    <dgm:cxn modelId="{84B4D15D-03F5-4E7F-B583-443F974DEAB7}" type="presOf" srcId="{66261987-28CC-420D-8FB4-1B9ACCD10A13}" destId="{1B3B0D88-AB46-41EE-A407-2CA20451505C}" srcOrd="0" destOrd="0" presId="urn:microsoft.com/office/officeart/2005/8/layout/radial4"/>
    <dgm:cxn modelId="{02BE1242-D226-4C50-B974-A7D1FD596AF4}" srcId="{FC1ED4A4-4B6B-44C1-8386-74D18B4F64C0}" destId="{0EA43D9B-D504-4E30-BA8A-F0625B381E56}" srcOrd="1" destOrd="0" parTransId="{0EA47AC7-055E-4F2A-B2D4-46285ABB9335}" sibTransId="{7E8FE6FE-8C9F-4572-8CBA-767DFC8573A1}"/>
    <dgm:cxn modelId="{4A7A1E7A-2FA8-4B56-A618-61C8FC31B3FB}" type="presOf" srcId="{FC1ED4A4-4B6B-44C1-8386-74D18B4F64C0}" destId="{C3F0933D-392B-463C-86D3-E924FA416AB2}" srcOrd="0" destOrd="0" presId="urn:microsoft.com/office/officeart/2005/8/layout/radial4"/>
    <dgm:cxn modelId="{BBE21B81-054B-45A4-B135-EF7B896BEC24}" type="presOf" srcId="{9608774A-D237-4522-8FFA-13B94BFA02E4}" destId="{993560F2-6D6E-4A29-8DEB-7727F04D4774}" srcOrd="0" destOrd="0" presId="urn:microsoft.com/office/officeart/2005/8/layout/radial4"/>
    <dgm:cxn modelId="{9AE42D84-FD49-416D-B3C0-905CBC55ACE7}" srcId="{AFAAE90D-E321-469E-8481-3CACCA550858}" destId="{EA397B6D-2DBA-4A04-8749-77E437D8955E}" srcOrd="1" destOrd="0" parTransId="{6B3AF1AB-BE93-4ED8-A6B5-21B1D15A5A18}" sibTransId="{9725E57A-2E25-4396-9EA1-6E26362709B6}"/>
    <dgm:cxn modelId="{AD789C9A-BEF0-4CBE-948A-674A74E15295}" type="presOf" srcId="{6B3AF1AB-BE93-4ED8-A6B5-21B1D15A5A18}" destId="{87DD439E-E225-437B-A2FF-3680A64A9487}" srcOrd="0" destOrd="0" presId="urn:microsoft.com/office/officeart/2005/8/layout/radial4"/>
    <dgm:cxn modelId="{A6FA279D-0283-44FD-8FD7-DB5930BCA7D0}" type="presOf" srcId="{AFAAE90D-E321-469E-8481-3CACCA550858}" destId="{A71AF00F-D5F7-4580-808C-15FC539219A1}" srcOrd="0" destOrd="0" presId="urn:microsoft.com/office/officeart/2005/8/layout/radial4"/>
    <dgm:cxn modelId="{A4C6A3AE-26F3-44D6-94F8-7A10FCBE5B11}" srcId="{AFAAE90D-E321-469E-8481-3CACCA550858}" destId="{66261987-28CC-420D-8FB4-1B9ACCD10A13}" srcOrd="0" destOrd="0" parTransId="{9608774A-D237-4522-8FFA-13B94BFA02E4}" sibTransId="{80200B24-B900-448D-9FBB-DE91F5DFC1AB}"/>
    <dgm:cxn modelId="{9DFA2DEF-0B05-4311-BAEE-2CC5280CD49C}" type="presOf" srcId="{EA397B6D-2DBA-4A04-8749-77E437D8955E}" destId="{1AE2BA95-71DC-410F-A9D0-D462EDBC6431}" srcOrd="0" destOrd="0" presId="urn:microsoft.com/office/officeart/2005/8/layout/radial4"/>
    <dgm:cxn modelId="{463899FC-3627-4F75-8575-0D681402C6C3}" srcId="{FC1ED4A4-4B6B-44C1-8386-74D18B4F64C0}" destId="{AFAAE90D-E321-469E-8481-3CACCA550858}" srcOrd="0" destOrd="0" parTransId="{AB593223-9711-45F3-8B2B-5895BAEEE2C3}" sibTransId="{50FAD293-F2B7-4A8B-B70C-A47AAADF6701}"/>
    <dgm:cxn modelId="{7D15F9EF-0605-4089-A148-F63095F1E624}" type="presParOf" srcId="{C3F0933D-392B-463C-86D3-E924FA416AB2}" destId="{A71AF00F-D5F7-4580-808C-15FC539219A1}" srcOrd="0" destOrd="0" presId="urn:microsoft.com/office/officeart/2005/8/layout/radial4"/>
    <dgm:cxn modelId="{915D3020-A4B1-4A89-811C-6866E2BB3BC2}" type="presParOf" srcId="{C3F0933D-392B-463C-86D3-E924FA416AB2}" destId="{993560F2-6D6E-4A29-8DEB-7727F04D4774}" srcOrd="1" destOrd="0" presId="urn:microsoft.com/office/officeart/2005/8/layout/radial4"/>
    <dgm:cxn modelId="{62D847E8-8516-4B69-90B7-AE7349EF7716}" type="presParOf" srcId="{C3F0933D-392B-463C-86D3-E924FA416AB2}" destId="{1B3B0D88-AB46-41EE-A407-2CA20451505C}" srcOrd="2" destOrd="0" presId="urn:microsoft.com/office/officeart/2005/8/layout/radial4"/>
    <dgm:cxn modelId="{EE204A3A-088C-4A02-9E46-5858B6B5A526}" type="presParOf" srcId="{C3F0933D-392B-463C-86D3-E924FA416AB2}" destId="{87DD439E-E225-437B-A2FF-3680A64A9487}" srcOrd="3" destOrd="0" presId="urn:microsoft.com/office/officeart/2005/8/layout/radial4"/>
    <dgm:cxn modelId="{F12D8EEF-D809-48A2-9370-E5B807AA739F}" type="presParOf" srcId="{C3F0933D-392B-463C-86D3-E924FA416AB2}" destId="{1AE2BA95-71DC-410F-A9D0-D462EDBC6431}" srcOrd="4"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23DA3D-3A87-4FD5-AE15-C992E1D2F079}" type="doc">
      <dgm:prSet loTypeId="urn:microsoft.com/office/officeart/2005/8/layout/pyramid2" loCatId="list" qsTypeId="urn:microsoft.com/office/officeart/2005/8/quickstyle/simple5" qsCatId="simple" csTypeId="urn:microsoft.com/office/officeart/2005/8/colors/colorful4" csCatId="colorful" phldr="1"/>
      <dgm:spPr/>
    </dgm:pt>
    <dgm:pt modelId="{F933B72B-DF40-4E37-BCAF-2C467CBA1C28}">
      <dgm:prSet phldrT="[نص]" custT="1"/>
      <dgm:spPr>
        <a:solidFill>
          <a:schemeClr val="accent2">
            <a:alpha val="90000"/>
          </a:schemeClr>
        </a:solidFill>
      </dgm:spPr>
      <dgm:t>
        <a:bodyPr/>
        <a:lstStyle/>
        <a:p>
          <a:pPr rtl="1"/>
          <a:r>
            <a:rPr lang="ar-SY" sz="2400" dirty="0"/>
            <a:t>القطاعات التي يمولها الصندوق</a:t>
          </a:r>
          <a:r>
            <a:rPr lang="ar-SY" sz="3600" dirty="0"/>
            <a:t>:</a:t>
          </a:r>
          <a:endParaRPr lang="ar-SA" sz="3600" dirty="0"/>
        </a:p>
      </dgm:t>
    </dgm:pt>
    <dgm:pt modelId="{194CABE3-6C05-4AFD-AB2C-8F0A0C8028D8}" type="parTrans" cxnId="{14436482-CF73-4A34-BC53-EEB381120EA4}">
      <dgm:prSet/>
      <dgm:spPr/>
      <dgm:t>
        <a:bodyPr/>
        <a:lstStyle/>
        <a:p>
          <a:pPr rtl="1"/>
          <a:endParaRPr lang="ar-SA" sz="3600"/>
        </a:p>
      </dgm:t>
    </dgm:pt>
    <dgm:pt modelId="{27B9CCD7-311D-4DEB-BED0-12A2123F62B8}" type="sibTrans" cxnId="{14436482-CF73-4A34-BC53-EEB381120EA4}">
      <dgm:prSet/>
      <dgm:spPr/>
      <dgm:t>
        <a:bodyPr/>
        <a:lstStyle/>
        <a:p>
          <a:pPr rtl="1"/>
          <a:endParaRPr lang="ar-SA" sz="3600"/>
        </a:p>
      </dgm:t>
    </dgm:pt>
    <dgm:pt modelId="{268A6849-37F0-4D40-B9C8-1EBE68C2DB37}">
      <dgm:prSet phldrT="[نص]" custT="1"/>
      <dgm:spPr/>
      <dgm:t>
        <a:bodyPr/>
        <a:lstStyle/>
        <a:p>
          <a:pPr rtl="1"/>
          <a:r>
            <a:rPr lang="ar-SY" sz="2800" dirty="0"/>
            <a:t>الطاقة</a:t>
          </a:r>
          <a:endParaRPr lang="ar-SA" sz="2800" dirty="0"/>
        </a:p>
      </dgm:t>
    </dgm:pt>
    <dgm:pt modelId="{5BE5D23B-D6D8-48CA-8D9B-7AA79ECAFA55}" type="parTrans" cxnId="{50B6823D-9C39-4744-AAF9-EA170B96EFB9}">
      <dgm:prSet/>
      <dgm:spPr/>
      <dgm:t>
        <a:bodyPr/>
        <a:lstStyle/>
        <a:p>
          <a:pPr rtl="1"/>
          <a:endParaRPr lang="ar-SA" sz="3600"/>
        </a:p>
      </dgm:t>
    </dgm:pt>
    <dgm:pt modelId="{66074BF7-A287-46CE-9308-DE16F8B79A1E}" type="sibTrans" cxnId="{50B6823D-9C39-4744-AAF9-EA170B96EFB9}">
      <dgm:prSet/>
      <dgm:spPr/>
      <dgm:t>
        <a:bodyPr/>
        <a:lstStyle/>
        <a:p>
          <a:pPr rtl="1"/>
          <a:endParaRPr lang="ar-SA" sz="3600"/>
        </a:p>
      </dgm:t>
    </dgm:pt>
    <dgm:pt modelId="{0010D8E6-F6B0-4B28-ACCD-826E6006BDE2}">
      <dgm:prSet phldrT="[نص]" custT="1"/>
      <dgm:spPr/>
      <dgm:t>
        <a:bodyPr/>
        <a:lstStyle/>
        <a:p>
          <a:pPr rtl="1"/>
          <a:r>
            <a:rPr lang="ar-SY" sz="2800" dirty="0"/>
            <a:t>الزراعة</a:t>
          </a:r>
          <a:endParaRPr lang="ar-SA" sz="2800" dirty="0"/>
        </a:p>
      </dgm:t>
    </dgm:pt>
    <dgm:pt modelId="{0A038AAE-A6AF-4C7F-B358-1F9FC6751593}" type="parTrans" cxnId="{FD2BFCA7-3EBF-4DB9-9746-EC6578ECFDD6}">
      <dgm:prSet/>
      <dgm:spPr/>
      <dgm:t>
        <a:bodyPr/>
        <a:lstStyle/>
        <a:p>
          <a:pPr rtl="1"/>
          <a:endParaRPr lang="ar-SA" sz="3600"/>
        </a:p>
      </dgm:t>
    </dgm:pt>
    <dgm:pt modelId="{E36B3E15-B3E7-48DC-8D67-6508D3F66E52}" type="sibTrans" cxnId="{FD2BFCA7-3EBF-4DB9-9746-EC6578ECFDD6}">
      <dgm:prSet/>
      <dgm:spPr/>
      <dgm:t>
        <a:bodyPr/>
        <a:lstStyle/>
        <a:p>
          <a:pPr rtl="1"/>
          <a:endParaRPr lang="ar-SA" sz="3600"/>
        </a:p>
      </dgm:t>
    </dgm:pt>
    <dgm:pt modelId="{F2D2ABBE-B029-4F83-8920-D9EDE05A7D1A}">
      <dgm:prSet phldrT="[نص]" custT="1"/>
      <dgm:spPr/>
      <dgm:t>
        <a:bodyPr/>
        <a:lstStyle/>
        <a:p>
          <a:pPr rtl="1"/>
          <a:r>
            <a:rPr lang="ar-SY" sz="2800" dirty="0"/>
            <a:t>الصناعة</a:t>
          </a:r>
          <a:endParaRPr lang="ar-SA" sz="2800" dirty="0"/>
        </a:p>
      </dgm:t>
    </dgm:pt>
    <dgm:pt modelId="{B356A88F-B9DF-4759-A508-54A6FAB88A87}" type="parTrans" cxnId="{195091ED-DE59-4876-BBE8-A9026820B552}">
      <dgm:prSet/>
      <dgm:spPr/>
      <dgm:t>
        <a:bodyPr/>
        <a:lstStyle/>
        <a:p>
          <a:pPr rtl="1"/>
          <a:endParaRPr lang="ar-SA" sz="3600"/>
        </a:p>
      </dgm:t>
    </dgm:pt>
    <dgm:pt modelId="{C810B3B2-CD8C-42B1-A951-245CBEC9891C}" type="sibTrans" cxnId="{195091ED-DE59-4876-BBE8-A9026820B552}">
      <dgm:prSet/>
      <dgm:spPr/>
      <dgm:t>
        <a:bodyPr/>
        <a:lstStyle/>
        <a:p>
          <a:pPr rtl="1"/>
          <a:endParaRPr lang="ar-SA" sz="3600"/>
        </a:p>
      </dgm:t>
    </dgm:pt>
    <dgm:pt modelId="{506E5B84-9EB0-4878-99EE-54EF875461DB}">
      <dgm:prSet phldrT="[نص]" custT="1"/>
      <dgm:spPr/>
      <dgm:t>
        <a:bodyPr/>
        <a:lstStyle/>
        <a:p>
          <a:pPr rtl="1"/>
          <a:r>
            <a:rPr lang="ar-SY" sz="2800" dirty="0"/>
            <a:t>المياه</a:t>
          </a:r>
          <a:endParaRPr lang="ar-SA" sz="2800" dirty="0"/>
        </a:p>
      </dgm:t>
    </dgm:pt>
    <dgm:pt modelId="{CF93EC90-FA2D-4A2D-A1FB-CC58AAD80D30}" type="parTrans" cxnId="{FCC9780A-B3BA-4B43-A1B5-BCE07E24C7FF}">
      <dgm:prSet/>
      <dgm:spPr/>
      <dgm:t>
        <a:bodyPr/>
        <a:lstStyle/>
        <a:p>
          <a:pPr rtl="1"/>
          <a:endParaRPr lang="ar-SA" sz="3600"/>
        </a:p>
      </dgm:t>
    </dgm:pt>
    <dgm:pt modelId="{CB2CB9D4-EC8B-4594-94F3-2B5D2FBD78CD}" type="sibTrans" cxnId="{FCC9780A-B3BA-4B43-A1B5-BCE07E24C7FF}">
      <dgm:prSet/>
      <dgm:spPr/>
      <dgm:t>
        <a:bodyPr/>
        <a:lstStyle/>
        <a:p>
          <a:pPr rtl="1"/>
          <a:endParaRPr lang="ar-SA" sz="3600"/>
        </a:p>
      </dgm:t>
    </dgm:pt>
    <dgm:pt modelId="{BF4C9994-93CB-43AF-ABB5-76782F5FDAA4}">
      <dgm:prSet phldrT="[نص]" custT="1"/>
      <dgm:spPr/>
      <dgm:t>
        <a:bodyPr/>
        <a:lstStyle/>
        <a:p>
          <a:pPr rtl="1"/>
          <a:r>
            <a:rPr lang="ar-SY" sz="2800" dirty="0"/>
            <a:t>الصرف الصحي</a:t>
          </a:r>
          <a:endParaRPr lang="ar-SA" sz="2800" dirty="0"/>
        </a:p>
      </dgm:t>
    </dgm:pt>
    <dgm:pt modelId="{73A21C70-762A-4081-9551-9C3AB4D599F0}" type="parTrans" cxnId="{8E4ABF47-C26C-487E-A8C3-F89CE1D8C069}">
      <dgm:prSet/>
      <dgm:spPr/>
      <dgm:t>
        <a:bodyPr/>
        <a:lstStyle/>
        <a:p>
          <a:pPr rtl="1"/>
          <a:endParaRPr lang="ar-SA" sz="3600"/>
        </a:p>
      </dgm:t>
    </dgm:pt>
    <dgm:pt modelId="{C6A6E000-FD11-44DB-9E6B-100726497951}" type="sibTrans" cxnId="{8E4ABF47-C26C-487E-A8C3-F89CE1D8C069}">
      <dgm:prSet/>
      <dgm:spPr/>
      <dgm:t>
        <a:bodyPr/>
        <a:lstStyle/>
        <a:p>
          <a:pPr rtl="1"/>
          <a:endParaRPr lang="ar-SA" sz="3600"/>
        </a:p>
      </dgm:t>
    </dgm:pt>
    <dgm:pt modelId="{8BA7E19E-E22E-411A-8D7D-1E22EE8732B9}">
      <dgm:prSet phldrT="[نص]" custT="1"/>
      <dgm:spPr/>
      <dgm:t>
        <a:bodyPr/>
        <a:lstStyle/>
        <a:p>
          <a:pPr rtl="1"/>
          <a:r>
            <a:rPr lang="ar-SY" sz="2800" dirty="0"/>
            <a:t>الاتصالات</a:t>
          </a:r>
          <a:endParaRPr lang="ar-SA" sz="2800" dirty="0"/>
        </a:p>
      </dgm:t>
    </dgm:pt>
    <dgm:pt modelId="{4578455F-5AFF-4D93-A7AD-D6CD6D097668}" type="parTrans" cxnId="{1437FCEE-E065-4A60-B95C-EB4ECC19B026}">
      <dgm:prSet/>
      <dgm:spPr/>
      <dgm:t>
        <a:bodyPr/>
        <a:lstStyle/>
        <a:p>
          <a:pPr rtl="1"/>
          <a:endParaRPr lang="ar-SA" sz="3600"/>
        </a:p>
      </dgm:t>
    </dgm:pt>
    <dgm:pt modelId="{D70320A8-3083-4B96-A464-653D6D2AA2E8}" type="sibTrans" cxnId="{1437FCEE-E065-4A60-B95C-EB4ECC19B026}">
      <dgm:prSet/>
      <dgm:spPr/>
      <dgm:t>
        <a:bodyPr/>
        <a:lstStyle/>
        <a:p>
          <a:pPr rtl="1"/>
          <a:endParaRPr lang="ar-SA" sz="3600"/>
        </a:p>
      </dgm:t>
    </dgm:pt>
    <dgm:pt modelId="{21A98DF1-D396-492A-9D77-C12E58D90E61}">
      <dgm:prSet phldrT="[نص]" custT="1"/>
      <dgm:spPr/>
      <dgm:t>
        <a:bodyPr/>
        <a:lstStyle/>
        <a:p>
          <a:pPr rtl="1"/>
          <a:r>
            <a:rPr lang="ar-SY" sz="2800" dirty="0"/>
            <a:t>بنوك التنمية</a:t>
          </a:r>
          <a:endParaRPr lang="ar-SA" sz="2800" dirty="0"/>
        </a:p>
      </dgm:t>
    </dgm:pt>
    <dgm:pt modelId="{FEE558D5-8CB8-466B-82CA-5FE53B96BFC3}" type="parTrans" cxnId="{F8289070-6136-42E5-8567-8384BB72C81F}">
      <dgm:prSet/>
      <dgm:spPr/>
      <dgm:t>
        <a:bodyPr/>
        <a:lstStyle/>
        <a:p>
          <a:pPr rtl="1"/>
          <a:endParaRPr lang="ar-SA" sz="3600"/>
        </a:p>
      </dgm:t>
    </dgm:pt>
    <dgm:pt modelId="{A2D28764-27B4-418D-AAC6-2477F827119F}" type="sibTrans" cxnId="{F8289070-6136-42E5-8567-8384BB72C81F}">
      <dgm:prSet/>
      <dgm:spPr/>
      <dgm:t>
        <a:bodyPr/>
        <a:lstStyle/>
        <a:p>
          <a:pPr rtl="1"/>
          <a:endParaRPr lang="ar-SA" sz="3600"/>
        </a:p>
      </dgm:t>
    </dgm:pt>
    <dgm:pt modelId="{4CE01AEA-8493-4254-A463-F41E1F9D8B0A}">
      <dgm:prSet phldrT="[نص]" custT="1"/>
      <dgm:spPr/>
      <dgm:t>
        <a:bodyPr/>
        <a:lstStyle/>
        <a:p>
          <a:pPr rtl="1"/>
          <a:r>
            <a:rPr lang="ar-SY" sz="2800" dirty="0"/>
            <a:t>المدارس</a:t>
          </a:r>
          <a:endParaRPr lang="ar-SA" sz="2800" dirty="0"/>
        </a:p>
      </dgm:t>
    </dgm:pt>
    <dgm:pt modelId="{DD95BB16-4344-4656-9C94-F9DDA3F52AA6}" type="parTrans" cxnId="{C927388B-B617-4960-8B98-1709796AE8C3}">
      <dgm:prSet/>
      <dgm:spPr/>
      <dgm:t>
        <a:bodyPr/>
        <a:lstStyle/>
        <a:p>
          <a:pPr rtl="1"/>
          <a:endParaRPr lang="ar-SA" sz="3600"/>
        </a:p>
      </dgm:t>
    </dgm:pt>
    <dgm:pt modelId="{8F9306AA-86A0-45F7-B821-0E49113607C9}" type="sibTrans" cxnId="{C927388B-B617-4960-8B98-1709796AE8C3}">
      <dgm:prSet/>
      <dgm:spPr/>
      <dgm:t>
        <a:bodyPr/>
        <a:lstStyle/>
        <a:p>
          <a:pPr rtl="1"/>
          <a:endParaRPr lang="ar-SA" sz="3600"/>
        </a:p>
      </dgm:t>
    </dgm:pt>
    <dgm:pt modelId="{FA93B43D-5E86-47E4-9161-C70B5549C4D4}">
      <dgm:prSet phldrT="[نص]" custT="1"/>
      <dgm:spPr/>
      <dgm:t>
        <a:bodyPr/>
        <a:lstStyle/>
        <a:p>
          <a:pPr rtl="1"/>
          <a:r>
            <a:rPr lang="ar-SY" sz="2800" dirty="0"/>
            <a:t>النقل</a:t>
          </a:r>
          <a:endParaRPr lang="ar-SA" sz="2800" dirty="0"/>
        </a:p>
      </dgm:t>
    </dgm:pt>
    <dgm:pt modelId="{46DAFB1B-C7F5-4AE3-B221-02842BBAD86A}" type="parTrans" cxnId="{5A4447C6-BC47-45F0-8B82-11B2DAEAECF5}">
      <dgm:prSet/>
      <dgm:spPr/>
      <dgm:t>
        <a:bodyPr/>
        <a:lstStyle/>
        <a:p>
          <a:pPr rtl="1"/>
          <a:endParaRPr lang="ar-SA"/>
        </a:p>
      </dgm:t>
    </dgm:pt>
    <dgm:pt modelId="{5766024F-B269-4015-A3CD-DEF9991109DD}" type="sibTrans" cxnId="{5A4447C6-BC47-45F0-8B82-11B2DAEAECF5}">
      <dgm:prSet/>
      <dgm:spPr/>
      <dgm:t>
        <a:bodyPr/>
        <a:lstStyle/>
        <a:p>
          <a:pPr rtl="1"/>
          <a:endParaRPr lang="ar-SA"/>
        </a:p>
      </dgm:t>
    </dgm:pt>
    <dgm:pt modelId="{F07FFFE7-7C1A-47DE-89F1-C4C5E52704BE}" type="pres">
      <dgm:prSet presAssocID="{0823DA3D-3A87-4FD5-AE15-C992E1D2F079}" presName="compositeShape" presStyleCnt="0">
        <dgm:presLayoutVars>
          <dgm:dir/>
          <dgm:resizeHandles/>
        </dgm:presLayoutVars>
      </dgm:prSet>
      <dgm:spPr/>
    </dgm:pt>
    <dgm:pt modelId="{E8B652E7-8C78-4FD3-812B-6898E19C9EAD}" type="pres">
      <dgm:prSet presAssocID="{0823DA3D-3A87-4FD5-AE15-C992E1D2F079}" presName="pyramid" presStyleLbl="node1" presStyleIdx="0" presStyleCnt="1"/>
      <dgm:spPr/>
    </dgm:pt>
    <dgm:pt modelId="{29925438-6237-4B44-8AA8-29A8079B0EF5}" type="pres">
      <dgm:prSet presAssocID="{0823DA3D-3A87-4FD5-AE15-C992E1D2F079}" presName="theList" presStyleCnt="0"/>
      <dgm:spPr/>
    </dgm:pt>
    <dgm:pt modelId="{ED0C8A9D-FCE7-4039-A1B6-0FFC2D1BCCDE}" type="pres">
      <dgm:prSet presAssocID="{F933B72B-DF40-4E37-BCAF-2C467CBA1C28}" presName="aNode" presStyleLbl="fgAcc1" presStyleIdx="0" presStyleCnt="10" custScaleX="127991" custScaleY="186232">
        <dgm:presLayoutVars>
          <dgm:bulletEnabled val="1"/>
        </dgm:presLayoutVars>
      </dgm:prSet>
      <dgm:spPr/>
    </dgm:pt>
    <dgm:pt modelId="{FC461F98-9D58-4941-8986-33A96DB19C6B}" type="pres">
      <dgm:prSet presAssocID="{F933B72B-DF40-4E37-BCAF-2C467CBA1C28}" presName="aSpace" presStyleCnt="0"/>
      <dgm:spPr/>
    </dgm:pt>
    <dgm:pt modelId="{304D6DB2-3D51-4CAE-9EFC-7BFA3A86E2D5}" type="pres">
      <dgm:prSet presAssocID="{FA93B43D-5E86-47E4-9161-C70B5549C4D4}" presName="aNode" presStyleLbl="fgAcc1" presStyleIdx="1" presStyleCnt="10">
        <dgm:presLayoutVars>
          <dgm:bulletEnabled val="1"/>
        </dgm:presLayoutVars>
      </dgm:prSet>
      <dgm:spPr/>
    </dgm:pt>
    <dgm:pt modelId="{40436615-E5E5-464C-9F46-987C1AE04E36}" type="pres">
      <dgm:prSet presAssocID="{FA93B43D-5E86-47E4-9161-C70B5549C4D4}" presName="aSpace" presStyleCnt="0"/>
      <dgm:spPr/>
    </dgm:pt>
    <dgm:pt modelId="{FCDA39ED-63FD-42B6-9035-FAC5712B4A6F}" type="pres">
      <dgm:prSet presAssocID="{268A6849-37F0-4D40-B9C8-1EBE68C2DB37}" presName="aNode" presStyleLbl="fgAcc1" presStyleIdx="2" presStyleCnt="10">
        <dgm:presLayoutVars>
          <dgm:bulletEnabled val="1"/>
        </dgm:presLayoutVars>
      </dgm:prSet>
      <dgm:spPr/>
    </dgm:pt>
    <dgm:pt modelId="{0DD8F3BB-CAFD-411C-8751-4F5C42AC3BEF}" type="pres">
      <dgm:prSet presAssocID="{268A6849-37F0-4D40-B9C8-1EBE68C2DB37}" presName="aSpace" presStyleCnt="0"/>
      <dgm:spPr/>
    </dgm:pt>
    <dgm:pt modelId="{63C6CAFD-B970-44C8-9029-D894126AA857}" type="pres">
      <dgm:prSet presAssocID="{0010D8E6-F6B0-4B28-ACCD-826E6006BDE2}" presName="aNode" presStyleLbl="fgAcc1" presStyleIdx="3" presStyleCnt="10">
        <dgm:presLayoutVars>
          <dgm:bulletEnabled val="1"/>
        </dgm:presLayoutVars>
      </dgm:prSet>
      <dgm:spPr/>
    </dgm:pt>
    <dgm:pt modelId="{D3A2D555-2943-4E84-9290-A98051D943A6}" type="pres">
      <dgm:prSet presAssocID="{0010D8E6-F6B0-4B28-ACCD-826E6006BDE2}" presName="aSpace" presStyleCnt="0"/>
      <dgm:spPr/>
    </dgm:pt>
    <dgm:pt modelId="{B5282519-7E90-49CB-AE07-E6E442C72CB2}" type="pres">
      <dgm:prSet presAssocID="{F2D2ABBE-B029-4F83-8920-D9EDE05A7D1A}" presName="aNode" presStyleLbl="fgAcc1" presStyleIdx="4" presStyleCnt="10">
        <dgm:presLayoutVars>
          <dgm:bulletEnabled val="1"/>
        </dgm:presLayoutVars>
      </dgm:prSet>
      <dgm:spPr/>
    </dgm:pt>
    <dgm:pt modelId="{0C5C185C-E209-469F-94A4-5424D5AE02E3}" type="pres">
      <dgm:prSet presAssocID="{F2D2ABBE-B029-4F83-8920-D9EDE05A7D1A}" presName="aSpace" presStyleCnt="0"/>
      <dgm:spPr/>
    </dgm:pt>
    <dgm:pt modelId="{F8CD2D00-536B-48C3-A9B6-BE1C1F702265}" type="pres">
      <dgm:prSet presAssocID="{506E5B84-9EB0-4878-99EE-54EF875461DB}" presName="aNode" presStyleLbl="fgAcc1" presStyleIdx="5" presStyleCnt="10">
        <dgm:presLayoutVars>
          <dgm:bulletEnabled val="1"/>
        </dgm:presLayoutVars>
      </dgm:prSet>
      <dgm:spPr/>
    </dgm:pt>
    <dgm:pt modelId="{CBF171C3-3539-4790-AD45-4099DBAD8D50}" type="pres">
      <dgm:prSet presAssocID="{506E5B84-9EB0-4878-99EE-54EF875461DB}" presName="aSpace" presStyleCnt="0"/>
      <dgm:spPr/>
    </dgm:pt>
    <dgm:pt modelId="{710C50F2-84AB-4BCB-9929-E3F86AF7B825}" type="pres">
      <dgm:prSet presAssocID="{BF4C9994-93CB-43AF-ABB5-76782F5FDAA4}" presName="aNode" presStyleLbl="fgAcc1" presStyleIdx="6" presStyleCnt="10">
        <dgm:presLayoutVars>
          <dgm:bulletEnabled val="1"/>
        </dgm:presLayoutVars>
      </dgm:prSet>
      <dgm:spPr/>
    </dgm:pt>
    <dgm:pt modelId="{AA1B5B19-4705-4C29-922A-50D323C706D2}" type="pres">
      <dgm:prSet presAssocID="{BF4C9994-93CB-43AF-ABB5-76782F5FDAA4}" presName="aSpace" presStyleCnt="0"/>
      <dgm:spPr/>
    </dgm:pt>
    <dgm:pt modelId="{300B7B0E-C87C-4DB3-BE3F-22E3BF18357B}" type="pres">
      <dgm:prSet presAssocID="{8BA7E19E-E22E-411A-8D7D-1E22EE8732B9}" presName="aNode" presStyleLbl="fgAcc1" presStyleIdx="7" presStyleCnt="10">
        <dgm:presLayoutVars>
          <dgm:bulletEnabled val="1"/>
        </dgm:presLayoutVars>
      </dgm:prSet>
      <dgm:spPr/>
    </dgm:pt>
    <dgm:pt modelId="{7C0C92E6-FA67-403C-A125-4290DDEFF36A}" type="pres">
      <dgm:prSet presAssocID="{8BA7E19E-E22E-411A-8D7D-1E22EE8732B9}" presName="aSpace" presStyleCnt="0"/>
      <dgm:spPr/>
    </dgm:pt>
    <dgm:pt modelId="{FC65B9CC-BFA2-4064-9D95-0B22680E5BCD}" type="pres">
      <dgm:prSet presAssocID="{21A98DF1-D396-492A-9D77-C12E58D90E61}" presName="aNode" presStyleLbl="fgAcc1" presStyleIdx="8" presStyleCnt="10">
        <dgm:presLayoutVars>
          <dgm:bulletEnabled val="1"/>
        </dgm:presLayoutVars>
      </dgm:prSet>
      <dgm:spPr/>
    </dgm:pt>
    <dgm:pt modelId="{7900770E-2B82-4A61-9A26-BE18F0EF53B1}" type="pres">
      <dgm:prSet presAssocID="{21A98DF1-D396-492A-9D77-C12E58D90E61}" presName="aSpace" presStyleCnt="0"/>
      <dgm:spPr/>
    </dgm:pt>
    <dgm:pt modelId="{E9252626-B8DE-4C2F-87A4-616D2FB33ECC}" type="pres">
      <dgm:prSet presAssocID="{4CE01AEA-8493-4254-A463-F41E1F9D8B0A}" presName="aNode" presStyleLbl="fgAcc1" presStyleIdx="9" presStyleCnt="10">
        <dgm:presLayoutVars>
          <dgm:bulletEnabled val="1"/>
        </dgm:presLayoutVars>
      </dgm:prSet>
      <dgm:spPr/>
    </dgm:pt>
    <dgm:pt modelId="{7FB99DFA-4553-4101-B08E-73071E062F4D}" type="pres">
      <dgm:prSet presAssocID="{4CE01AEA-8493-4254-A463-F41E1F9D8B0A}" presName="aSpace" presStyleCnt="0"/>
      <dgm:spPr/>
    </dgm:pt>
  </dgm:ptLst>
  <dgm:cxnLst>
    <dgm:cxn modelId="{FCC9780A-B3BA-4B43-A1B5-BCE07E24C7FF}" srcId="{0823DA3D-3A87-4FD5-AE15-C992E1D2F079}" destId="{506E5B84-9EB0-4878-99EE-54EF875461DB}" srcOrd="5" destOrd="0" parTransId="{CF93EC90-FA2D-4A2D-A1FB-CC58AAD80D30}" sibTransId="{CB2CB9D4-EC8B-4594-94F3-2B5D2FBD78CD}"/>
    <dgm:cxn modelId="{C5E4FD0D-85EA-4F98-8FF4-54BF99B64DF0}" type="presOf" srcId="{21A98DF1-D396-492A-9D77-C12E58D90E61}" destId="{FC65B9CC-BFA2-4064-9D95-0B22680E5BCD}" srcOrd="0" destOrd="0" presId="urn:microsoft.com/office/officeart/2005/8/layout/pyramid2"/>
    <dgm:cxn modelId="{DD530E35-697E-42B3-B261-2AE7A524CC4D}" type="presOf" srcId="{506E5B84-9EB0-4878-99EE-54EF875461DB}" destId="{F8CD2D00-536B-48C3-A9B6-BE1C1F702265}" srcOrd="0" destOrd="0" presId="urn:microsoft.com/office/officeart/2005/8/layout/pyramid2"/>
    <dgm:cxn modelId="{50B6823D-9C39-4744-AAF9-EA170B96EFB9}" srcId="{0823DA3D-3A87-4FD5-AE15-C992E1D2F079}" destId="{268A6849-37F0-4D40-B9C8-1EBE68C2DB37}" srcOrd="2" destOrd="0" parTransId="{5BE5D23B-D6D8-48CA-8D9B-7AA79ECAFA55}" sibTransId="{66074BF7-A287-46CE-9308-DE16F8B79A1E}"/>
    <dgm:cxn modelId="{8E4ABF47-C26C-487E-A8C3-F89CE1D8C069}" srcId="{0823DA3D-3A87-4FD5-AE15-C992E1D2F079}" destId="{BF4C9994-93CB-43AF-ABB5-76782F5FDAA4}" srcOrd="6" destOrd="0" parTransId="{73A21C70-762A-4081-9551-9C3AB4D599F0}" sibTransId="{C6A6E000-FD11-44DB-9E6B-100726497951}"/>
    <dgm:cxn modelId="{F8289070-6136-42E5-8567-8384BB72C81F}" srcId="{0823DA3D-3A87-4FD5-AE15-C992E1D2F079}" destId="{21A98DF1-D396-492A-9D77-C12E58D90E61}" srcOrd="8" destOrd="0" parTransId="{FEE558D5-8CB8-466B-82CA-5FE53B96BFC3}" sibTransId="{A2D28764-27B4-418D-AAC6-2477F827119F}"/>
    <dgm:cxn modelId="{69724D55-656E-40B3-8BB4-E667BFF92FC5}" type="presOf" srcId="{0823DA3D-3A87-4FD5-AE15-C992E1D2F079}" destId="{F07FFFE7-7C1A-47DE-89F1-C4C5E52704BE}" srcOrd="0" destOrd="0" presId="urn:microsoft.com/office/officeart/2005/8/layout/pyramid2"/>
    <dgm:cxn modelId="{14436482-CF73-4A34-BC53-EEB381120EA4}" srcId="{0823DA3D-3A87-4FD5-AE15-C992E1D2F079}" destId="{F933B72B-DF40-4E37-BCAF-2C467CBA1C28}" srcOrd="0" destOrd="0" parTransId="{194CABE3-6C05-4AFD-AB2C-8F0A0C8028D8}" sibTransId="{27B9CCD7-311D-4DEB-BED0-12A2123F62B8}"/>
    <dgm:cxn modelId="{C927388B-B617-4960-8B98-1709796AE8C3}" srcId="{0823DA3D-3A87-4FD5-AE15-C992E1D2F079}" destId="{4CE01AEA-8493-4254-A463-F41E1F9D8B0A}" srcOrd="9" destOrd="0" parTransId="{DD95BB16-4344-4656-9C94-F9DDA3F52AA6}" sibTransId="{8F9306AA-86A0-45F7-B821-0E49113607C9}"/>
    <dgm:cxn modelId="{0543D6A0-C3C3-407B-AA3D-6DBF60537565}" type="presOf" srcId="{0010D8E6-F6B0-4B28-ACCD-826E6006BDE2}" destId="{63C6CAFD-B970-44C8-9029-D894126AA857}" srcOrd="0" destOrd="0" presId="urn:microsoft.com/office/officeart/2005/8/layout/pyramid2"/>
    <dgm:cxn modelId="{6E6753A6-A5FF-4A2A-82BA-EA66C904138D}" type="presOf" srcId="{F2D2ABBE-B029-4F83-8920-D9EDE05A7D1A}" destId="{B5282519-7E90-49CB-AE07-E6E442C72CB2}" srcOrd="0" destOrd="0" presId="urn:microsoft.com/office/officeart/2005/8/layout/pyramid2"/>
    <dgm:cxn modelId="{437A17A7-5D03-443E-8370-B1A30708CF2D}" type="presOf" srcId="{BF4C9994-93CB-43AF-ABB5-76782F5FDAA4}" destId="{710C50F2-84AB-4BCB-9929-E3F86AF7B825}" srcOrd="0" destOrd="0" presId="urn:microsoft.com/office/officeart/2005/8/layout/pyramid2"/>
    <dgm:cxn modelId="{FD2BFCA7-3EBF-4DB9-9746-EC6578ECFDD6}" srcId="{0823DA3D-3A87-4FD5-AE15-C992E1D2F079}" destId="{0010D8E6-F6B0-4B28-ACCD-826E6006BDE2}" srcOrd="3" destOrd="0" parTransId="{0A038AAE-A6AF-4C7F-B358-1F9FC6751593}" sibTransId="{E36B3E15-B3E7-48DC-8D67-6508D3F66E52}"/>
    <dgm:cxn modelId="{5A27E9B3-7C5A-48BE-BF28-466AC82A015A}" type="presOf" srcId="{8BA7E19E-E22E-411A-8D7D-1E22EE8732B9}" destId="{300B7B0E-C87C-4DB3-BE3F-22E3BF18357B}" srcOrd="0" destOrd="0" presId="urn:microsoft.com/office/officeart/2005/8/layout/pyramid2"/>
    <dgm:cxn modelId="{DEE625C0-2B8B-429C-8F39-AA8E60D71705}" type="presOf" srcId="{F933B72B-DF40-4E37-BCAF-2C467CBA1C28}" destId="{ED0C8A9D-FCE7-4039-A1B6-0FFC2D1BCCDE}" srcOrd="0" destOrd="0" presId="urn:microsoft.com/office/officeart/2005/8/layout/pyramid2"/>
    <dgm:cxn modelId="{5A4447C6-BC47-45F0-8B82-11B2DAEAECF5}" srcId="{0823DA3D-3A87-4FD5-AE15-C992E1D2F079}" destId="{FA93B43D-5E86-47E4-9161-C70B5549C4D4}" srcOrd="1" destOrd="0" parTransId="{46DAFB1B-C7F5-4AE3-B221-02842BBAD86A}" sibTransId="{5766024F-B269-4015-A3CD-DEF9991109DD}"/>
    <dgm:cxn modelId="{6892A8CC-519E-4FAF-A825-2439EEFD1839}" type="presOf" srcId="{FA93B43D-5E86-47E4-9161-C70B5549C4D4}" destId="{304D6DB2-3D51-4CAE-9EFC-7BFA3A86E2D5}" srcOrd="0" destOrd="0" presId="urn:microsoft.com/office/officeart/2005/8/layout/pyramid2"/>
    <dgm:cxn modelId="{C5F25FD7-167F-4BD0-ABDD-BD995B395DB4}" type="presOf" srcId="{268A6849-37F0-4D40-B9C8-1EBE68C2DB37}" destId="{FCDA39ED-63FD-42B6-9035-FAC5712B4A6F}" srcOrd="0" destOrd="0" presId="urn:microsoft.com/office/officeart/2005/8/layout/pyramid2"/>
    <dgm:cxn modelId="{E75762DE-F0FD-4291-8B1A-6FB5A0C28003}" type="presOf" srcId="{4CE01AEA-8493-4254-A463-F41E1F9D8B0A}" destId="{E9252626-B8DE-4C2F-87A4-616D2FB33ECC}" srcOrd="0" destOrd="0" presId="urn:microsoft.com/office/officeart/2005/8/layout/pyramid2"/>
    <dgm:cxn modelId="{195091ED-DE59-4876-BBE8-A9026820B552}" srcId="{0823DA3D-3A87-4FD5-AE15-C992E1D2F079}" destId="{F2D2ABBE-B029-4F83-8920-D9EDE05A7D1A}" srcOrd="4" destOrd="0" parTransId="{B356A88F-B9DF-4759-A508-54A6FAB88A87}" sibTransId="{C810B3B2-CD8C-42B1-A951-245CBEC9891C}"/>
    <dgm:cxn modelId="{1437FCEE-E065-4A60-B95C-EB4ECC19B026}" srcId="{0823DA3D-3A87-4FD5-AE15-C992E1D2F079}" destId="{8BA7E19E-E22E-411A-8D7D-1E22EE8732B9}" srcOrd="7" destOrd="0" parTransId="{4578455F-5AFF-4D93-A7AD-D6CD6D097668}" sibTransId="{D70320A8-3083-4B96-A464-653D6D2AA2E8}"/>
    <dgm:cxn modelId="{6C9A08D8-D311-4134-8E01-88B67557B583}" type="presParOf" srcId="{F07FFFE7-7C1A-47DE-89F1-C4C5E52704BE}" destId="{E8B652E7-8C78-4FD3-812B-6898E19C9EAD}" srcOrd="0" destOrd="0" presId="urn:microsoft.com/office/officeart/2005/8/layout/pyramid2"/>
    <dgm:cxn modelId="{AC59E1D6-91F2-48F3-A510-34B73087C433}" type="presParOf" srcId="{F07FFFE7-7C1A-47DE-89F1-C4C5E52704BE}" destId="{29925438-6237-4B44-8AA8-29A8079B0EF5}" srcOrd="1" destOrd="0" presId="urn:microsoft.com/office/officeart/2005/8/layout/pyramid2"/>
    <dgm:cxn modelId="{8562AC11-B13D-49D7-8578-769873444CCD}" type="presParOf" srcId="{29925438-6237-4B44-8AA8-29A8079B0EF5}" destId="{ED0C8A9D-FCE7-4039-A1B6-0FFC2D1BCCDE}" srcOrd="0" destOrd="0" presId="urn:microsoft.com/office/officeart/2005/8/layout/pyramid2"/>
    <dgm:cxn modelId="{97353368-E63D-40E5-BE76-4FACFF5FA42A}" type="presParOf" srcId="{29925438-6237-4B44-8AA8-29A8079B0EF5}" destId="{FC461F98-9D58-4941-8986-33A96DB19C6B}" srcOrd="1" destOrd="0" presId="urn:microsoft.com/office/officeart/2005/8/layout/pyramid2"/>
    <dgm:cxn modelId="{45D9FFA9-BCB8-496B-BF9D-836B83F9CAB9}" type="presParOf" srcId="{29925438-6237-4B44-8AA8-29A8079B0EF5}" destId="{304D6DB2-3D51-4CAE-9EFC-7BFA3A86E2D5}" srcOrd="2" destOrd="0" presId="urn:microsoft.com/office/officeart/2005/8/layout/pyramid2"/>
    <dgm:cxn modelId="{BBC13C86-0BA2-45A9-AA58-7FB3F9CA0C52}" type="presParOf" srcId="{29925438-6237-4B44-8AA8-29A8079B0EF5}" destId="{40436615-E5E5-464C-9F46-987C1AE04E36}" srcOrd="3" destOrd="0" presId="urn:microsoft.com/office/officeart/2005/8/layout/pyramid2"/>
    <dgm:cxn modelId="{C8E200EB-9B02-4784-AE7C-994491ACCEF3}" type="presParOf" srcId="{29925438-6237-4B44-8AA8-29A8079B0EF5}" destId="{FCDA39ED-63FD-42B6-9035-FAC5712B4A6F}" srcOrd="4" destOrd="0" presId="urn:microsoft.com/office/officeart/2005/8/layout/pyramid2"/>
    <dgm:cxn modelId="{7A29B3CE-6F58-452C-ADEA-912820755214}" type="presParOf" srcId="{29925438-6237-4B44-8AA8-29A8079B0EF5}" destId="{0DD8F3BB-CAFD-411C-8751-4F5C42AC3BEF}" srcOrd="5" destOrd="0" presId="urn:microsoft.com/office/officeart/2005/8/layout/pyramid2"/>
    <dgm:cxn modelId="{5972D88F-8E6C-442D-929D-6DEC9F972F46}" type="presParOf" srcId="{29925438-6237-4B44-8AA8-29A8079B0EF5}" destId="{63C6CAFD-B970-44C8-9029-D894126AA857}" srcOrd="6" destOrd="0" presId="urn:microsoft.com/office/officeart/2005/8/layout/pyramid2"/>
    <dgm:cxn modelId="{87123948-AF6D-4A4D-A489-934C7E6FCA89}" type="presParOf" srcId="{29925438-6237-4B44-8AA8-29A8079B0EF5}" destId="{D3A2D555-2943-4E84-9290-A98051D943A6}" srcOrd="7" destOrd="0" presId="urn:microsoft.com/office/officeart/2005/8/layout/pyramid2"/>
    <dgm:cxn modelId="{9659C23A-F0F4-48B2-9C9F-EA0EC8C4AAD1}" type="presParOf" srcId="{29925438-6237-4B44-8AA8-29A8079B0EF5}" destId="{B5282519-7E90-49CB-AE07-E6E442C72CB2}" srcOrd="8" destOrd="0" presId="urn:microsoft.com/office/officeart/2005/8/layout/pyramid2"/>
    <dgm:cxn modelId="{31880CCB-095E-4C6B-A1A2-432E8E0330A5}" type="presParOf" srcId="{29925438-6237-4B44-8AA8-29A8079B0EF5}" destId="{0C5C185C-E209-469F-94A4-5424D5AE02E3}" srcOrd="9" destOrd="0" presId="urn:microsoft.com/office/officeart/2005/8/layout/pyramid2"/>
    <dgm:cxn modelId="{79BB0D64-5684-43A4-93EC-EC393102D23D}" type="presParOf" srcId="{29925438-6237-4B44-8AA8-29A8079B0EF5}" destId="{F8CD2D00-536B-48C3-A9B6-BE1C1F702265}" srcOrd="10" destOrd="0" presId="urn:microsoft.com/office/officeart/2005/8/layout/pyramid2"/>
    <dgm:cxn modelId="{1421DA8C-1B02-4DC4-8C41-CF8263C4816A}" type="presParOf" srcId="{29925438-6237-4B44-8AA8-29A8079B0EF5}" destId="{CBF171C3-3539-4790-AD45-4099DBAD8D50}" srcOrd="11" destOrd="0" presId="urn:microsoft.com/office/officeart/2005/8/layout/pyramid2"/>
    <dgm:cxn modelId="{1B91764C-7B6F-4D98-B737-580B0977607D}" type="presParOf" srcId="{29925438-6237-4B44-8AA8-29A8079B0EF5}" destId="{710C50F2-84AB-4BCB-9929-E3F86AF7B825}" srcOrd="12" destOrd="0" presId="urn:microsoft.com/office/officeart/2005/8/layout/pyramid2"/>
    <dgm:cxn modelId="{E598DD71-4E64-4E0B-97B6-0556B54925FB}" type="presParOf" srcId="{29925438-6237-4B44-8AA8-29A8079B0EF5}" destId="{AA1B5B19-4705-4C29-922A-50D323C706D2}" srcOrd="13" destOrd="0" presId="urn:microsoft.com/office/officeart/2005/8/layout/pyramid2"/>
    <dgm:cxn modelId="{945D9476-F478-4B87-B239-2E178580D744}" type="presParOf" srcId="{29925438-6237-4B44-8AA8-29A8079B0EF5}" destId="{300B7B0E-C87C-4DB3-BE3F-22E3BF18357B}" srcOrd="14" destOrd="0" presId="urn:microsoft.com/office/officeart/2005/8/layout/pyramid2"/>
    <dgm:cxn modelId="{654873AE-07B8-4D83-A8C6-A7AAF077565A}" type="presParOf" srcId="{29925438-6237-4B44-8AA8-29A8079B0EF5}" destId="{7C0C92E6-FA67-403C-A125-4290DDEFF36A}" srcOrd="15" destOrd="0" presId="urn:microsoft.com/office/officeart/2005/8/layout/pyramid2"/>
    <dgm:cxn modelId="{22F0B8A1-7937-463D-BC22-4D8DCF4C887D}" type="presParOf" srcId="{29925438-6237-4B44-8AA8-29A8079B0EF5}" destId="{FC65B9CC-BFA2-4064-9D95-0B22680E5BCD}" srcOrd="16" destOrd="0" presId="urn:microsoft.com/office/officeart/2005/8/layout/pyramid2"/>
    <dgm:cxn modelId="{FBCCF63A-B2BD-4E25-B4F4-133A24F36DEA}" type="presParOf" srcId="{29925438-6237-4B44-8AA8-29A8079B0EF5}" destId="{7900770E-2B82-4A61-9A26-BE18F0EF53B1}" srcOrd="17" destOrd="0" presId="urn:microsoft.com/office/officeart/2005/8/layout/pyramid2"/>
    <dgm:cxn modelId="{5D3F539C-1ECC-4961-900A-6D26CBA66E58}" type="presParOf" srcId="{29925438-6237-4B44-8AA8-29A8079B0EF5}" destId="{E9252626-B8DE-4C2F-87A4-616D2FB33ECC}" srcOrd="18" destOrd="0" presId="urn:microsoft.com/office/officeart/2005/8/layout/pyramid2"/>
    <dgm:cxn modelId="{D12F0E78-B1CE-44C9-9ABD-83BBA502833E}" type="presParOf" srcId="{29925438-6237-4B44-8AA8-29A8079B0EF5}" destId="{7FB99DFA-4553-4101-B08E-73071E062F4D}" srcOrd="19" destOrd="0" presId="urn:microsoft.com/office/officeart/2005/8/layout/pyramid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4E6F59E-0553-4229-9BC9-B21590203D7A}" type="doc">
      <dgm:prSet loTypeId="urn:microsoft.com/office/officeart/2005/8/layout/hierarchy3" loCatId="hierarchy" qsTypeId="urn:microsoft.com/office/officeart/2005/8/quickstyle/simple1" qsCatId="simple" csTypeId="urn:microsoft.com/office/officeart/2005/8/colors/colorful4" csCatId="colorful" phldr="1"/>
      <dgm:spPr/>
      <dgm:t>
        <a:bodyPr/>
        <a:lstStyle/>
        <a:p>
          <a:pPr rtl="1"/>
          <a:endParaRPr lang="ar-SA"/>
        </a:p>
      </dgm:t>
    </dgm:pt>
    <dgm:pt modelId="{E0BD8E12-01A0-4E00-9745-A75C029CC117}">
      <dgm:prSet phldrT="[نص]"/>
      <dgm:spPr/>
      <dgm:t>
        <a:bodyPr/>
        <a:lstStyle/>
        <a:p>
          <a:pPr rtl="1"/>
          <a:r>
            <a:rPr lang="ar-SY" dirty="0"/>
            <a:t>المستوى المحلي</a:t>
          </a:r>
          <a:endParaRPr lang="ar-SA" dirty="0"/>
        </a:p>
      </dgm:t>
    </dgm:pt>
    <dgm:pt modelId="{5008459E-745D-4C29-9C8E-A2A11D425D78}" type="parTrans" cxnId="{9BDFCDC1-A860-459D-AAE2-6D92E2828F69}">
      <dgm:prSet/>
      <dgm:spPr/>
      <dgm:t>
        <a:bodyPr/>
        <a:lstStyle/>
        <a:p>
          <a:pPr rtl="1"/>
          <a:endParaRPr lang="ar-SA"/>
        </a:p>
      </dgm:t>
    </dgm:pt>
    <dgm:pt modelId="{E124DEA2-74E4-4C86-ABF9-CDA41D809850}" type="sibTrans" cxnId="{9BDFCDC1-A860-459D-AAE2-6D92E2828F69}">
      <dgm:prSet/>
      <dgm:spPr/>
      <dgm:t>
        <a:bodyPr/>
        <a:lstStyle/>
        <a:p>
          <a:pPr rtl="1"/>
          <a:endParaRPr lang="ar-SA"/>
        </a:p>
      </dgm:t>
    </dgm:pt>
    <dgm:pt modelId="{10CF854D-8CA6-41F0-BD2E-2CE927E97405}">
      <dgm:prSet phldrT="[نص]" custT="1"/>
      <dgm:spPr/>
      <dgm:t>
        <a:bodyPr/>
        <a:lstStyle/>
        <a:p>
          <a:pPr rtl="1"/>
          <a:r>
            <a:rPr lang="ar-SY" sz="3200" b="1" dirty="0">
              <a:latin typeface="+mn-lt"/>
            </a:rPr>
            <a:t>جعلت التعليم إلزاميا ومجانيا حتى المرحلة المتوسطة</a:t>
          </a:r>
          <a:endParaRPr lang="ar-SA" sz="3200" b="1" dirty="0">
            <a:latin typeface="+mn-lt"/>
          </a:endParaRPr>
        </a:p>
      </dgm:t>
    </dgm:pt>
    <dgm:pt modelId="{4F91C10F-C81E-4863-B056-ABC8FC7ED364}" type="parTrans" cxnId="{97C08383-747D-4E39-84CD-64A951E5425E}">
      <dgm:prSet/>
      <dgm:spPr/>
      <dgm:t>
        <a:bodyPr/>
        <a:lstStyle/>
        <a:p>
          <a:pPr rtl="1"/>
          <a:endParaRPr lang="ar-SA"/>
        </a:p>
      </dgm:t>
    </dgm:pt>
    <dgm:pt modelId="{15BDEE17-A289-45B6-BE5F-769FEC02574C}" type="sibTrans" cxnId="{97C08383-747D-4E39-84CD-64A951E5425E}">
      <dgm:prSet/>
      <dgm:spPr/>
      <dgm:t>
        <a:bodyPr/>
        <a:lstStyle/>
        <a:p>
          <a:pPr rtl="1"/>
          <a:endParaRPr lang="ar-SA"/>
        </a:p>
      </dgm:t>
    </dgm:pt>
    <dgm:pt modelId="{545BDC54-4118-45F3-BAFB-35BAF1EA5B38}">
      <dgm:prSet phldrT="[نص]" custT="1"/>
      <dgm:spPr/>
      <dgm:t>
        <a:bodyPr/>
        <a:lstStyle/>
        <a:p>
          <a:pPr rtl="1"/>
          <a:r>
            <a:rPr lang="ar-SY" sz="3200" b="1" dirty="0">
              <a:latin typeface="+mn-lt"/>
            </a:rPr>
            <a:t>سمحت بالتعليم في مدارسها لجميع الجنسيات</a:t>
          </a:r>
          <a:endParaRPr lang="ar-SA" sz="3200" b="1" dirty="0">
            <a:latin typeface="+mn-lt"/>
          </a:endParaRPr>
        </a:p>
      </dgm:t>
    </dgm:pt>
    <dgm:pt modelId="{A1C34F8C-8ED0-4EBE-9699-8C28B9F42E6B}" type="parTrans" cxnId="{A98F0F07-3E77-47E0-8138-C1E06AC8AD7F}">
      <dgm:prSet/>
      <dgm:spPr/>
      <dgm:t>
        <a:bodyPr/>
        <a:lstStyle/>
        <a:p>
          <a:pPr rtl="1"/>
          <a:endParaRPr lang="ar-SA"/>
        </a:p>
      </dgm:t>
    </dgm:pt>
    <dgm:pt modelId="{7A6181B1-8E2F-4A4B-A522-2CBC38B80337}" type="sibTrans" cxnId="{A98F0F07-3E77-47E0-8138-C1E06AC8AD7F}">
      <dgm:prSet/>
      <dgm:spPr/>
      <dgm:t>
        <a:bodyPr/>
        <a:lstStyle/>
        <a:p>
          <a:pPr rtl="1"/>
          <a:endParaRPr lang="ar-SA"/>
        </a:p>
      </dgm:t>
    </dgm:pt>
    <dgm:pt modelId="{DF472870-FC1E-42FF-A237-C605EBED0F5F}">
      <dgm:prSet phldrT="[نص]"/>
      <dgm:spPr/>
      <dgm:t>
        <a:bodyPr/>
        <a:lstStyle/>
        <a:p>
          <a:pPr rtl="1"/>
          <a:r>
            <a:rPr lang="ar-SY" dirty="0"/>
            <a:t>المستوى العالمي</a:t>
          </a:r>
          <a:endParaRPr lang="ar-SA" dirty="0"/>
        </a:p>
      </dgm:t>
    </dgm:pt>
    <dgm:pt modelId="{ED3B364E-2006-40B2-8D1B-8AE87565CA4C}" type="parTrans" cxnId="{A76F9E74-616F-412C-BFBF-9348EC5F21B1}">
      <dgm:prSet/>
      <dgm:spPr/>
      <dgm:t>
        <a:bodyPr/>
        <a:lstStyle/>
        <a:p>
          <a:pPr rtl="1"/>
          <a:endParaRPr lang="ar-SA"/>
        </a:p>
      </dgm:t>
    </dgm:pt>
    <dgm:pt modelId="{15866668-28A5-4EAE-9D7B-AF39BD66495C}" type="sibTrans" cxnId="{A76F9E74-616F-412C-BFBF-9348EC5F21B1}">
      <dgm:prSet/>
      <dgm:spPr/>
      <dgm:t>
        <a:bodyPr/>
        <a:lstStyle/>
        <a:p>
          <a:pPr rtl="1"/>
          <a:endParaRPr lang="ar-SA"/>
        </a:p>
      </dgm:t>
    </dgm:pt>
    <dgm:pt modelId="{50635085-ED11-4444-A7B0-B01D818CF5AC}">
      <dgm:prSet phldrT="[نص]" custT="1"/>
      <dgm:spPr/>
      <dgm:t>
        <a:bodyPr/>
        <a:lstStyle/>
        <a:p>
          <a:pPr rtl="1"/>
          <a:r>
            <a:rPr lang="ar-SY" sz="3200" b="1" dirty="0">
              <a:latin typeface="+mn-lt"/>
            </a:rPr>
            <a:t>بناء مراكز للتعليم في الدول النامية </a:t>
          </a:r>
          <a:endParaRPr lang="ar-SA" sz="3200" b="1" dirty="0">
            <a:latin typeface="+mn-lt"/>
          </a:endParaRPr>
        </a:p>
      </dgm:t>
    </dgm:pt>
    <dgm:pt modelId="{3646A797-DFBE-4593-BAAF-C1D26FDE20A0}" type="parTrans" cxnId="{1603B8F2-5F81-486A-9688-5EC0AECA01D4}">
      <dgm:prSet/>
      <dgm:spPr/>
      <dgm:t>
        <a:bodyPr/>
        <a:lstStyle/>
        <a:p>
          <a:pPr rtl="1"/>
          <a:endParaRPr lang="ar-SA"/>
        </a:p>
      </dgm:t>
    </dgm:pt>
    <dgm:pt modelId="{5A240B45-9A85-4B8F-854C-427D61A3122A}" type="sibTrans" cxnId="{1603B8F2-5F81-486A-9688-5EC0AECA01D4}">
      <dgm:prSet/>
      <dgm:spPr/>
      <dgm:t>
        <a:bodyPr/>
        <a:lstStyle/>
        <a:p>
          <a:pPr rtl="1"/>
          <a:endParaRPr lang="ar-SA"/>
        </a:p>
      </dgm:t>
    </dgm:pt>
    <dgm:pt modelId="{32415A42-44B0-4856-A745-CB70C95F7958}">
      <dgm:prSet phldrT="[نص]" custT="1"/>
      <dgm:spPr/>
      <dgm:t>
        <a:bodyPr/>
        <a:lstStyle/>
        <a:p>
          <a:pPr rtl="1"/>
          <a:r>
            <a:rPr lang="ar-SY" sz="3200" b="1" dirty="0">
              <a:latin typeface="+mn-lt"/>
            </a:rPr>
            <a:t>نشر تعاليم الدين الإسلامي التي تحث على حب العلم  و المعرفة</a:t>
          </a:r>
          <a:endParaRPr lang="ar-SA" sz="3200" b="1" dirty="0">
            <a:latin typeface="+mn-lt"/>
          </a:endParaRPr>
        </a:p>
      </dgm:t>
    </dgm:pt>
    <dgm:pt modelId="{53A44DCC-3307-4A8E-8467-60A08C3A4DA7}" type="parTrans" cxnId="{FED2B590-1ED1-4C49-B9EE-70EC53904B0A}">
      <dgm:prSet/>
      <dgm:spPr/>
      <dgm:t>
        <a:bodyPr/>
        <a:lstStyle/>
        <a:p>
          <a:pPr rtl="1"/>
          <a:endParaRPr lang="ar-SA"/>
        </a:p>
      </dgm:t>
    </dgm:pt>
    <dgm:pt modelId="{580A8111-C07C-4E36-BB3D-3935F985D6A4}" type="sibTrans" cxnId="{FED2B590-1ED1-4C49-B9EE-70EC53904B0A}">
      <dgm:prSet/>
      <dgm:spPr/>
      <dgm:t>
        <a:bodyPr/>
        <a:lstStyle/>
        <a:p>
          <a:pPr rtl="1"/>
          <a:endParaRPr lang="ar-SA"/>
        </a:p>
      </dgm:t>
    </dgm:pt>
    <dgm:pt modelId="{1F71FA7F-F3C8-4DB5-8329-7B8A7A9345E0}" type="pres">
      <dgm:prSet presAssocID="{54E6F59E-0553-4229-9BC9-B21590203D7A}" presName="diagram" presStyleCnt="0">
        <dgm:presLayoutVars>
          <dgm:chPref val="1"/>
          <dgm:dir val="rev"/>
          <dgm:animOne val="branch"/>
          <dgm:animLvl val="lvl"/>
          <dgm:resizeHandles/>
        </dgm:presLayoutVars>
      </dgm:prSet>
      <dgm:spPr/>
    </dgm:pt>
    <dgm:pt modelId="{C6ACDAAE-7D5C-40CD-B006-9A083F8A6F84}" type="pres">
      <dgm:prSet presAssocID="{E0BD8E12-01A0-4E00-9745-A75C029CC117}" presName="root" presStyleCnt="0"/>
      <dgm:spPr/>
    </dgm:pt>
    <dgm:pt modelId="{C3155120-D6C2-4964-A8DC-B617218AE70D}" type="pres">
      <dgm:prSet presAssocID="{E0BD8E12-01A0-4E00-9745-A75C029CC117}" presName="rootComposite" presStyleCnt="0"/>
      <dgm:spPr/>
    </dgm:pt>
    <dgm:pt modelId="{B98440F3-8D94-40E8-A322-3420EAAFAB7D}" type="pres">
      <dgm:prSet presAssocID="{E0BD8E12-01A0-4E00-9745-A75C029CC117}" presName="rootText" presStyleLbl="node1" presStyleIdx="0" presStyleCnt="2" custScaleX="150233"/>
      <dgm:spPr/>
    </dgm:pt>
    <dgm:pt modelId="{804ED24A-0224-4BB7-8307-0A8228ECD137}" type="pres">
      <dgm:prSet presAssocID="{E0BD8E12-01A0-4E00-9745-A75C029CC117}" presName="rootConnector" presStyleLbl="node1" presStyleIdx="0" presStyleCnt="2"/>
      <dgm:spPr/>
    </dgm:pt>
    <dgm:pt modelId="{BB60B2E5-63B6-4E2F-8482-899CBE4CFE76}" type="pres">
      <dgm:prSet presAssocID="{E0BD8E12-01A0-4E00-9745-A75C029CC117}" presName="childShape" presStyleCnt="0"/>
      <dgm:spPr/>
    </dgm:pt>
    <dgm:pt modelId="{B5A0E7C9-60C0-4150-B68E-D95BDC9E0262}" type="pres">
      <dgm:prSet presAssocID="{4F91C10F-C81E-4863-B056-ABC8FC7ED364}" presName="Name13" presStyleLbl="parChTrans1D2" presStyleIdx="0" presStyleCnt="4"/>
      <dgm:spPr/>
    </dgm:pt>
    <dgm:pt modelId="{B5F9A474-9A25-4F12-989D-D33686AC6083}" type="pres">
      <dgm:prSet presAssocID="{10CF854D-8CA6-41F0-BD2E-2CE927E97405}" presName="childText" presStyleLbl="bgAcc1" presStyleIdx="0" presStyleCnt="4" custScaleX="263673">
        <dgm:presLayoutVars>
          <dgm:bulletEnabled val="1"/>
        </dgm:presLayoutVars>
      </dgm:prSet>
      <dgm:spPr/>
    </dgm:pt>
    <dgm:pt modelId="{4E8A4C9C-DF73-4F3B-BD2C-FD4857AB1A57}" type="pres">
      <dgm:prSet presAssocID="{A1C34F8C-8ED0-4EBE-9699-8C28B9F42E6B}" presName="Name13" presStyleLbl="parChTrans1D2" presStyleIdx="1" presStyleCnt="4"/>
      <dgm:spPr/>
    </dgm:pt>
    <dgm:pt modelId="{968E2DCD-148C-4285-9D98-3FBBEB047ED1}" type="pres">
      <dgm:prSet presAssocID="{545BDC54-4118-45F3-BAFB-35BAF1EA5B38}" presName="childText" presStyleLbl="bgAcc1" presStyleIdx="1" presStyleCnt="4" custScaleX="263673">
        <dgm:presLayoutVars>
          <dgm:bulletEnabled val="1"/>
        </dgm:presLayoutVars>
      </dgm:prSet>
      <dgm:spPr/>
    </dgm:pt>
    <dgm:pt modelId="{0105BF64-9571-48B9-A65B-C86F361ADAB1}" type="pres">
      <dgm:prSet presAssocID="{DF472870-FC1E-42FF-A237-C605EBED0F5F}" presName="root" presStyleCnt="0"/>
      <dgm:spPr/>
    </dgm:pt>
    <dgm:pt modelId="{19DAC1D4-B27A-497E-A002-77854B3B4E93}" type="pres">
      <dgm:prSet presAssocID="{DF472870-FC1E-42FF-A237-C605EBED0F5F}" presName="rootComposite" presStyleCnt="0"/>
      <dgm:spPr/>
    </dgm:pt>
    <dgm:pt modelId="{8F88F162-C472-4724-B5BE-34DC1DD5B670}" type="pres">
      <dgm:prSet presAssocID="{DF472870-FC1E-42FF-A237-C605EBED0F5F}" presName="rootText" presStyleLbl="node1" presStyleIdx="1" presStyleCnt="2" custScaleX="150233"/>
      <dgm:spPr/>
    </dgm:pt>
    <dgm:pt modelId="{E830977E-7AD4-46A0-94D2-923B4739E6E8}" type="pres">
      <dgm:prSet presAssocID="{DF472870-FC1E-42FF-A237-C605EBED0F5F}" presName="rootConnector" presStyleLbl="node1" presStyleIdx="1" presStyleCnt="2"/>
      <dgm:spPr/>
    </dgm:pt>
    <dgm:pt modelId="{3727F007-BE16-4FF3-9F2A-215C7D705B5E}" type="pres">
      <dgm:prSet presAssocID="{DF472870-FC1E-42FF-A237-C605EBED0F5F}" presName="childShape" presStyleCnt="0"/>
      <dgm:spPr/>
    </dgm:pt>
    <dgm:pt modelId="{A451264D-CA1E-4F4A-B680-354AF0E97F09}" type="pres">
      <dgm:prSet presAssocID="{3646A797-DFBE-4593-BAAF-C1D26FDE20A0}" presName="Name13" presStyleLbl="parChTrans1D2" presStyleIdx="2" presStyleCnt="4"/>
      <dgm:spPr/>
    </dgm:pt>
    <dgm:pt modelId="{819555EC-C7C1-4659-8669-07F0C047D8AC}" type="pres">
      <dgm:prSet presAssocID="{50635085-ED11-4444-A7B0-B01D818CF5AC}" presName="childText" presStyleLbl="bgAcc1" presStyleIdx="2" presStyleCnt="4" custScaleX="263673">
        <dgm:presLayoutVars>
          <dgm:bulletEnabled val="1"/>
        </dgm:presLayoutVars>
      </dgm:prSet>
      <dgm:spPr/>
    </dgm:pt>
    <dgm:pt modelId="{3352F6E6-3DAB-4605-B1B6-2377BED379B1}" type="pres">
      <dgm:prSet presAssocID="{53A44DCC-3307-4A8E-8467-60A08C3A4DA7}" presName="Name13" presStyleLbl="parChTrans1D2" presStyleIdx="3" presStyleCnt="4"/>
      <dgm:spPr/>
    </dgm:pt>
    <dgm:pt modelId="{AC148C52-C560-4495-A6D3-7F031B77A462}" type="pres">
      <dgm:prSet presAssocID="{32415A42-44B0-4856-A745-CB70C95F7958}" presName="childText" presStyleLbl="bgAcc1" presStyleIdx="3" presStyleCnt="4" custScaleX="263673">
        <dgm:presLayoutVars>
          <dgm:bulletEnabled val="1"/>
        </dgm:presLayoutVars>
      </dgm:prSet>
      <dgm:spPr/>
    </dgm:pt>
  </dgm:ptLst>
  <dgm:cxnLst>
    <dgm:cxn modelId="{A98F0F07-3E77-47E0-8138-C1E06AC8AD7F}" srcId="{E0BD8E12-01A0-4E00-9745-A75C029CC117}" destId="{545BDC54-4118-45F3-BAFB-35BAF1EA5B38}" srcOrd="1" destOrd="0" parTransId="{A1C34F8C-8ED0-4EBE-9699-8C28B9F42E6B}" sibTransId="{7A6181B1-8E2F-4A4B-A522-2CBC38B80337}"/>
    <dgm:cxn modelId="{08BD463D-1D2E-4B2B-AD86-27F0224ACE48}" type="presOf" srcId="{54E6F59E-0553-4229-9BC9-B21590203D7A}" destId="{1F71FA7F-F3C8-4DB5-8329-7B8A7A9345E0}" srcOrd="0" destOrd="0" presId="urn:microsoft.com/office/officeart/2005/8/layout/hierarchy3"/>
    <dgm:cxn modelId="{EDDCA25C-F07A-4E5B-A2F6-BDE6D12B3ABB}" type="presOf" srcId="{DF472870-FC1E-42FF-A237-C605EBED0F5F}" destId="{8F88F162-C472-4724-B5BE-34DC1DD5B670}" srcOrd="0" destOrd="0" presId="urn:microsoft.com/office/officeart/2005/8/layout/hierarchy3"/>
    <dgm:cxn modelId="{BD014443-BBB2-4E53-ACFD-80553AEA76C9}" type="presOf" srcId="{3646A797-DFBE-4593-BAAF-C1D26FDE20A0}" destId="{A451264D-CA1E-4F4A-B680-354AF0E97F09}" srcOrd="0" destOrd="0" presId="urn:microsoft.com/office/officeart/2005/8/layout/hierarchy3"/>
    <dgm:cxn modelId="{169DAE43-798F-4A74-890D-AB70845D53E9}" type="presOf" srcId="{DF472870-FC1E-42FF-A237-C605EBED0F5F}" destId="{E830977E-7AD4-46A0-94D2-923B4739E6E8}" srcOrd="1" destOrd="0" presId="urn:microsoft.com/office/officeart/2005/8/layout/hierarchy3"/>
    <dgm:cxn modelId="{F2CEFB65-683F-4E3E-BC77-946A518A1846}" type="presOf" srcId="{E0BD8E12-01A0-4E00-9745-A75C029CC117}" destId="{B98440F3-8D94-40E8-A322-3420EAAFAB7D}" srcOrd="0" destOrd="0" presId="urn:microsoft.com/office/officeart/2005/8/layout/hierarchy3"/>
    <dgm:cxn modelId="{58BDE466-D044-4B93-A321-AFFFF81BF629}" type="presOf" srcId="{53A44DCC-3307-4A8E-8467-60A08C3A4DA7}" destId="{3352F6E6-3DAB-4605-B1B6-2377BED379B1}" srcOrd="0" destOrd="0" presId="urn:microsoft.com/office/officeart/2005/8/layout/hierarchy3"/>
    <dgm:cxn modelId="{DCB38E53-8772-4176-AC39-175CF7FDDBF3}" type="presOf" srcId="{545BDC54-4118-45F3-BAFB-35BAF1EA5B38}" destId="{968E2DCD-148C-4285-9D98-3FBBEB047ED1}" srcOrd="0" destOrd="0" presId="urn:microsoft.com/office/officeart/2005/8/layout/hierarchy3"/>
    <dgm:cxn modelId="{A76F9E74-616F-412C-BFBF-9348EC5F21B1}" srcId="{54E6F59E-0553-4229-9BC9-B21590203D7A}" destId="{DF472870-FC1E-42FF-A237-C605EBED0F5F}" srcOrd="1" destOrd="0" parTransId="{ED3B364E-2006-40B2-8D1B-8AE87565CA4C}" sibTransId="{15866668-28A5-4EAE-9D7B-AF39BD66495C}"/>
    <dgm:cxn modelId="{5C16F85A-AC50-4D42-81FC-210B7276B17A}" type="presOf" srcId="{A1C34F8C-8ED0-4EBE-9699-8C28B9F42E6B}" destId="{4E8A4C9C-DF73-4F3B-BD2C-FD4857AB1A57}" srcOrd="0" destOrd="0" presId="urn:microsoft.com/office/officeart/2005/8/layout/hierarchy3"/>
    <dgm:cxn modelId="{97C08383-747D-4E39-84CD-64A951E5425E}" srcId="{E0BD8E12-01A0-4E00-9745-A75C029CC117}" destId="{10CF854D-8CA6-41F0-BD2E-2CE927E97405}" srcOrd="0" destOrd="0" parTransId="{4F91C10F-C81E-4863-B056-ABC8FC7ED364}" sibTransId="{15BDEE17-A289-45B6-BE5F-769FEC02574C}"/>
    <dgm:cxn modelId="{FED2B590-1ED1-4C49-B9EE-70EC53904B0A}" srcId="{DF472870-FC1E-42FF-A237-C605EBED0F5F}" destId="{32415A42-44B0-4856-A745-CB70C95F7958}" srcOrd="1" destOrd="0" parTransId="{53A44DCC-3307-4A8E-8467-60A08C3A4DA7}" sibTransId="{580A8111-C07C-4E36-BB3D-3935F985D6A4}"/>
    <dgm:cxn modelId="{9C25B6A2-9847-4598-9C96-87C93940B2C3}" type="presOf" srcId="{E0BD8E12-01A0-4E00-9745-A75C029CC117}" destId="{804ED24A-0224-4BB7-8307-0A8228ECD137}" srcOrd="1" destOrd="0" presId="urn:microsoft.com/office/officeart/2005/8/layout/hierarchy3"/>
    <dgm:cxn modelId="{9BDFCDC1-A860-459D-AAE2-6D92E2828F69}" srcId="{54E6F59E-0553-4229-9BC9-B21590203D7A}" destId="{E0BD8E12-01A0-4E00-9745-A75C029CC117}" srcOrd="0" destOrd="0" parTransId="{5008459E-745D-4C29-9C8E-A2A11D425D78}" sibTransId="{E124DEA2-74E4-4C86-ABF9-CDA41D809850}"/>
    <dgm:cxn modelId="{78EE07C3-821D-4357-9012-8C90682ED9A4}" type="presOf" srcId="{50635085-ED11-4444-A7B0-B01D818CF5AC}" destId="{819555EC-C7C1-4659-8669-07F0C047D8AC}" srcOrd="0" destOrd="0" presId="urn:microsoft.com/office/officeart/2005/8/layout/hierarchy3"/>
    <dgm:cxn modelId="{9E1D4DCE-D712-4219-881A-C513951BE28B}" type="presOf" srcId="{10CF854D-8CA6-41F0-BD2E-2CE927E97405}" destId="{B5F9A474-9A25-4F12-989D-D33686AC6083}" srcOrd="0" destOrd="0" presId="urn:microsoft.com/office/officeart/2005/8/layout/hierarchy3"/>
    <dgm:cxn modelId="{1603B8F2-5F81-486A-9688-5EC0AECA01D4}" srcId="{DF472870-FC1E-42FF-A237-C605EBED0F5F}" destId="{50635085-ED11-4444-A7B0-B01D818CF5AC}" srcOrd="0" destOrd="0" parTransId="{3646A797-DFBE-4593-BAAF-C1D26FDE20A0}" sibTransId="{5A240B45-9A85-4B8F-854C-427D61A3122A}"/>
    <dgm:cxn modelId="{BAEEE3F4-0229-448E-AED5-973F264218CD}" type="presOf" srcId="{4F91C10F-C81E-4863-B056-ABC8FC7ED364}" destId="{B5A0E7C9-60C0-4150-B68E-D95BDC9E0262}" srcOrd="0" destOrd="0" presId="urn:microsoft.com/office/officeart/2005/8/layout/hierarchy3"/>
    <dgm:cxn modelId="{E1D4C7FE-E8A6-4CB4-98F6-68CF06660A25}" type="presOf" srcId="{32415A42-44B0-4856-A745-CB70C95F7958}" destId="{AC148C52-C560-4495-A6D3-7F031B77A462}" srcOrd="0" destOrd="0" presId="urn:microsoft.com/office/officeart/2005/8/layout/hierarchy3"/>
    <dgm:cxn modelId="{C83312BC-B4DB-4EAD-885A-0DE309026CC3}" type="presParOf" srcId="{1F71FA7F-F3C8-4DB5-8329-7B8A7A9345E0}" destId="{C6ACDAAE-7D5C-40CD-B006-9A083F8A6F84}" srcOrd="0" destOrd="0" presId="urn:microsoft.com/office/officeart/2005/8/layout/hierarchy3"/>
    <dgm:cxn modelId="{4AA19365-A2B0-4397-A50C-2934CB71F2C3}" type="presParOf" srcId="{C6ACDAAE-7D5C-40CD-B006-9A083F8A6F84}" destId="{C3155120-D6C2-4964-A8DC-B617218AE70D}" srcOrd="0" destOrd="0" presId="urn:microsoft.com/office/officeart/2005/8/layout/hierarchy3"/>
    <dgm:cxn modelId="{313D787F-7F2C-494E-A1E8-181B836B31F3}" type="presParOf" srcId="{C3155120-D6C2-4964-A8DC-B617218AE70D}" destId="{B98440F3-8D94-40E8-A322-3420EAAFAB7D}" srcOrd="0" destOrd="0" presId="urn:microsoft.com/office/officeart/2005/8/layout/hierarchy3"/>
    <dgm:cxn modelId="{21178C98-7561-412C-BC64-5F4827F031B8}" type="presParOf" srcId="{C3155120-D6C2-4964-A8DC-B617218AE70D}" destId="{804ED24A-0224-4BB7-8307-0A8228ECD137}" srcOrd="1" destOrd="0" presId="urn:microsoft.com/office/officeart/2005/8/layout/hierarchy3"/>
    <dgm:cxn modelId="{DDBC7774-4688-4688-93E0-A8763582A1C0}" type="presParOf" srcId="{C6ACDAAE-7D5C-40CD-B006-9A083F8A6F84}" destId="{BB60B2E5-63B6-4E2F-8482-899CBE4CFE76}" srcOrd="1" destOrd="0" presId="urn:microsoft.com/office/officeart/2005/8/layout/hierarchy3"/>
    <dgm:cxn modelId="{3A5BB10D-285F-4AE0-9158-1A2B205DC8D1}" type="presParOf" srcId="{BB60B2E5-63B6-4E2F-8482-899CBE4CFE76}" destId="{B5A0E7C9-60C0-4150-B68E-D95BDC9E0262}" srcOrd="0" destOrd="0" presId="urn:microsoft.com/office/officeart/2005/8/layout/hierarchy3"/>
    <dgm:cxn modelId="{7F62577E-AEA6-4C51-B00E-06FD34D1B9F5}" type="presParOf" srcId="{BB60B2E5-63B6-4E2F-8482-899CBE4CFE76}" destId="{B5F9A474-9A25-4F12-989D-D33686AC6083}" srcOrd="1" destOrd="0" presId="urn:microsoft.com/office/officeart/2005/8/layout/hierarchy3"/>
    <dgm:cxn modelId="{4860EB92-D81B-411A-95BB-B581D17633EA}" type="presParOf" srcId="{BB60B2E5-63B6-4E2F-8482-899CBE4CFE76}" destId="{4E8A4C9C-DF73-4F3B-BD2C-FD4857AB1A57}" srcOrd="2" destOrd="0" presId="urn:microsoft.com/office/officeart/2005/8/layout/hierarchy3"/>
    <dgm:cxn modelId="{96E7DE70-8590-4E65-882C-E65CAAD380A9}" type="presParOf" srcId="{BB60B2E5-63B6-4E2F-8482-899CBE4CFE76}" destId="{968E2DCD-148C-4285-9D98-3FBBEB047ED1}" srcOrd="3" destOrd="0" presId="urn:microsoft.com/office/officeart/2005/8/layout/hierarchy3"/>
    <dgm:cxn modelId="{2BF05C6A-170A-404A-A864-98BFA57EFBEC}" type="presParOf" srcId="{1F71FA7F-F3C8-4DB5-8329-7B8A7A9345E0}" destId="{0105BF64-9571-48B9-A65B-C86F361ADAB1}" srcOrd="1" destOrd="0" presId="urn:microsoft.com/office/officeart/2005/8/layout/hierarchy3"/>
    <dgm:cxn modelId="{3FC4E607-EDAE-4D4C-9D39-C58F32302B1D}" type="presParOf" srcId="{0105BF64-9571-48B9-A65B-C86F361ADAB1}" destId="{19DAC1D4-B27A-497E-A002-77854B3B4E93}" srcOrd="0" destOrd="0" presId="urn:microsoft.com/office/officeart/2005/8/layout/hierarchy3"/>
    <dgm:cxn modelId="{D24ED96E-08C5-4A41-AFFA-2F52A29E3C04}" type="presParOf" srcId="{19DAC1D4-B27A-497E-A002-77854B3B4E93}" destId="{8F88F162-C472-4724-B5BE-34DC1DD5B670}" srcOrd="0" destOrd="0" presId="urn:microsoft.com/office/officeart/2005/8/layout/hierarchy3"/>
    <dgm:cxn modelId="{B6BDB7DB-3AFD-49EE-AEE3-9C19669E31CA}" type="presParOf" srcId="{19DAC1D4-B27A-497E-A002-77854B3B4E93}" destId="{E830977E-7AD4-46A0-94D2-923B4739E6E8}" srcOrd="1" destOrd="0" presId="urn:microsoft.com/office/officeart/2005/8/layout/hierarchy3"/>
    <dgm:cxn modelId="{55975915-51C7-4E93-A795-2945102C517D}" type="presParOf" srcId="{0105BF64-9571-48B9-A65B-C86F361ADAB1}" destId="{3727F007-BE16-4FF3-9F2A-215C7D705B5E}" srcOrd="1" destOrd="0" presId="urn:microsoft.com/office/officeart/2005/8/layout/hierarchy3"/>
    <dgm:cxn modelId="{DDA11828-08E5-4E33-B299-8A1361B830F9}" type="presParOf" srcId="{3727F007-BE16-4FF3-9F2A-215C7D705B5E}" destId="{A451264D-CA1E-4F4A-B680-354AF0E97F09}" srcOrd="0" destOrd="0" presId="urn:microsoft.com/office/officeart/2005/8/layout/hierarchy3"/>
    <dgm:cxn modelId="{87EAA164-093D-4463-90BE-ABA3D4D23956}" type="presParOf" srcId="{3727F007-BE16-4FF3-9F2A-215C7D705B5E}" destId="{819555EC-C7C1-4659-8669-07F0C047D8AC}" srcOrd="1" destOrd="0" presId="urn:microsoft.com/office/officeart/2005/8/layout/hierarchy3"/>
    <dgm:cxn modelId="{B64D6EDA-E2F8-4A16-87EE-C8D91DE6AAFA}" type="presParOf" srcId="{3727F007-BE16-4FF3-9F2A-215C7D705B5E}" destId="{3352F6E6-3DAB-4605-B1B6-2377BED379B1}" srcOrd="2" destOrd="0" presId="urn:microsoft.com/office/officeart/2005/8/layout/hierarchy3"/>
    <dgm:cxn modelId="{D37DD14C-91F8-4288-9499-42F1AF8EFC61}" type="presParOf" srcId="{3727F007-BE16-4FF3-9F2A-215C7D705B5E}" destId="{AC148C52-C560-4495-A6D3-7F031B77A462}"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1AF00F-D5F7-4580-808C-15FC539219A1}">
      <dsp:nvSpPr>
        <dsp:cNvPr id="0" name=""/>
        <dsp:cNvSpPr/>
      </dsp:nvSpPr>
      <dsp:spPr>
        <a:xfrm>
          <a:off x="2125087" y="1977271"/>
          <a:ext cx="1960125" cy="1960125"/>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rtl="1">
            <a:lnSpc>
              <a:spcPct val="90000"/>
            </a:lnSpc>
            <a:spcBef>
              <a:spcPct val="0"/>
            </a:spcBef>
            <a:spcAft>
              <a:spcPct val="35000"/>
            </a:spcAft>
            <a:buNone/>
          </a:pPr>
          <a:r>
            <a:rPr lang="ar-SY" sz="3600" b="1" kern="1200" dirty="0"/>
            <a:t>أهداف الصندوق</a:t>
          </a:r>
          <a:endParaRPr lang="ar-SA" sz="3600" b="1" kern="1200" dirty="0"/>
        </a:p>
      </dsp:txBody>
      <dsp:txXfrm>
        <a:off x="2412141" y="2264325"/>
        <a:ext cx="1386017" cy="1386017"/>
      </dsp:txXfrm>
    </dsp:sp>
    <dsp:sp modelId="{993560F2-6D6E-4A29-8DEB-7727F04D4774}">
      <dsp:nvSpPr>
        <dsp:cNvPr id="0" name=""/>
        <dsp:cNvSpPr/>
      </dsp:nvSpPr>
      <dsp:spPr>
        <a:xfrm rot="13896192">
          <a:off x="1057682" y="1429341"/>
          <a:ext cx="1495048" cy="558635"/>
        </a:xfrm>
        <a:prstGeom prst="leftArrow">
          <a:avLst>
            <a:gd name="adj1" fmla="val 60000"/>
            <a:gd name="adj2" fmla="val 5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1B3B0D88-AB46-41EE-A407-2CA20451505C}">
      <dsp:nvSpPr>
        <dsp:cNvPr id="0" name=""/>
        <dsp:cNvSpPr/>
      </dsp:nvSpPr>
      <dsp:spPr>
        <a:xfrm>
          <a:off x="582743" y="204476"/>
          <a:ext cx="1862119" cy="1489695"/>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rtl="1">
            <a:lnSpc>
              <a:spcPct val="90000"/>
            </a:lnSpc>
            <a:spcBef>
              <a:spcPct val="0"/>
            </a:spcBef>
            <a:spcAft>
              <a:spcPct val="35000"/>
            </a:spcAft>
            <a:buNone/>
          </a:pPr>
          <a:r>
            <a:rPr lang="ar-SY" sz="2400" b="1" kern="1200" dirty="0"/>
            <a:t>القروض و الضمانات المالية للدول النامية</a:t>
          </a:r>
          <a:endParaRPr lang="ar-SA" sz="2400" b="1" kern="1200" dirty="0"/>
        </a:p>
      </dsp:txBody>
      <dsp:txXfrm>
        <a:off x="626375" y="248108"/>
        <a:ext cx="1774855" cy="1402431"/>
      </dsp:txXfrm>
    </dsp:sp>
    <dsp:sp modelId="{87DD439E-E225-437B-A2FF-3680A64A9487}">
      <dsp:nvSpPr>
        <dsp:cNvPr id="0" name=""/>
        <dsp:cNvSpPr/>
      </dsp:nvSpPr>
      <dsp:spPr>
        <a:xfrm rot="18421350">
          <a:off x="3668828" y="1417255"/>
          <a:ext cx="1450574" cy="558635"/>
        </a:xfrm>
        <a:prstGeom prst="leftArrow">
          <a:avLst>
            <a:gd name="adj1" fmla="val 60000"/>
            <a:gd name="adj2" fmla="val 50000"/>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1AE2BA95-71DC-410F-A9D0-D462EDBC6431}">
      <dsp:nvSpPr>
        <dsp:cNvPr id="0" name=""/>
        <dsp:cNvSpPr/>
      </dsp:nvSpPr>
      <dsp:spPr>
        <a:xfrm>
          <a:off x="3688481" y="204463"/>
          <a:ext cx="1862119" cy="1489695"/>
        </a:xfrm>
        <a:prstGeom prst="roundRect">
          <a:avLst>
            <a:gd name="adj" fmla="val 10000"/>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rtl="1">
            <a:lnSpc>
              <a:spcPct val="90000"/>
            </a:lnSpc>
            <a:spcBef>
              <a:spcPct val="0"/>
            </a:spcBef>
            <a:spcAft>
              <a:spcPct val="35000"/>
            </a:spcAft>
            <a:buNone/>
          </a:pPr>
          <a:r>
            <a:rPr lang="ar-SY" sz="2400" b="1" kern="1200" dirty="0"/>
            <a:t>المنح على سبيل المعونة الفنية</a:t>
          </a:r>
          <a:endParaRPr lang="ar-SA" sz="2400" b="1" kern="1200" dirty="0"/>
        </a:p>
      </dsp:txBody>
      <dsp:txXfrm>
        <a:off x="3732113" y="248095"/>
        <a:ext cx="1774855" cy="14024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B652E7-8C78-4FD3-812B-6898E19C9EAD}">
      <dsp:nvSpPr>
        <dsp:cNvPr id="0" name=""/>
        <dsp:cNvSpPr/>
      </dsp:nvSpPr>
      <dsp:spPr>
        <a:xfrm>
          <a:off x="393147" y="0"/>
          <a:ext cx="4800601" cy="4800601"/>
        </a:xfrm>
        <a:prstGeom prst="triangl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ED0C8A9D-FCE7-4039-A1B6-0FFC2D1BCCDE}">
      <dsp:nvSpPr>
        <dsp:cNvPr id="0" name=""/>
        <dsp:cNvSpPr/>
      </dsp:nvSpPr>
      <dsp:spPr>
        <a:xfrm>
          <a:off x="2356733" y="481014"/>
          <a:ext cx="3993819" cy="590196"/>
        </a:xfrm>
        <a:prstGeom prst="roundRect">
          <a:avLst/>
        </a:prstGeom>
        <a:solidFill>
          <a:schemeClr val="accent2">
            <a:alpha val="9000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marL="0" lvl="0" indent="0" algn="ctr" defTabSz="1066800" rtl="1">
            <a:lnSpc>
              <a:spcPct val="90000"/>
            </a:lnSpc>
            <a:spcBef>
              <a:spcPct val="0"/>
            </a:spcBef>
            <a:spcAft>
              <a:spcPct val="35000"/>
            </a:spcAft>
            <a:buNone/>
          </a:pPr>
          <a:r>
            <a:rPr lang="ar-SY" sz="2400" kern="1200" dirty="0"/>
            <a:t>القطاعات التي يمولها الصندوق</a:t>
          </a:r>
          <a:r>
            <a:rPr lang="ar-SY" sz="3600" kern="1200" dirty="0"/>
            <a:t>:</a:t>
          </a:r>
          <a:endParaRPr lang="ar-SA" sz="3600" kern="1200" dirty="0"/>
        </a:p>
      </dsp:txBody>
      <dsp:txXfrm>
        <a:off x="2385544" y="509825"/>
        <a:ext cx="3936197" cy="532574"/>
      </dsp:txXfrm>
    </dsp:sp>
    <dsp:sp modelId="{304D6DB2-3D51-4CAE-9EFC-7BFA3A86E2D5}">
      <dsp:nvSpPr>
        <dsp:cNvPr id="0" name=""/>
        <dsp:cNvSpPr/>
      </dsp:nvSpPr>
      <dsp:spPr>
        <a:xfrm>
          <a:off x="2793447" y="1110825"/>
          <a:ext cx="3120390" cy="316914"/>
        </a:xfrm>
        <a:prstGeom prst="roundRect">
          <a:avLst/>
        </a:prstGeom>
        <a:solidFill>
          <a:schemeClr val="lt1">
            <a:alpha val="90000"/>
            <a:hueOff val="0"/>
            <a:satOff val="0"/>
            <a:lumOff val="0"/>
            <a:alphaOff val="0"/>
          </a:schemeClr>
        </a:solidFill>
        <a:ln w="6350" cap="flat" cmpd="sng" algn="ctr">
          <a:solidFill>
            <a:schemeClr val="accent4">
              <a:hueOff val="1155077"/>
              <a:satOff val="-5330"/>
              <a:lumOff val="196"/>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ar-SY" sz="2800" kern="1200" dirty="0"/>
            <a:t>النقل</a:t>
          </a:r>
          <a:endParaRPr lang="ar-SA" sz="2800" kern="1200" dirty="0"/>
        </a:p>
      </dsp:txBody>
      <dsp:txXfrm>
        <a:off x="2808917" y="1126295"/>
        <a:ext cx="3089450" cy="285974"/>
      </dsp:txXfrm>
    </dsp:sp>
    <dsp:sp modelId="{FCDA39ED-63FD-42B6-9035-FAC5712B4A6F}">
      <dsp:nvSpPr>
        <dsp:cNvPr id="0" name=""/>
        <dsp:cNvSpPr/>
      </dsp:nvSpPr>
      <dsp:spPr>
        <a:xfrm>
          <a:off x="2793447" y="1467354"/>
          <a:ext cx="3120390" cy="316914"/>
        </a:xfrm>
        <a:prstGeom prst="roundRect">
          <a:avLst/>
        </a:prstGeom>
        <a:solidFill>
          <a:schemeClr val="lt1">
            <a:alpha val="90000"/>
            <a:hueOff val="0"/>
            <a:satOff val="0"/>
            <a:lumOff val="0"/>
            <a:alphaOff val="0"/>
          </a:schemeClr>
        </a:solidFill>
        <a:ln w="6350" cap="flat" cmpd="sng" algn="ctr">
          <a:solidFill>
            <a:schemeClr val="accent4">
              <a:hueOff val="2310154"/>
              <a:satOff val="-10660"/>
              <a:lumOff val="392"/>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ar-SY" sz="2800" kern="1200" dirty="0"/>
            <a:t>الطاقة</a:t>
          </a:r>
          <a:endParaRPr lang="ar-SA" sz="2800" kern="1200" dirty="0"/>
        </a:p>
      </dsp:txBody>
      <dsp:txXfrm>
        <a:off x="2808917" y="1482824"/>
        <a:ext cx="3089450" cy="285974"/>
      </dsp:txXfrm>
    </dsp:sp>
    <dsp:sp modelId="{63C6CAFD-B970-44C8-9029-D894126AA857}">
      <dsp:nvSpPr>
        <dsp:cNvPr id="0" name=""/>
        <dsp:cNvSpPr/>
      </dsp:nvSpPr>
      <dsp:spPr>
        <a:xfrm>
          <a:off x="2793447" y="1823883"/>
          <a:ext cx="3120390" cy="316914"/>
        </a:xfrm>
        <a:prstGeom prst="roundRect">
          <a:avLst/>
        </a:prstGeom>
        <a:solidFill>
          <a:schemeClr val="lt1">
            <a:alpha val="90000"/>
            <a:hueOff val="0"/>
            <a:satOff val="0"/>
            <a:lumOff val="0"/>
            <a:alphaOff val="0"/>
          </a:schemeClr>
        </a:solidFill>
        <a:ln w="6350" cap="flat" cmpd="sng" algn="ctr">
          <a:solidFill>
            <a:schemeClr val="accent4">
              <a:hueOff val="3465231"/>
              <a:satOff val="-15989"/>
              <a:lumOff val="588"/>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ar-SY" sz="2800" kern="1200" dirty="0"/>
            <a:t>الزراعة</a:t>
          </a:r>
          <a:endParaRPr lang="ar-SA" sz="2800" kern="1200" dirty="0"/>
        </a:p>
      </dsp:txBody>
      <dsp:txXfrm>
        <a:off x="2808917" y="1839353"/>
        <a:ext cx="3089450" cy="285974"/>
      </dsp:txXfrm>
    </dsp:sp>
    <dsp:sp modelId="{B5282519-7E90-49CB-AE07-E6E442C72CB2}">
      <dsp:nvSpPr>
        <dsp:cNvPr id="0" name=""/>
        <dsp:cNvSpPr/>
      </dsp:nvSpPr>
      <dsp:spPr>
        <a:xfrm>
          <a:off x="2793447" y="2180412"/>
          <a:ext cx="3120390" cy="316914"/>
        </a:xfrm>
        <a:prstGeom prst="roundRect">
          <a:avLst/>
        </a:prstGeom>
        <a:solidFill>
          <a:schemeClr val="lt1">
            <a:alpha val="90000"/>
            <a:hueOff val="0"/>
            <a:satOff val="0"/>
            <a:lumOff val="0"/>
            <a:alphaOff val="0"/>
          </a:schemeClr>
        </a:solidFill>
        <a:ln w="6350" cap="flat" cmpd="sng" algn="ctr">
          <a:solidFill>
            <a:schemeClr val="accent4">
              <a:hueOff val="4620308"/>
              <a:satOff val="-21319"/>
              <a:lumOff val="784"/>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ar-SY" sz="2800" kern="1200" dirty="0"/>
            <a:t>الصناعة</a:t>
          </a:r>
          <a:endParaRPr lang="ar-SA" sz="2800" kern="1200" dirty="0"/>
        </a:p>
      </dsp:txBody>
      <dsp:txXfrm>
        <a:off x="2808917" y="2195882"/>
        <a:ext cx="3089450" cy="285974"/>
      </dsp:txXfrm>
    </dsp:sp>
    <dsp:sp modelId="{F8CD2D00-536B-48C3-A9B6-BE1C1F702265}">
      <dsp:nvSpPr>
        <dsp:cNvPr id="0" name=""/>
        <dsp:cNvSpPr/>
      </dsp:nvSpPr>
      <dsp:spPr>
        <a:xfrm>
          <a:off x="2793447" y="2536941"/>
          <a:ext cx="3120390" cy="316914"/>
        </a:xfrm>
        <a:prstGeom prst="roundRect">
          <a:avLst/>
        </a:prstGeom>
        <a:solidFill>
          <a:schemeClr val="lt1">
            <a:alpha val="90000"/>
            <a:hueOff val="0"/>
            <a:satOff val="0"/>
            <a:lumOff val="0"/>
            <a:alphaOff val="0"/>
          </a:schemeClr>
        </a:solidFill>
        <a:ln w="6350" cap="flat" cmpd="sng" algn="ctr">
          <a:solidFill>
            <a:schemeClr val="accent4">
              <a:hueOff val="5775385"/>
              <a:satOff val="-26649"/>
              <a:lumOff val="981"/>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ar-SY" sz="2800" kern="1200" dirty="0"/>
            <a:t>المياه</a:t>
          </a:r>
          <a:endParaRPr lang="ar-SA" sz="2800" kern="1200" dirty="0"/>
        </a:p>
      </dsp:txBody>
      <dsp:txXfrm>
        <a:off x="2808917" y="2552411"/>
        <a:ext cx="3089450" cy="285974"/>
      </dsp:txXfrm>
    </dsp:sp>
    <dsp:sp modelId="{710C50F2-84AB-4BCB-9929-E3F86AF7B825}">
      <dsp:nvSpPr>
        <dsp:cNvPr id="0" name=""/>
        <dsp:cNvSpPr/>
      </dsp:nvSpPr>
      <dsp:spPr>
        <a:xfrm>
          <a:off x="2793447" y="2893470"/>
          <a:ext cx="3120390" cy="316914"/>
        </a:xfrm>
        <a:prstGeom prst="roundRect">
          <a:avLst/>
        </a:prstGeom>
        <a:solidFill>
          <a:schemeClr val="lt1">
            <a:alpha val="90000"/>
            <a:hueOff val="0"/>
            <a:satOff val="0"/>
            <a:lumOff val="0"/>
            <a:alphaOff val="0"/>
          </a:schemeClr>
        </a:solidFill>
        <a:ln w="6350" cap="flat" cmpd="sng" algn="ctr">
          <a:solidFill>
            <a:schemeClr val="accent4">
              <a:hueOff val="6930461"/>
              <a:satOff val="-31979"/>
              <a:lumOff val="1177"/>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ar-SY" sz="2800" kern="1200" dirty="0"/>
            <a:t>الصرف الصحي</a:t>
          </a:r>
          <a:endParaRPr lang="ar-SA" sz="2800" kern="1200" dirty="0"/>
        </a:p>
      </dsp:txBody>
      <dsp:txXfrm>
        <a:off x="2808917" y="2908940"/>
        <a:ext cx="3089450" cy="285974"/>
      </dsp:txXfrm>
    </dsp:sp>
    <dsp:sp modelId="{300B7B0E-C87C-4DB3-BE3F-22E3BF18357B}">
      <dsp:nvSpPr>
        <dsp:cNvPr id="0" name=""/>
        <dsp:cNvSpPr/>
      </dsp:nvSpPr>
      <dsp:spPr>
        <a:xfrm>
          <a:off x="2793447" y="3249999"/>
          <a:ext cx="3120390" cy="316914"/>
        </a:xfrm>
        <a:prstGeom prst="roundRect">
          <a:avLst/>
        </a:prstGeom>
        <a:solidFill>
          <a:schemeClr val="lt1">
            <a:alpha val="90000"/>
            <a:hueOff val="0"/>
            <a:satOff val="0"/>
            <a:lumOff val="0"/>
            <a:alphaOff val="0"/>
          </a:schemeClr>
        </a:solidFill>
        <a:ln w="6350" cap="flat" cmpd="sng" algn="ctr">
          <a:solidFill>
            <a:schemeClr val="accent4">
              <a:hueOff val="8085538"/>
              <a:satOff val="-37308"/>
              <a:lumOff val="1373"/>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ar-SY" sz="2800" kern="1200" dirty="0"/>
            <a:t>الاتصالات</a:t>
          </a:r>
          <a:endParaRPr lang="ar-SA" sz="2800" kern="1200" dirty="0"/>
        </a:p>
      </dsp:txBody>
      <dsp:txXfrm>
        <a:off x="2808917" y="3265469"/>
        <a:ext cx="3089450" cy="285974"/>
      </dsp:txXfrm>
    </dsp:sp>
    <dsp:sp modelId="{FC65B9CC-BFA2-4064-9D95-0B22680E5BCD}">
      <dsp:nvSpPr>
        <dsp:cNvPr id="0" name=""/>
        <dsp:cNvSpPr/>
      </dsp:nvSpPr>
      <dsp:spPr>
        <a:xfrm>
          <a:off x="2793447" y="3606528"/>
          <a:ext cx="3120390" cy="316914"/>
        </a:xfrm>
        <a:prstGeom prst="roundRect">
          <a:avLst/>
        </a:prstGeom>
        <a:solidFill>
          <a:schemeClr val="lt1">
            <a:alpha val="90000"/>
            <a:hueOff val="0"/>
            <a:satOff val="0"/>
            <a:lumOff val="0"/>
            <a:alphaOff val="0"/>
          </a:schemeClr>
        </a:solidFill>
        <a:ln w="6350" cap="flat" cmpd="sng" algn="ctr">
          <a:solidFill>
            <a:schemeClr val="accent4">
              <a:hueOff val="9240615"/>
              <a:satOff val="-42638"/>
              <a:lumOff val="1569"/>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ar-SY" sz="2800" kern="1200" dirty="0"/>
            <a:t>بنوك التنمية</a:t>
          </a:r>
          <a:endParaRPr lang="ar-SA" sz="2800" kern="1200" dirty="0"/>
        </a:p>
      </dsp:txBody>
      <dsp:txXfrm>
        <a:off x="2808917" y="3621998"/>
        <a:ext cx="3089450" cy="285974"/>
      </dsp:txXfrm>
    </dsp:sp>
    <dsp:sp modelId="{E9252626-B8DE-4C2F-87A4-616D2FB33ECC}">
      <dsp:nvSpPr>
        <dsp:cNvPr id="0" name=""/>
        <dsp:cNvSpPr/>
      </dsp:nvSpPr>
      <dsp:spPr>
        <a:xfrm>
          <a:off x="2793447" y="3963057"/>
          <a:ext cx="3120390" cy="316914"/>
        </a:xfrm>
        <a:prstGeom prst="roundRect">
          <a:avLst/>
        </a:prstGeom>
        <a:solidFill>
          <a:schemeClr val="lt1">
            <a:alpha val="90000"/>
            <a:hueOff val="0"/>
            <a:satOff val="0"/>
            <a:lumOff val="0"/>
            <a:alphaOff val="0"/>
          </a:schemeClr>
        </a:solidFill>
        <a:ln w="6350" cap="flat" cmpd="sng" algn="ctr">
          <a:solidFill>
            <a:schemeClr val="accent4">
              <a:hueOff val="10395692"/>
              <a:satOff val="-47968"/>
              <a:lumOff val="1765"/>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ar-SY" sz="2800" kern="1200" dirty="0"/>
            <a:t>المدارس</a:t>
          </a:r>
          <a:endParaRPr lang="ar-SA" sz="2800" kern="1200" dirty="0"/>
        </a:p>
      </dsp:txBody>
      <dsp:txXfrm>
        <a:off x="2808917" y="3978527"/>
        <a:ext cx="3089450" cy="2859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8440F3-8D94-40E8-A322-3420EAAFAB7D}">
      <dsp:nvSpPr>
        <dsp:cNvPr id="0" name=""/>
        <dsp:cNvSpPr/>
      </dsp:nvSpPr>
      <dsp:spPr>
        <a:xfrm>
          <a:off x="7814389" y="25169"/>
          <a:ext cx="3590992" cy="1195141"/>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63500" rIns="95250" bIns="63500" numCol="1" spcCol="1270" anchor="ctr" anchorCtr="0">
          <a:noAutofit/>
        </a:bodyPr>
        <a:lstStyle/>
        <a:p>
          <a:pPr marL="0" lvl="0" indent="0" algn="ctr" defTabSz="2222500" rtl="1">
            <a:lnSpc>
              <a:spcPct val="90000"/>
            </a:lnSpc>
            <a:spcBef>
              <a:spcPct val="0"/>
            </a:spcBef>
            <a:spcAft>
              <a:spcPct val="35000"/>
            </a:spcAft>
            <a:buNone/>
          </a:pPr>
          <a:r>
            <a:rPr lang="ar-SY" sz="5000" kern="1200" dirty="0"/>
            <a:t>المستوى المحلي</a:t>
          </a:r>
          <a:endParaRPr lang="ar-SA" sz="5000" kern="1200" dirty="0"/>
        </a:p>
      </dsp:txBody>
      <dsp:txXfrm>
        <a:off x="7849393" y="60173"/>
        <a:ext cx="3520984" cy="1125133"/>
      </dsp:txXfrm>
    </dsp:sp>
    <dsp:sp modelId="{B5A0E7C9-60C0-4150-B68E-D95BDC9E0262}">
      <dsp:nvSpPr>
        <dsp:cNvPr id="0" name=""/>
        <dsp:cNvSpPr/>
      </dsp:nvSpPr>
      <dsp:spPr>
        <a:xfrm>
          <a:off x="10687183" y="1220310"/>
          <a:ext cx="359099" cy="896355"/>
        </a:xfrm>
        <a:custGeom>
          <a:avLst/>
          <a:gdLst/>
          <a:ahLst/>
          <a:cxnLst/>
          <a:rect l="0" t="0" r="0" b="0"/>
          <a:pathLst>
            <a:path>
              <a:moveTo>
                <a:pt x="359099" y="0"/>
              </a:moveTo>
              <a:lnTo>
                <a:pt x="359099" y="896355"/>
              </a:lnTo>
              <a:lnTo>
                <a:pt x="0" y="896355"/>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5F9A474-9A25-4F12-989D-D33686AC6083}">
      <dsp:nvSpPr>
        <dsp:cNvPr id="0" name=""/>
        <dsp:cNvSpPr/>
      </dsp:nvSpPr>
      <dsp:spPr>
        <a:xfrm>
          <a:off x="5645161" y="1519095"/>
          <a:ext cx="5042022" cy="1195141"/>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marL="0" lvl="0" indent="0" algn="ctr" defTabSz="1422400" rtl="1">
            <a:lnSpc>
              <a:spcPct val="90000"/>
            </a:lnSpc>
            <a:spcBef>
              <a:spcPct val="0"/>
            </a:spcBef>
            <a:spcAft>
              <a:spcPct val="35000"/>
            </a:spcAft>
            <a:buNone/>
          </a:pPr>
          <a:r>
            <a:rPr lang="ar-SY" sz="3200" b="1" kern="1200" dirty="0">
              <a:latin typeface="+mn-lt"/>
            </a:rPr>
            <a:t>جعلت التعليم إلزاميا ومجانيا حتى المرحلة المتوسطة</a:t>
          </a:r>
          <a:endParaRPr lang="ar-SA" sz="3200" b="1" kern="1200" dirty="0">
            <a:latin typeface="+mn-lt"/>
          </a:endParaRPr>
        </a:p>
      </dsp:txBody>
      <dsp:txXfrm>
        <a:off x="5680165" y="1554099"/>
        <a:ext cx="4972014" cy="1125133"/>
      </dsp:txXfrm>
    </dsp:sp>
    <dsp:sp modelId="{4E8A4C9C-DF73-4F3B-BD2C-FD4857AB1A57}">
      <dsp:nvSpPr>
        <dsp:cNvPr id="0" name=""/>
        <dsp:cNvSpPr/>
      </dsp:nvSpPr>
      <dsp:spPr>
        <a:xfrm>
          <a:off x="10687183" y="1220310"/>
          <a:ext cx="359099" cy="2390282"/>
        </a:xfrm>
        <a:custGeom>
          <a:avLst/>
          <a:gdLst/>
          <a:ahLst/>
          <a:cxnLst/>
          <a:rect l="0" t="0" r="0" b="0"/>
          <a:pathLst>
            <a:path>
              <a:moveTo>
                <a:pt x="359099" y="0"/>
              </a:moveTo>
              <a:lnTo>
                <a:pt x="359099" y="2390282"/>
              </a:lnTo>
              <a:lnTo>
                <a:pt x="0" y="239028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68E2DCD-148C-4285-9D98-3FBBEB047ED1}">
      <dsp:nvSpPr>
        <dsp:cNvPr id="0" name=""/>
        <dsp:cNvSpPr/>
      </dsp:nvSpPr>
      <dsp:spPr>
        <a:xfrm>
          <a:off x="5645161" y="3013022"/>
          <a:ext cx="5042022" cy="1195141"/>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3465231"/>
              <a:satOff val="-15989"/>
              <a:lumOff val="58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marL="0" lvl="0" indent="0" algn="ctr" defTabSz="1422400" rtl="1">
            <a:lnSpc>
              <a:spcPct val="90000"/>
            </a:lnSpc>
            <a:spcBef>
              <a:spcPct val="0"/>
            </a:spcBef>
            <a:spcAft>
              <a:spcPct val="35000"/>
            </a:spcAft>
            <a:buNone/>
          </a:pPr>
          <a:r>
            <a:rPr lang="ar-SY" sz="3200" b="1" kern="1200" dirty="0">
              <a:latin typeface="+mn-lt"/>
            </a:rPr>
            <a:t>سمحت بالتعليم في مدارسها لجميع الجنسيات</a:t>
          </a:r>
          <a:endParaRPr lang="ar-SA" sz="3200" b="1" kern="1200" dirty="0">
            <a:latin typeface="+mn-lt"/>
          </a:endParaRPr>
        </a:p>
      </dsp:txBody>
      <dsp:txXfrm>
        <a:off x="5680165" y="3048026"/>
        <a:ext cx="4972014" cy="1125133"/>
      </dsp:txXfrm>
    </dsp:sp>
    <dsp:sp modelId="{8F88F162-C472-4724-B5BE-34DC1DD5B670}">
      <dsp:nvSpPr>
        <dsp:cNvPr id="0" name=""/>
        <dsp:cNvSpPr/>
      </dsp:nvSpPr>
      <dsp:spPr>
        <a:xfrm>
          <a:off x="2174796" y="25169"/>
          <a:ext cx="3590992" cy="1195141"/>
        </a:xfrm>
        <a:prstGeom prst="roundRect">
          <a:avLst>
            <a:gd name="adj" fmla="val 10000"/>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63500" rIns="95250" bIns="63500" numCol="1" spcCol="1270" anchor="ctr" anchorCtr="0">
          <a:noAutofit/>
        </a:bodyPr>
        <a:lstStyle/>
        <a:p>
          <a:pPr marL="0" lvl="0" indent="0" algn="ctr" defTabSz="2222500" rtl="1">
            <a:lnSpc>
              <a:spcPct val="90000"/>
            </a:lnSpc>
            <a:spcBef>
              <a:spcPct val="0"/>
            </a:spcBef>
            <a:spcAft>
              <a:spcPct val="35000"/>
            </a:spcAft>
            <a:buNone/>
          </a:pPr>
          <a:r>
            <a:rPr lang="ar-SY" sz="5000" kern="1200" dirty="0"/>
            <a:t>المستوى العالمي</a:t>
          </a:r>
          <a:endParaRPr lang="ar-SA" sz="5000" kern="1200" dirty="0"/>
        </a:p>
      </dsp:txBody>
      <dsp:txXfrm>
        <a:off x="2209800" y="60173"/>
        <a:ext cx="3520984" cy="1125133"/>
      </dsp:txXfrm>
    </dsp:sp>
    <dsp:sp modelId="{A451264D-CA1E-4F4A-B680-354AF0E97F09}">
      <dsp:nvSpPr>
        <dsp:cNvPr id="0" name=""/>
        <dsp:cNvSpPr/>
      </dsp:nvSpPr>
      <dsp:spPr>
        <a:xfrm>
          <a:off x="5047590" y="1220310"/>
          <a:ext cx="359099" cy="896355"/>
        </a:xfrm>
        <a:custGeom>
          <a:avLst/>
          <a:gdLst/>
          <a:ahLst/>
          <a:cxnLst/>
          <a:rect l="0" t="0" r="0" b="0"/>
          <a:pathLst>
            <a:path>
              <a:moveTo>
                <a:pt x="359099" y="0"/>
              </a:moveTo>
              <a:lnTo>
                <a:pt x="359099" y="896355"/>
              </a:lnTo>
              <a:lnTo>
                <a:pt x="0" y="896355"/>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19555EC-C7C1-4659-8669-07F0C047D8AC}">
      <dsp:nvSpPr>
        <dsp:cNvPr id="0" name=""/>
        <dsp:cNvSpPr/>
      </dsp:nvSpPr>
      <dsp:spPr>
        <a:xfrm>
          <a:off x="5567" y="1519095"/>
          <a:ext cx="5042022" cy="1195141"/>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6930461"/>
              <a:satOff val="-31979"/>
              <a:lumOff val="117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marL="0" lvl="0" indent="0" algn="ctr" defTabSz="1422400" rtl="1">
            <a:lnSpc>
              <a:spcPct val="90000"/>
            </a:lnSpc>
            <a:spcBef>
              <a:spcPct val="0"/>
            </a:spcBef>
            <a:spcAft>
              <a:spcPct val="35000"/>
            </a:spcAft>
            <a:buNone/>
          </a:pPr>
          <a:r>
            <a:rPr lang="ar-SY" sz="3200" b="1" kern="1200" dirty="0">
              <a:latin typeface="+mn-lt"/>
            </a:rPr>
            <a:t>بناء مراكز للتعليم في الدول النامية </a:t>
          </a:r>
          <a:endParaRPr lang="ar-SA" sz="3200" b="1" kern="1200" dirty="0">
            <a:latin typeface="+mn-lt"/>
          </a:endParaRPr>
        </a:p>
      </dsp:txBody>
      <dsp:txXfrm>
        <a:off x="40571" y="1554099"/>
        <a:ext cx="4972014" cy="1125133"/>
      </dsp:txXfrm>
    </dsp:sp>
    <dsp:sp modelId="{3352F6E6-3DAB-4605-B1B6-2377BED379B1}">
      <dsp:nvSpPr>
        <dsp:cNvPr id="0" name=""/>
        <dsp:cNvSpPr/>
      </dsp:nvSpPr>
      <dsp:spPr>
        <a:xfrm>
          <a:off x="5047590" y="1220310"/>
          <a:ext cx="359099" cy="2390282"/>
        </a:xfrm>
        <a:custGeom>
          <a:avLst/>
          <a:gdLst/>
          <a:ahLst/>
          <a:cxnLst/>
          <a:rect l="0" t="0" r="0" b="0"/>
          <a:pathLst>
            <a:path>
              <a:moveTo>
                <a:pt x="359099" y="0"/>
              </a:moveTo>
              <a:lnTo>
                <a:pt x="359099" y="2390282"/>
              </a:lnTo>
              <a:lnTo>
                <a:pt x="0" y="239028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C148C52-C560-4495-A6D3-7F031B77A462}">
      <dsp:nvSpPr>
        <dsp:cNvPr id="0" name=""/>
        <dsp:cNvSpPr/>
      </dsp:nvSpPr>
      <dsp:spPr>
        <a:xfrm>
          <a:off x="5567" y="3013022"/>
          <a:ext cx="5042022" cy="1195141"/>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10395692"/>
              <a:satOff val="-47968"/>
              <a:lumOff val="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marL="0" lvl="0" indent="0" algn="ctr" defTabSz="1422400" rtl="1">
            <a:lnSpc>
              <a:spcPct val="90000"/>
            </a:lnSpc>
            <a:spcBef>
              <a:spcPct val="0"/>
            </a:spcBef>
            <a:spcAft>
              <a:spcPct val="35000"/>
            </a:spcAft>
            <a:buNone/>
          </a:pPr>
          <a:r>
            <a:rPr lang="ar-SY" sz="3200" b="1" kern="1200" dirty="0">
              <a:latin typeface="+mn-lt"/>
            </a:rPr>
            <a:t>نشر تعاليم الدين الإسلامي التي تحث على حب العلم  و المعرفة</a:t>
          </a:r>
          <a:endParaRPr lang="ar-SA" sz="3200" b="1" kern="1200" dirty="0">
            <a:latin typeface="+mn-lt"/>
          </a:endParaRPr>
        </a:p>
      </dsp:txBody>
      <dsp:txXfrm>
        <a:off x="40571" y="3048026"/>
        <a:ext cx="4972014" cy="1125133"/>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07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02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943E07D1-114A-4D46-9E58-405E4D362771}" type="datetimeFigureOut">
              <a:rPr lang="en-US" smtClean="0"/>
              <a:t>3/9/2021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2BA1DCD-57EF-4B7C-A509-E2BFCB74E91D}" type="slidenum">
              <a:rPr lang="en-US" smtClean="0"/>
              <a:t>‹#›</a:t>
            </a:fld>
            <a:endParaRPr lang="en-US"/>
          </a:p>
        </p:txBody>
      </p:sp>
    </p:spTree>
    <p:extLst>
      <p:ext uri="{BB962C8B-B14F-4D97-AF65-F5344CB8AC3E}">
        <p14:creationId xmlns:p14="http://schemas.microsoft.com/office/powerpoint/2010/main" val="2403205515"/>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943E07D1-114A-4D46-9E58-405E4D362771}" type="datetimeFigureOut">
              <a:rPr lang="en-US" smtClean="0"/>
              <a:t>3/9/2021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2BA1DCD-57EF-4B7C-A509-E2BFCB74E91D}" type="slidenum">
              <a:rPr lang="en-US" smtClean="0"/>
              <a:t>‹#›</a:t>
            </a:fld>
            <a:endParaRPr lang="en-US"/>
          </a:p>
        </p:txBody>
      </p:sp>
    </p:spTree>
    <p:extLst>
      <p:ext uri="{BB962C8B-B14F-4D97-AF65-F5344CB8AC3E}">
        <p14:creationId xmlns:p14="http://schemas.microsoft.com/office/powerpoint/2010/main" val="1102576379"/>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943E07D1-114A-4D46-9E58-405E4D362771}" type="datetimeFigureOut">
              <a:rPr lang="en-US" smtClean="0"/>
              <a:t>3/9/2021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2BA1DCD-57EF-4B7C-A509-E2BFCB74E91D}" type="slidenum">
              <a:rPr lang="en-US" smtClean="0"/>
              <a:t>‹#›</a:t>
            </a:fld>
            <a:endParaRPr lang="en-US"/>
          </a:p>
        </p:txBody>
      </p:sp>
    </p:spTree>
    <p:extLst>
      <p:ext uri="{BB962C8B-B14F-4D97-AF65-F5344CB8AC3E}">
        <p14:creationId xmlns:p14="http://schemas.microsoft.com/office/powerpoint/2010/main" val="1660619715"/>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943E07D1-114A-4D46-9E58-405E4D362771}" type="datetimeFigureOut">
              <a:rPr lang="en-US" smtClean="0"/>
              <a:t>3/9/2021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2BA1DCD-57EF-4B7C-A509-E2BFCB74E91D}" type="slidenum">
              <a:rPr lang="en-US" smtClean="0"/>
              <a:t>‹#›</a:t>
            </a:fld>
            <a:endParaRPr lang="en-US"/>
          </a:p>
        </p:txBody>
      </p:sp>
    </p:spTree>
    <p:extLst>
      <p:ext uri="{BB962C8B-B14F-4D97-AF65-F5344CB8AC3E}">
        <p14:creationId xmlns:p14="http://schemas.microsoft.com/office/powerpoint/2010/main" val="4109611725"/>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943E07D1-114A-4D46-9E58-405E4D362771}" type="datetimeFigureOut">
              <a:rPr lang="en-US" smtClean="0"/>
              <a:t>3/9/2021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2BA1DCD-57EF-4B7C-A509-E2BFCB74E91D}" type="slidenum">
              <a:rPr lang="en-US" smtClean="0"/>
              <a:t>‹#›</a:t>
            </a:fld>
            <a:endParaRPr lang="en-US"/>
          </a:p>
        </p:txBody>
      </p:sp>
    </p:spTree>
    <p:extLst>
      <p:ext uri="{BB962C8B-B14F-4D97-AF65-F5344CB8AC3E}">
        <p14:creationId xmlns:p14="http://schemas.microsoft.com/office/powerpoint/2010/main" val="2914935734"/>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943E07D1-114A-4D46-9E58-405E4D362771}" type="datetimeFigureOut">
              <a:rPr lang="en-US" smtClean="0"/>
              <a:t>3/9/2021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2BA1DCD-57EF-4B7C-A509-E2BFCB74E91D}" type="slidenum">
              <a:rPr lang="en-US" smtClean="0"/>
              <a:t>‹#›</a:t>
            </a:fld>
            <a:endParaRPr lang="en-US"/>
          </a:p>
        </p:txBody>
      </p:sp>
    </p:spTree>
    <p:extLst>
      <p:ext uri="{BB962C8B-B14F-4D97-AF65-F5344CB8AC3E}">
        <p14:creationId xmlns:p14="http://schemas.microsoft.com/office/powerpoint/2010/main" val="2654520864"/>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943E07D1-114A-4D46-9E58-405E4D362771}" type="datetimeFigureOut">
              <a:rPr lang="en-US" smtClean="0"/>
              <a:t>3/9/2021</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62BA1DCD-57EF-4B7C-A509-E2BFCB74E91D}" type="slidenum">
              <a:rPr lang="en-US" smtClean="0"/>
              <a:t>‹#›</a:t>
            </a:fld>
            <a:endParaRPr lang="en-US"/>
          </a:p>
        </p:txBody>
      </p:sp>
    </p:spTree>
    <p:extLst>
      <p:ext uri="{BB962C8B-B14F-4D97-AF65-F5344CB8AC3E}">
        <p14:creationId xmlns:p14="http://schemas.microsoft.com/office/powerpoint/2010/main" val="728784503"/>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943E07D1-114A-4D46-9E58-405E4D362771}" type="datetimeFigureOut">
              <a:rPr lang="en-US" smtClean="0"/>
              <a:t>3/9/2021</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62BA1DCD-57EF-4B7C-A509-E2BFCB74E91D}" type="slidenum">
              <a:rPr lang="en-US" smtClean="0"/>
              <a:t>‹#›</a:t>
            </a:fld>
            <a:endParaRPr lang="en-US"/>
          </a:p>
        </p:txBody>
      </p:sp>
    </p:spTree>
    <p:extLst>
      <p:ext uri="{BB962C8B-B14F-4D97-AF65-F5344CB8AC3E}">
        <p14:creationId xmlns:p14="http://schemas.microsoft.com/office/powerpoint/2010/main" val="905383244"/>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43E07D1-114A-4D46-9E58-405E4D362771}" type="datetimeFigureOut">
              <a:rPr lang="en-US" smtClean="0"/>
              <a:t>3/9/2021</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62BA1DCD-57EF-4B7C-A509-E2BFCB74E91D}" type="slidenum">
              <a:rPr lang="en-US" smtClean="0"/>
              <a:t>‹#›</a:t>
            </a:fld>
            <a:endParaRPr lang="en-US"/>
          </a:p>
        </p:txBody>
      </p:sp>
    </p:spTree>
    <p:extLst>
      <p:ext uri="{BB962C8B-B14F-4D97-AF65-F5344CB8AC3E}">
        <p14:creationId xmlns:p14="http://schemas.microsoft.com/office/powerpoint/2010/main" val="1978413880"/>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943E07D1-114A-4D46-9E58-405E4D362771}" type="datetimeFigureOut">
              <a:rPr lang="en-US" smtClean="0"/>
              <a:t>3/9/2021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2BA1DCD-57EF-4B7C-A509-E2BFCB74E91D}" type="slidenum">
              <a:rPr lang="en-US" smtClean="0"/>
              <a:t>‹#›</a:t>
            </a:fld>
            <a:endParaRPr lang="en-US"/>
          </a:p>
        </p:txBody>
      </p:sp>
    </p:spTree>
    <p:extLst>
      <p:ext uri="{BB962C8B-B14F-4D97-AF65-F5344CB8AC3E}">
        <p14:creationId xmlns:p14="http://schemas.microsoft.com/office/powerpoint/2010/main" val="1873151305"/>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943E07D1-114A-4D46-9E58-405E4D362771}" type="datetimeFigureOut">
              <a:rPr lang="en-US" smtClean="0"/>
              <a:t>3/9/2021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2BA1DCD-57EF-4B7C-A509-E2BFCB74E91D}" type="slidenum">
              <a:rPr lang="en-US" smtClean="0"/>
              <a:t>‹#›</a:t>
            </a:fld>
            <a:endParaRPr lang="en-US"/>
          </a:p>
        </p:txBody>
      </p:sp>
    </p:spTree>
    <p:extLst>
      <p:ext uri="{BB962C8B-B14F-4D97-AF65-F5344CB8AC3E}">
        <p14:creationId xmlns:p14="http://schemas.microsoft.com/office/powerpoint/2010/main" val="2126248335"/>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43E07D1-114A-4D46-9E58-405E4D362771}" type="datetimeFigureOut">
              <a:rPr lang="en-US" smtClean="0"/>
              <a:t>3/9/2021</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2BA1DCD-57EF-4B7C-A509-E2BFCB74E91D}" type="slidenum">
              <a:rPr lang="en-US" smtClean="0"/>
              <a:t>‹#›</a:t>
            </a:fld>
            <a:endParaRPr lang="en-US"/>
          </a:p>
        </p:txBody>
      </p:sp>
    </p:spTree>
    <p:extLst>
      <p:ext uri="{BB962C8B-B14F-4D97-AF65-F5344CB8AC3E}">
        <p14:creationId xmlns:p14="http://schemas.microsoft.com/office/powerpoint/2010/main" val="23699933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 /><Relationship Id="rId2" Type="http://schemas.openxmlformats.org/officeDocument/2006/relationships/image" Target="../media/image1.jp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3" Type="http://schemas.openxmlformats.org/officeDocument/2006/relationships/image" Target="../media/image2.jpg" /><Relationship Id="rId2" Type="http://schemas.openxmlformats.org/officeDocument/2006/relationships/image" Target="../media/image3.jpg" /><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 /><Relationship Id="rId13" Type="http://schemas.openxmlformats.org/officeDocument/2006/relationships/image" Target="../media/image2.jpg" /><Relationship Id="rId3" Type="http://schemas.openxmlformats.org/officeDocument/2006/relationships/diagramLayout" Target="../diagrams/layout1.xml" /><Relationship Id="rId7" Type="http://schemas.openxmlformats.org/officeDocument/2006/relationships/diagramData" Target="../diagrams/data2.xml" /><Relationship Id="rId12" Type="http://schemas.openxmlformats.org/officeDocument/2006/relationships/image" Target="../media/image4.png" /><Relationship Id="rId2" Type="http://schemas.openxmlformats.org/officeDocument/2006/relationships/diagramData" Target="../diagrams/data1.xml" /><Relationship Id="rId1" Type="http://schemas.openxmlformats.org/officeDocument/2006/relationships/slideLayout" Target="../slideLayouts/slideLayout7.xml" /><Relationship Id="rId6" Type="http://schemas.microsoft.com/office/2007/relationships/diagramDrawing" Target="../diagrams/drawing1.xml" /><Relationship Id="rId11" Type="http://schemas.microsoft.com/office/2007/relationships/diagramDrawing" Target="../diagrams/drawing2.xml" /><Relationship Id="rId5" Type="http://schemas.openxmlformats.org/officeDocument/2006/relationships/diagramColors" Target="../diagrams/colors1.xml" /><Relationship Id="rId10" Type="http://schemas.openxmlformats.org/officeDocument/2006/relationships/diagramColors" Target="../diagrams/colors2.xml" /><Relationship Id="rId4" Type="http://schemas.openxmlformats.org/officeDocument/2006/relationships/diagramQuickStyle" Target="../diagrams/quickStyle1.xml" /><Relationship Id="rId9" Type="http://schemas.openxmlformats.org/officeDocument/2006/relationships/diagramQuickStyle" Target="../diagrams/quickStyle2.xml" /></Relationships>
</file>

<file path=ppt/slides/_rels/slide4.xml.rels><?xml version="1.0" encoding="UTF-8" standalone="yes"?>
<Relationships xmlns="http://schemas.openxmlformats.org/package/2006/relationships"><Relationship Id="rId8" Type="http://schemas.openxmlformats.org/officeDocument/2006/relationships/image" Target="../media/image5.jpg" /><Relationship Id="rId3" Type="http://schemas.openxmlformats.org/officeDocument/2006/relationships/diagramLayout" Target="../diagrams/layout3.xml" /><Relationship Id="rId7" Type="http://schemas.openxmlformats.org/officeDocument/2006/relationships/image" Target="../media/image2.jpg" /><Relationship Id="rId2" Type="http://schemas.openxmlformats.org/officeDocument/2006/relationships/diagramData" Target="../diagrams/data3.xml" /><Relationship Id="rId1" Type="http://schemas.openxmlformats.org/officeDocument/2006/relationships/slideLayout" Target="../slideLayouts/slideLayout7.xml" /><Relationship Id="rId6" Type="http://schemas.microsoft.com/office/2007/relationships/diagramDrawing" Target="../diagrams/drawing3.xml" /><Relationship Id="rId5" Type="http://schemas.openxmlformats.org/officeDocument/2006/relationships/diagramColors" Target="../diagrams/colors3.xml" /><Relationship Id="rId4" Type="http://schemas.openxmlformats.org/officeDocument/2006/relationships/diagramQuickStyle" Target="../diagrams/quickStyle3.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4" name="معين 3"/>
          <p:cNvSpPr/>
          <p:nvPr/>
        </p:nvSpPr>
        <p:spPr>
          <a:xfrm>
            <a:off x="3543300" y="141668"/>
            <a:ext cx="7587535" cy="6716332"/>
          </a:xfrm>
          <a:prstGeom prst="diamond">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6" name="مستطيل 5"/>
          <p:cNvSpPr/>
          <p:nvPr/>
        </p:nvSpPr>
        <p:spPr>
          <a:xfrm>
            <a:off x="4912521" y="1137634"/>
            <a:ext cx="4849091" cy="4724400"/>
          </a:xfrm>
          <a:prstGeom prst="rect">
            <a:avLst/>
          </a:prstGeom>
          <a:solidFill>
            <a:srgbClr val="92D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sz="6000" b="1">
                <a:latin typeface="Arabic Typesetting" panose="03020402040406030203" pitchFamily="66" charset="-78"/>
                <a:cs typeface="Arabic Typesetting" panose="03020402040406030203" pitchFamily="66" charset="-78"/>
              </a:rPr>
              <a:t>دور دولة الكويت في مواجهة التحديات على الصعيد العالمي</a:t>
            </a:r>
            <a:endParaRPr lang="en-US" sz="6000" b="1" dirty="0">
              <a:latin typeface="Arabic Typesetting" panose="03020402040406030203" pitchFamily="66" charset="-78"/>
              <a:cs typeface="Arabic Typesetting" panose="03020402040406030203" pitchFamily="66" charset="-78"/>
            </a:endParaRPr>
          </a:p>
        </p:txBody>
      </p:sp>
      <p:pic>
        <p:nvPicPr>
          <p:cNvPr id="8" name="صورة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435" y="2163644"/>
            <a:ext cx="2316374" cy="2097516"/>
          </a:xfrm>
          <a:prstGeom prst="flowChartDecision">
            <a:avLst/>
          </a:prstGeom>
          <a:ln w="76200">
            <a:solidFill>
              <a:schemeClr val="accent4">
                <a:lumMod val="60000"/>
                <a:lumOff val="40000"/>
              </a:schemeClr>
            </a:solidFill>
          </a:ln>
        </p:spPr>
      </p:pic>
      <p:pic>
        <p:nvPicPr>
          <p:cNvPr id="11" name="صورة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435" y="141668"/>
            <a:ext cx="2302914" cy="2021976"/>
          </a:xfrm>
          <a:prstGeom prst="flowChartDecision">
            <a:avLst/>
          </a:prstGeom>
          <a:ln w="76200">
            <a:solidFill>
              <a:schemeClr val="accent4">
                <a:lumMod val="60000"/>
                <a:lumOff val="40000"/>
              </a:schemeClr>
            </a:solidFill>
          </a:ln>
        </p:spPr>
      </p:pic>
      <p:sp>
        <p:nvSpPr>
          <p:cNvPr id="12" name="مستطيل مستدير الزوايا 11"/>
          <p:cNvSpPr/>
          <p:nvPr/>
        </p:nvSpPr>
        <p:spPr>
          <a:xfrm>
            <a:off x="0" y="6057900"/>
            <a:ext cx="3543300" cy="800100"/>
          </a:xfrm>
          <a:prstGeom prst="roundRect">
            <a:avLst/>
          </a:prstGeom>
          <a:solidFill>
            <a:srgbClr val="FFC00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sz="4800" dirty="0"/>
              <a:t>الاسم</a:t>
            </a:r>
            <a:endParaRPr lang="en-US" sz="4800" dirty="0"/>
          </a:p>
        </p:txBody>
      </p:sp>
    </p:spTree>
    <p:extLst>
      <p:ext uri="{BB962C8B-B14F-4D97-AF65-F5344CB8AC3E}">
        <p14:creationId xmlns:p14="http://schemas.microsoft.com/office/powerpoint/2010/main" val="1067063955"/>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amond(in)">
                                      <p:cBhvr>
                                        <p:cTn id="10" dur="2000"/>
                                        <p:tgtEl>
                                          <p:spTgt spid="6"/>
                                        </p:tgtEl>
                                      </p:cBhvr>
                                    </p:animEffect>
                                  </p:childTnLst>
                                </p:cTn>
                              </p:par>
                              <p:par>
                                <p:cTn id="11" presetID="8" presetClass="entr" presetSubtype="16"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diamond(in)">
                                      <p:cBhvr>
                                        <p:cTn id="13" dur="2000"/>
                                        <p:tgtEl>
                                          <p:spTgt spid="8"/>
                                        </p:tgtEl>
                                      </p:cBhvr>
                                    </p:animEffect>
                                  </p:childTnLst>
                                </p:cTn>
                              </p:par>
                              <p:par>
                                <p:cTn id="14" presetID="8" presetClass="entr" presetSubtype="16"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diamond(in)">
                                      <p:cBhvr>
                                        <p:cTn id="16" dur="2000"/>
                                        <p:tgtEl>
                                          <p:spTgt spid="11"/>
                                        </p:tgtEl>
                                      </p:cBhvr>
                                    </p:animEffect>
                                  </p:childTnLst>
                                </p:cTn>
                              </p:par>
                              <p:par>
                                <p:cTn id="17" presetID="8" presetClass="emph" presetSubtype="0" fill="hold" grpId="1" nodeType="withEffect">
                                  <p:stCondLst>
                                    <p:cond delay="0"/>
                                  </p:stCondLst>
                                  <p:childTnLst>
                                    <p:animRot by="21600000">
                                      <p:cBhvr>
                                        <p:cTn id="18" dur="25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22000"/>
          </a:schemeClr>
        </a:solidFill>
        <a:effectLst/>
      </p:bgPr>
    </p:bg>
    <p:spTree>
      <p:nvGrpSpPr>
        <p:cNvPr id="1" name=""/>
        <p:cNvGrpSpPr/>
        <p:nvPr/>
      </p:nvGrpSpPr>
      <p:grpSpPr>
        <a:xfrm>
          <a:off x="0" y="0"/>
          <a:ext cx="0" cy="0"/>
          <a:chOff x="0" y="0"/>
          <a:chExt cx="0" cy="0"/>
        </a:xfrm>
      </p:grpSpPr>
      <p:pic>
        <p:nvPicPr>
          <p:cNvPr id="3" name="صورة 2"/>
          <p:cNvPicPr>
            <a:picLocks noChangeAspect="1"/>
          </p:cNvPicPr>
          <p:nvPr/>
        </p:nvPicPr>
        <p:blipFill rotWithShape="1">
          <a:blip r:embed="rId2">
            <a:extLst>
              <a:ext uri="{28A0092B-C50C-407E-A947-70E740481C1C}">
                <a14:useLocalDpi xmlns:a14="http://schemas.microsoft.com/office/drawing/2010/main" val="0"/>
              </a:ext>
            </a:extLst>
          </a:blip>
          <a:srcRect l="12187" t="6674" r="10157" b="8230"/>
          <a:stretch/>
        </p:blipFill>
        <p:spPr>
          <a:xfrm>
            <a:off x="0" y="-1"/>
            <a:ext cx="12192000" cy="6861449"/>
          </a:xfrm>
          <a:prstGeom prst="rect">
            <a:avLst/>
          </a:prstGeom>
        </p:spPr>
      </p:pic>
      <p:sp>
        <p:nvSpPr>
          <p:cNvPr id="2" name="مربع نص 1"/>
          <p:cNvSpPr txBox="1"/>
          <p:nvPr/>
        </p:nvSpPr>
        <p:spPr>
          <a:xfrm>
            <a:off x="1238250" y="1353231"/>
            <a:ext cx="10572750" cy="4154984"/>
          </a:xfrm>
          <a:prstGeom prst="rect">
            <a:avLst/>
          </a:prstGeom>
          <a:solidFill>
            <a:schemeClr val="bg1">
              <a:alpha val="50000"/>
            </a:schemeClr>
          </a:solid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ar-SY" sz="4400" b="1" dirty="0"/>
              <a:t>لعبت دولة الكويت منذ استقلالها دورا كبيرا في المساهمة في حل مشاكل التي تواجه بعض دول العالم نتيجة للمركز المالي الذي تحتله دلة الكويت بعدما أنعم الله عليها بالثرة الناتجة من عائدات النفط ، و لأن الكويت دولة محبة للسلام فقد قفت إلى جانت الدول النامية بتقديم المساعدات عن طريق عدة مؤسسات</a:t>
            </a:r>
            <a:endParaRPr lang="en-US" sz="4400" b="1" dirty="0"/>
          </a:p>
        </p:txBody>
      </p:sp>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838" y="-2"/>
            <a:ext cx="2162175" cy="1704975"/>
          </a:xfrm>
          <a:prstGeom prst="ellipse">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Tree>
    <p:extLst>
      <p:ext uri="{BB962C8B-B14F-4D97-AF65-F5344CB8AC3E}">
        <p14:creationId xmlns:p14="http://schemas.microsoft.com/office/powerpoint/2010/main" val="1351479971"/>
      </p:ext>
    </p:extLst>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par>
                                <p:cTn id="11" presetID="16" presetClass="entr" presetSubtype="21"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552700" y="-36850"/>
            <a:ext cx="6353175" cy="952500"/>
          </a:xfrm>
          <a:prstGeom prst="round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sz="5400" dirty="0">
                <a:latin typeface="Arabic Typesetting" panose="03020402040406030203" pitchFamily="66" charset="-78"/>
                <a:cs typeface="Arabic Typesetting" panose="03020402040406030203" pitchFamily="66" charset="-78"/>
              </a:rPr>
              <a:t>أولا الصندوق الكويتي للتنمية الاقتصادية</a:t>
            </a:r>
            <a:endParaRPr lang="en-US" sz="5400" dirty="0">
              <a:latin typeface="Arabic Typesetting" panose="03020402040406030203" pitchFamily="66" charset="-78"/>
              <a:cs typeface="Arabic Typesetting" panose="03020402040406030203" pitchFamily="66" charset="-78"/>
            </a:endParaRPr>
          </a:p>
        </p:txBody>
      </p:sp>
      <p:sp>
        <p:nvSpPr>
          <p:cNvPr id="3" name="مربع نص 2"/>
          <p:cNvSpPr txBox="1"/>
          <p:nvPr/>
        </p:nvSpPr>
        <p:spPr>
          <a:xfrm>
            <a:off x="-152400" y="1085850"/>
            <a:ext cx="12344400" cy="1446550"/>
          </a:xfrm>
          <a:prstGeom prst="rect">
            <a:avLst/>
          </a:prstGeom>
          <a:noFill/>
        </p:spPr>
        <p:txBody>
          <a:bodyPr wrap="square" rtlCol="0">
            <a:spAutoFit/>
          </a:bodyPr>
          <a:lstStyle/>
          <a:p>
            <a:r>
              <a:rPr lang="ar-SY" sz="4400" b="1" dirty="0"/>
              <a:t>هي مؤسسة اقتصادية أنشأتها دولة الكويت في عام 1961لتوزيع المعونات المالية  الفنية للدول النامية</a:t>
            </a:r>
            <a:endParaRPr lang="en-US" sz="4400" b="1" dirty="0"/>
          </a:p>
        </p:txBody>
      </p:sp>
      <p:graphicFrame>
        <p:nvGraphicFramePr>
          <p:cNvPr id="5" name="رسم تخطيطي 4"/>
          <p:cNvGraphicFramePr/>
          <p:nvPr>
            <p:extLst>
              <p:ext uri="{D42A27DB-BD31-4B8C-83A1-F6EECF244321}">
                <p14:modId xmlns:p14="http://schemas.microsoft.com/office/powerpoint/2010/main" val="2215345582"/>
              </p:ext>
            </p:extLst>
          </p:nvPr>
        </p:nvGraphicFramePr>
        <p:xfrm>
          <a:off x="6362700" y="2702600"/>
          <a:ext cx="6210300" cy="46316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رسم تخطيطي 5"/>
          <p:cNvGraphicFramePr/>
          <p:nvPr>
            <p:extLst>
              <p:ext uri="{D42A27DB-BD31-4B8C-83A1-F6EECF244321}">
                <p14:modId xmlns:p14="http://schemas.microsoft.com/office/powerpoint/2010/main" val="1948845141"/>
              </p:ext>
            </p:extLst>
          </p:nvPr>
        </p:nvGraphicFramePr>
        <p:xfrm>
          <a:off x="361950" y="1924049"/>
          <a:ext cx="6743700" cy="480060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10" name="صورة 9"/>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8658225" y="46375"/>
            <a:ext cx="3533776" cy="1076325"/>
          </a:xfrm>
          <a:prstGeom prst="rect">
            <a:avLst/>
          </a:prstGeom>
        </p:spPr>
      </p:pic>
      <p:pic>
        <p:nvPicPr>
          <p:cNvPr id="11" name="صورة 10"/>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1238250" cy="1306898"/>
          </a:xfrm>
          <a:prstGeom prst="ellipse">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Tree>
    <p:extLst>
      <p:ext uri="{BB962C8B-B14F-4D97-AF65-F5344CB8AC3E}">
        <p14:creationId xmlns:p14="http://schemas.microsoft.com/office/powerpoint/2010/main" val="4171538359"/>
      </p:ext>
    </p:extLst>
  </p:cSld>
  <p:clrMapOvr>
    <a:masterClrMapping/>
  </p:clrMapOvr>
  <mc:AlternateContent xmlns:mc="http://schemas.openxmlformats.org/markup-compatibility/2006" xmlns:p14="http://schemas.microsoft.com/office/powerpoint/2010/main">
    <mc:Choice Requires="p14">
      <p:transition spd="slow" p14:dur="125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1" fill="hold"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arn(inVertical)">
                                      <p:cBhvr>
                                        <p:cTn id="13" dur="500"/>
                                        <p:tgtEl>
                                          <p:spTgt spid="11"/>
                                        </p:tgtEl>
                                      </p:cBhvr>
                                    </p:animEffect>
                                  </p:childTnLst>
                                </p:cTn>
                              </p:par>
                              <p:par>
                                <p:cTn id="14" presetID="6" presetClass="entr" presetSubtype="16"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circle(in)">
                                      <p:cBhvr>
                                        <p:cTn id="16" dur="2000"/>
                                        <p:tgtEl>
                                          <p:spTgt spid="10"/>
                                        </p:tgtEl>
                                      </p:cBhvr>
                                    </p:animEffect>
                                  </p:childTnLst>
                                </p:cTn>
                              </p:par>
                            </p:childTnLst>
                          </p:cTn>
                        </p:par>
                        <p:par>
                          <p:cTn id="17" fill="hold">
                            <p:stCondLst>
                              <p:cond delay="3000"/>
                            </p:stCondLst>
                            <p:childTnLst>
                              <p:par>
                                <p:cTn id="18" presetID="41" presetClass="entr" presetSubtype="0" fill="hold" grpId="0" nodeType="afterEffect">
                                  <p:stCondLst>
                                    <p:cond delay="0"/>
                                  </p:stCondLst>
                                  <p:iterate type="lt">
                                    <p:tmPct val="10000"/>
                                  </p:iterate>
                                  <p:childTnLst>
                                    <p:set>
                                      <p:cBhvr>
                                        <p:cTn id="19" dur="1" fill="hold">
                                          <p:stCondLst>
                                            <p:cond delay="0"/>
                                          </p:stCondLst>
                                        </p:cTn>
                                        <p:tgtEl>
                                          <p:spTgt spid="3"/>
                                        </p:tgtEl>
                                        <p:attrNameLst>
                                          <p:attrName>style.visibility</p:attrName>
                                        </p:attrNameLst>
                                      </p:cBhvr>
                                      <p:to>
                                        <p:strVal val="visible"/>
                                      </p:to>
                                    </p:set>
                                    <p:anim calcmode="lin" valueType="num">
                                      <p:cBhvr>
                                        <p:cTn id="20"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3"/>
                                        </p:tgtEl>
                                        <p:attrNameLst>
                                          <p:attrName>ppt_y</p:attrName>
                                        </p:attrNameLst>
                                      </p:cBhvr>
                                      <p:tavLst>
                                        <p:tav tm="0">
                                          <p:val>
                                            <p:strVal val="#ppt_y"/>
                                          </p:val>
                                        </p:tav>
                                        <p:tav tm="100000">
                                          <p:val>
                                            <p:strVal val="#ppt_y"/>
                                          </p:val>
                                        </p:tav>
                                      </p:tavLst>
                                    </p:anim>
                                    <p:anim calcmode="lin" valueType="num">
                                      <p:cBhvr>
                                        <p:cTn id="22"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3"/>
                                        </p:tgtEl>
                                      </p:cBhvr>
                                    </p:animEffect>
                                  </p:childTnLst>
                                </p:cTn>
                              </p:par>
                            </p:childTnLst>
                          </p:cTn>
                        </p:par>
                        <p:par>
                          <p:cTn id="25" fill="hold">
                            <p:stCondLst>
                              <p:cond delay="7450"/>
                            </p:stCondLst>
                            <p:childTnLst>
                              <p:par>
                                <p:cTn id="26" presetID="21" presetClass="entr" presetSubtype="1" fill="hold" grpId="0" nodeType="afterEffect">
                                  <p:stCondLst>
                                    <p:cond delay="0"/>
                                  </p:stCondLst>
                                  <p:childTnLst>
                                    <p:set>
                                      <p:cBhvr>
                                        <p:cTn id="27" dur="1" fill="hold">
                                          <p:stCondLst>
                                            <p:cond delay="0"/>
                                          </p:stCondLst>
                                        </p:cTn>
                                        <p:tgtEl>
                                          <p:spTgt spid="5">
                                            <p:graphicEl>
                                              <a:dgm id="{A71AF00F-D5F7-4580-808C-15FC539219A1}"/>
                                            </p:graphicEl>
                                          </p:spTgt>
                                        </p:tgtEl>
                                        <p:attrNameLst>
                                          <p:attrName>style.visibility</p:attrName>
                                        </p:attrNameLst>
                                      </p:cBhvr>
                                      <p:to>
                                        <p:strVal val="visible"/>
                                      </p:to>
                                    </p:set>
                                    <p:animEffect transition="in" filter="wheel(1)">
                                      <p:cBhvr>
                                        <p:cTn id="28" dur="2000"/>
                                        <p:tgtEl>
                                          <p:spTgt spid="5">
                                            <p:graphicEl>
                                              <a:dgm id="{A71AF00F-D5F7-4580-808C-15FC539219A1}"/>
                                            </p:graphicEl>
                                          </p:spTgt>
                                        </p:tgtEl>
                                      </p:cBhvr>
                                    </p:animEffect>
                                  </p:childTnLst>
                                </p:cTn>
                              </p:par>
                            </p:childTnLst>
                          </p:cTn>
                        </p:par>
                        <p:par>
                          <p:cTn id="29" fill="hold">
                            <p:stCondLst>
                              <p:cond delay="9450"/>
                            </p:stCondLst>
                            <p:childTnLst>
                              <p:par>
                                <p:cTn id="30" presetID="21" presetClass="entr" presetSubtype="1" fill="hold" grpId="0" nodeType="afterEffect">
                                  <p:stCondLst>
                                    <p:cond delay="0"/>
                                  </p:stCondLst>
                                  <p:childTnLst>
                                    <p:set>
                                      <p:cBhvr>
                                        <p:cTn id="31" dur="1" fill="hold">
                                          <p:stCondLst>
                                            <p:cond delay="0"/>
                                          </p:stCondLst>
                                        </p:cTn>
                                        <p:tgtEl>
                                          <p:spTgt spid="5">
                                            <p:graphicEl>
                                              <a:dgm id="{993560F2-6D6E-4A29-8DEB-7727F04D4774}"/>
                                            </p:graphicEl>
                                          </p:spTgt>
                                        </p:tgtEl>
                                        <p:attrNameLst>
                                          <p:attrName>style.visibility</p:attrName>
                                        </p:attrNameLst>
                                      </p:cBhvr>
                                      <p:to>
                                        <p:strVal val="visible"/>
                                      </p:to>
                                    </p:set>
                                    <p:animEffect transition="in" filter="wheel(1)">
                                      <p:cBhvr>
                                        <p:cTn id="32" dur="2000"/>
                                        <p:tgtEl>
                                          <p:spTgt spid="5">
                                            <p:graphicEl>
                                              <a:dgm id="{993560F2-6D6E-4A29-8DEB-7727F04D4774}"/>
                                            </p:graphicEl>
                                          </p:spTgt>
                                        </p:tgtEl>
                                      </p:cBhvr>
                                    </p:animEffect>
                                  </p:childTnLst>
                                </p:cTn>
                              </p:par>
                            </p:childTnLst>
                          </p:cTn>
                        </p:par>
                        <p:par>
                          <p:cTn id="33" fill="hold">
                            <p:stCondLst>
                              <p:cond delay="11450"/>
                            </p:stCondLst>
                            <p:childTnLst>
                              <p:par>
                                <p:cTn id="34" presetID="21" presetClass="entr" presetSubtype="1" fill="hold" grpId="0" nodeType="afterEffect">
                                  <p:stCondLst>
                                    <p:cond delay="0"/>
                                  </p:stCondLst>
                                  <p:childTnLst>
                                    <p:set>
                                      <p:cBhvr>
                                        <p:cTn id="35" dur="1" fill="hold">
                                          <p:stCondLst>
                                            <p:cond delay="0"/>
                                          </p:stCondLst>
                                        </p:cTn>
                                        <p:tgtEl>
                                          <p:spTgt spid="5">
                                            <p:graphicEl>
                                              <a:dgm id="{1B3B0D88-AB46-41EE-A407-2CA20451505C}"/>
                                            </p:graphicEl>
                                          </p:spTgt>
                                        </p:tgtEl>
                                        <p:attrNameLst>
                                          <p:attrName>style.visibility</p:attrName>
                                        </p:attrNameLst>
                                      </p:cBhvr>
                                      <p:to>
                                        <p:strVal val="visible"/>
                                      </p:to>
                                    </p:set>
                                    <p:animEffect transition="in" filter="wheel(1)">
                                      <p:cBhvr>
                                        <p:cTn id="36" dur="2000"/>
                                        <p:tgtEl>
                                          <p:spTgt spid="5">
                                            <p:graphicEl>
                                              <a:dgm id="{1B3B0D88-AB46-41EE-A407-2CA20451505C}"/>
                                            </p:graphicEl>
                                          </p:spTgt>
                                        </p:tgtEl>
                                      </p:cBhvr>
                                    </p:animEffect>
                                  </p:childTnLst>
                                </p:cTn>
                              </p:par>
                            </p:childTnLst>
                          </p:cTn>
                        </p:par>
                        <p:par>
                          <p:cTn id="37" fill="hold">
                            <p:stCondLst>
                              <p:cond delay="13450"/>
                            </p:stCondLst>
                            <p:childTnLst>
                              <p:par>
                                <p:cTn id="38" presetID="21" presetClass="entr" presetSubtype="1" fill="hold" grpId="0" nodeType="afterEffect">
                                  <p:stCondLst>
                                    <p:cond delay="0"/>
                                  </p:stCondLst>
                                  <p:childTnLst>
                                    <p:set>
                                      <p:cBhvr>
                                        <p:cTn id="39" dur="1" fill="hold">
                                          <p:stCondLst>
                                            <p:cond delay="0"/>
                                          </p:stCondLst>
                                        </p:cTn>
                                        <p:tgtEl>
                                          <p:spTgt spid="5">
                                            <p:graphicEl>
                                              <a:dgm id="{87DD439E-E225-437B-A2FF-3680A64A9487}"/>
                                            </p:graphicEl>
                                          </p:spTgt>
                                        </p:tgtEl>
                                        <p:attrNameLst>
                                          <p:attrName>style.visibility</p:attrName>
                                        </p:attrNameLst>
                                      </p:cBhvr>
                                      <p:to>
                                        <p:strVal val="visible"/>
                                      </p:to>
                                    </p:set>
                                    <p:animEffect transition="in" filter="wheel(1)">
                                      <p:cBhvr>
                                        <p:cTn id="40" dur="2000"/>
                                        <p:tgtEl>
                                          <p:spTgt spid="5">
                                            <p:graphicEl>
                                              <a:dgm id="{87DD439E-E225-437B-A2FF-3680A64A9487}"/>
                                            </p:graphicEl>
                                          </p:spTgt>
                                        </p:tgtEl>
                                      </p:cBhvr>
                                    </p:animEffect>
                                  </p:childTnLst>
                                </p:cTn>
                              </p:par>
                            </p:childTnLst>
                          </p:cTn>
                        </p:par>
                        <p:par>
                          <p:cTn id="41" fill="hold">
                            <p:stCondLst>
                              <p:cond delay="15450"/>
                            </p:stCondLst>
                            <p:childTnLst>
                              <p:par>
                                <p:cTn id="42" presetID="21" presetClass="entr" presetSubtype="1" fill="hold" grpId="0" nodeType="afterEffect">
                                  <p:stCondLst>
                                    <p:cond delay="0"/>
                                  </p:stCondLst>
                                  <p:childTnLst>
                                    <p:set>
                                      <p:cBhvr>
                                        <p:cTn id="43" dur="1" fill="hold">
                                          <p:stCondLst>
                                            <p:cond delay="0"/>
                                          </p:stCondLst>
                                        </p:cTn>
                                        <p:tgtEl>
                                          <p:spTgt spid="5">
                                            <p:graphicEl>
                                              <a:dgm id="{1AE2BA95-71DC-410F-A9D0-D462EDBC6431}"/>
                                            </p:graphicEl>
                                          </p:spTgt>
                                        </p:tgtEl>
                                        <p:attrNameLst>
                                          <p:attrName>style.visibility</p:attrName>
                                        </p:attrNameLst>
                                      </p:cBhvr>
                                      <p:to>
                                        <p:strVal val="visible"/>
                                      </p:to>
                                    </p:set>
                                    <p:animEffect transition="in" filter="wheel(1)">
                                      <p:cBhvr>
                                        <p:cTn id="44" dur="2000"/>
                                        <p:tgtEl>
                                          <p:spTgt spid="5">
                                            <p:graphicEl>
                                              <a:dgm id="{1AE2BA95-71DC-410F-A9D0-D462EDBC6431}"/>
                                            </p:graphicEl>
                                          </p:spTgt>
                                        </p:tgtEl>
                                      </p:cBhvr>
                                    </p:animEffect>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6">
                                            <p:graphicEl>
                                              <a:dgm id="{E8B652E7-8C78-4FD3-812B-6898E19C9EAD}"/>
                                            </p:graphicEl>
                                          </p:spTgt>
                                        </p:tgtEl>
                                        <p:attrNameLst>
                                          <p:attrName>style.visibility</p:attrName>
                                        </p:attrNameLst>
                                      </p:cBhvr>
                                      <p:to>
                                        <p:strVal val="visible"/>
                                      </p:to>
                                    </p:set>
                                    <p:animEffect transition="in" filter="fade">
                                      <p:cBhvr>
                                        <p:cTn id="49" dur="1000"/>
                                        <p:tgtEl>
                                          <p:spTgt spid="6">
                                            <p:graphicEl>
                                              <a:dgm id="{E8B652E7-8C78-4FD3-812B-6898E19C9EAD}"/>
                                            </p:graphicEl>
                                          </p:spTgt>
                                        </p:tgtEl>
                                      </p:cBhvr>
                                    </p:animEffect>
                                    <p:anim calcmode="lin" valueType="num">
                                      <p:cBhvr>
                                        <p:cTn id="50" dur="1000" fill="hold"/>
                                        <p:tgtEl>
                                          <p:spTgt spid="6">
                                            <p:graphicEl>
                                              <a:dgm id="{E8B652E7-8C78-4FD3-812B-6898E19C9EAD}"/>
                                            </p:graphicEl>
                                          </p:spTgt>
                                        </p:tgtEl>
                                        <p:attrNameLst>
                                          <p:attrName>ppt_x</p:attrName>
                                        </p:attrNameLst>
                                      </p:cBhvr>
                                      <p:tavLst>
                                        <p:tav tm="0">
                                          <p:val>
                                            <p:strVal val="#ppt_x"/>
                                          </p:val>
                                        </p:tav>
                                        <p:tav tm="100000">
                                          <p:val>
                                            <p:strVal val="#ppt_x"/>
                                          </p:val>
                                        </p:tav>
                                      </p:tavLst>
                                    </p:anim>
                                    <p:anim calcmode="lin" valueType="num">
                                      <p:cBhvr>
                                        <p:cTn id="51" dur="1000" fill="hold"/>
                                        <p:tgtEl>
                                          <p:spTgt spid="6">
                                            <p:graphicEl>
                                              <a:dgm id="{E8B652E7-8C78-4FD3-812B-6898E19C9EAD}"/>
                                            </p:graphicEl>
                                          </p:spTgt>
                                        </p:tgtEl>
                                        <p:attrNameLst>
                                          <p:attrName>ppt_y</p:attrName>
                                        </p:attrNameLst>
                                      </p:cBhvr>
                                      <p:tavLst>
                                        <p:tav tm="0">
                                          <p:val>
                                            <p:strVal val="#ppt_y+.1"/>
                                          </p:val>
                                        </p:tav>
                                        <p:tav tm="100000">
                                          <p:val>
                                            <p:strVal val="#ppt_y"/>
                                          </p:val>
                                        </p:tav>
                                      </p:tavLst>
                                    </p:anim>
                                  </p:childTnLst>
                                </p:cTn>
                              </p:par>
                            </p:childTnLst>
                          </p:cTn>
                        </p:par>
                        <p:par>
                          <p:cTn id="52" fill="hold">
                            <p:stCondLst>
                              <p:cond delay="1000"/>
                            </p:stCondLst>
                            <p:childTnLst>
                              <p:par>
                                <p:cTn id="53" presetID="42" presetClass="entr" presetSubtype="0" fill="hold" grpId="0" nodeType="afterEffect">
                                  <p:stCondLst>
                                    <p:cond delay="0"/>
                                  </p:stCondLst>
                                  <p:childTnLst>
                                    <p:set>
                                      <p:cBhvr>
                                        <p:cTn id="54" dur="1" fill="hold">
                                          <p:stCondLst>
                                            <p:cond delay="0"/>
                                          </p:stCondLst>
                                        </p:cTn>
                                        <p:tgtEl>
                                          <p:spTgt spid="6">
                                            <p:graphicEl>
                                              <a:dgm id="{ED0C8A9D-FCE7-4039-A1B6-0FFC2D1BCCDE}"/>
                                            </p:graphicEl>
                                          </p:spTgt>
                                        </p:tgtEl>
                                        <p:attrNameLst>
                                          <p:attrName>style.visibility</p:attrName>
                                        </p:attrNameLst>
                                      </p:cBhvr>
                                      <p:to>
                                        <p:strVal val="visible"/>
                                      </p:to>
                                    </p:set>
                                    <p:animEffect transition="in" filter="fade">
                                      <p:cBhvr>
                                        <p:cTn id="55" dur="1000"/>
                                        <p:tgtEl>
                                          <p:spTgt spid="6">
                                            <p:graphicEl>
                                              <a:dgm id="{ED0C8A9D-FCE7-4039-A1B6-0FFC2D1BCCDE}"/>
                                            </p:graphicEl>
                                          </p:spTgt>
                                        </p:tgtEl>
                                      </p:cBhvr>
                                    </p:animEffect>
                                    <p:anim calcmode="lin" valueType="num">
                                      <p:cBhvr>
                                        <p:cTn id="56" dur="1000" fill="hold"/>
                                        <p:tgtEl>
                                          <p:spTgt spid="6">
                                            <p:graphicEl>
                                              <a:dgm id="{ED0C8A9D-FCE7-4039-A1B6-0FFC2D1BCCDE}"/>
                                            </p:graphicEl>
                                          </p:spTgt>
                                        </p:tgtEl>
                                        <p:attrNameLst>
                                          <p:attrName>ppt_x</p:attrName>
                                        </p:attrNameLst>
                                      </p:cBhvr>
                                      <p:tavLst>
                                        <p:tav tm="0">
                                          <p:val>
                                            <p:strVal val="#ppt_x"/>
                                          </p:val>
                                        </p:tav>
                                        <p:tav tm="100000">
                                          <p:val>
                                            <p:strVal val="#ppt_x"/>
                                          </p:val>
                                        </p:tav>
                                      </p:tavLst>
                                    </p:anim>
                                    <p:anim calcmode="lin" valueType="num">
                                      <p:cBhvr>
                                        <p:cTn id="57" dur="1000" fill="hold"/>
                                        <p:tgtEl>
                                          <p:spTgt spid="6">
                                            <p:graphicEl>
                                              <a:dgm id="{ED0C8A9D-FCE7-4039-A1B6-0FFC2D1BCCDE}"/>
                                            </p:graphicEl>
                                          </p:spTgt>
                                        </p:tgtEl>
                                        <p:attrNameLst>
                                          <p:attrName>ppt_y</p:attrName>
                                        </p:attrNameLst>
                                      </p:cBhvr>
                                      <p:tavLst>
                                        <p:tav tm="0">
                                          <p:val>
                                            <p:strVal val="#ppt_y+.1"/>
                                          </p:val>
                                        </p:tav>
                                        <p:tav tm="100000">
                                          <p:val>
                                            <p:strVal val="#ppt_y"/>
                                          </p:val>
                                        </p:tav>
                                      </p:tavLst>
                                    </p:anim>
                                  </p:childTnLst>
                                </p:cTn>
                              </p:par>
                            </p:childTnLst>
                          </p:cTn>
                        </p:par>
                        <p:par>
                          <p:cTn id="58" fill="hold">
                            <p:stCondLst>
                              <p:cond delay="2000"/>
                            </p:stCondLst>
                            <p:childTnLst>
                              <p:par>
                                <p:cTn id="59" presetID="42" presetClass="entr" presetSubtype="0" fill="hold" grpId="0" nodeType="afterEffect">
                                  <p:stCondLst>
                                    <p:cond delay="0"/>
                                  </p:stCondLst>
                                  <p:childTnLst>
                                    <p:set>
                                      <p:cBhvr>
                                        <p:cTn id="60" dur="1" fill="hold">
                                          <p:stCondLst>
                                            <p:cond delay="0"/>
                                          </p:stCondLst>
                                        </p:cTn>
                                        <p:tgtEl>
                                          <p:spTgt spid="6">
                                            <p:graphicEl>
                                              <a:dgm id="{304D6DB2-3D51-4CAE-9EFC-7BFA3A86E2D5}"/>
                                            </p:graphicEl>
                                          </p:spTgt>
                                        </p:tgtEl>
                                        <p:attrNameLst>
                                          <p:attrName>style.visibility</p:attrName>
                                        </p:attrNameLst>
                                      </p:cBhvr>
                                      <p:to>
                                        <p:strVal val="visible"/>
                                      </p:to>
                                    </p:set>
                                    <p:animEffect transition="in" filter="fade">
                                      <p:cBhvr>
                                        <p:cTn id="61" dur="1000"/>
                                        <p:tgtEl>
                                          <p:spTgt spid="6">
                                            <p:graphicEl>
                                              <a:dgm id="{304D6DB2-3D51-4CAE-9EFC-7BFA3A86E2D5}"/>
                                            </p:graphicEl>
                                          </p:spTgt>
                                        </p:tgtEl>
                                      </p:cBhvr>
                                    </p:animEffect>
                                    <p:anim calcmode="lin" valueType="num">
                                      <p:cBhvr>
                                        <p:cTn id="62" dur="1000" fill="hold"/>
                                        <p:tgtEl>
                                          <p:spTgt spid="6">
                                            <p:graphicEl>
                                              <a:dgm id="{304D6DB2-3D51-4CAE-9EFC-7BFA3A86E2D5}"/>
                                            </p:graphicEl>
                                          </p:spTgt>
                                        </p:tgtEl>
                                        <p:attrNameLst>
                                          <p:attrName>ppt_x</p:attrName>
                                        </p:attrNameLst>
                                      </p:cBhvr>
                                      <p:tavLst>
                                        <p:tav tm="0">
                                          <p:val>
                                            <p:strVal val="#ppt_x"/>
                                          </p:val>
                                        </p:tav>
                                        <p:tav tm="100000">
                                          <p:val>
                                            <p:strVal val="#ppt_x"/>
                                          </p:val>
                                        </p:tav>
                                      </p:tavLst>
                                    </p:anim>
                                    <p:anim calcmode="lin" valueType="num">
                                      <p:cBhvr>
                                        <p:cTn id="63" dur="1000" fill="hold"/>
                                        <p:tgtEl>
                                          <p:spTgt spid="6">
                                            <p:graphicEl>
                                              <a:dgm id="{304D6DB2-3D51-4CAE-9EFC-7BFA3A86E2D5}"/>
                                            </p:graphicEl>
                                          </p:spTgt>
                                        </p:tgtEl>
                                        <p:attrNameLst>
                                          <p:attrName>ppt_y</p:attrName>
                                        </p:attrNameLst>
                                      </p:cBhvr>
                                      <p:tavLst>
                                        <p:tav tm="0">
                                          <p:val>
                                            <p:strVal val="#ppt_y+.1"/>
                                          </p:val>
                                        </p:tav>
                                        <p:tav tm="100000">
                                          <p:val>
                                            <p:strVal val="#ppt_y"/>
                                          </p:val>
                                        </p:tav>
                                      </p:tavLst>
                                    </p:anim>
                                  </p:childTnLst>
                                </p:cTn>
                              </p:par>
                            </p:childTnLst>
                          </p:cTn>
                        </p:par>
                        <p:par>
                          <p:cTn id="64" fill="hold">
                            <p:stCondLst>
                              <p:cond delay="3000"/>
                            </p:stCondLst>
                            <p:childTnLst>
                              <p:par>
                                <p:cTn id="65" presetID="42" presetClass="entr" presetSubtype="0" fill="hold" grpId="0" nodeType="afterEffect">
                                  <p:stCondLst>
                                    <p:cond delay="0"/>
                                  </p:stCondLst>
                                  <p:childTnLst>
                                    <p:set>
                                      <p:cBhvr>
                                        <p:cTn id="66" dur="1" fill="hold">
                                          <p:stCondLst>
                                            <p:cond delay="0"/>
                                          </p:stCondLst>
                                        </p:cTn>
                                        <p:tgtEl>
                                          <p:spTgt spid="6">
                                            <p:graphicEl>
                                              <a:dgm id="{FCDA39ED-63FD-42B6-9035-FAC5712B4A6F}"/>
                                            </p:graphicEl>
                                          </p:spTgt>
                                        </p:tgtEl>
                                        <p:attrNameLst>
                                          <p:attrName>style.visibility</p:attrName>
                                        </p:attrNameLst>
                                      </p:cBhvr>
                                      <p:to>
                                        <p:strVal val="visible"/>
                                      </p:to>
                                    </p:set>
                                    <p:animEffect transition="in" filter="fade">
                                      <p:cBhvr>
                                        <p:cTn id="67" dur="1000"/>
                                        <p:tgtEl>
                                          <p:spTgt spid="6">
                                            <p:graphicEl>
                                              <a:dgm id="{FCDA39ED-63FD-42B6-9035-FAC5712B4A6F}"/>
                                            </p:graphicEl>
                                          </p:spTgt>
                                        </p:tgtEl>
                                      </p:cBhvr>
                                    </p:animEffect>
                                    <p:anim calcmode="lin" valueType="num">
                                      <p:cBhvr>
                                        <p:cTn id="68" dur="1000" fill="hold"/>
                                        <p:tgtEl>
                                          <p:spTgt spid="6">
                                            <p:graphicEl>
                                              <a:dgm id="{FCDA39ED-63FD-42B6-9035-FAC5712B4A6F}"/>
                                            </p:graphicEl>
                                          </p:spTgt>
                                        </p:tgtEl>
                                        <p:attrNameLst>
                                          <p:attrName>ppt_x</p:attrName>
                                        </p:attrNameLst>
                                      </p:cBhvr>
                                      <p:tavLst>
                                        <p:tav tm="0">
                                          <p:val>
                                            <p:strVal val="#ppt_x"/>
                                          </p:val>
                                        </p:tav>
                                        <p:tav tm="100000">
                                          <p:val>
                                            <p:strVal val="#ppt_x"/>
                                          </p:val>
                                        </p:tav>
                                      </p:tavLst>
                                    </p:anim>
                                    <p:anim calcmode="lin" valueType="num">
                                      <p:cBhvr>
                                        <p:cTn id="69" dur="1000" fill="hold"/>
                                        <p:tgtEl>
                                          <p:spTgt spid="6">
                                            <p:graphicEl>
                                              <a:dgm id="{FCDA39ED-63FD-42B6-9035-FAC5712B4A6F}"/>
                                            </p:graphicEl>
                                          </p:spTgt>
                                        </p:tgtEl>
                                        <p:attrNameLst>
                                          <p:attrName>ppt_y</p:attrName>
                                        </p:attrNameLst>
                                      </p:cBhvr>
                                      <p:tavLst>
                                        <p:tav tm="0">
                                          <p:val>
                                            <p:strVal val="#ppt_y+.1"/>
                                          </p:val>
                                        </p:tav>
                                        <p:tav tm="100000">
                                          <p:val>
                                            <p:strVal val="#ppt_y"/>
                                          </p:val>
                                        </p:tav>
                                      </p:tavLst>
                                    </p:anim>
                                  </p:childTnLst>
                                </p:cTn>
                              </p:par>
                            </p:childTnLst>
                          </p:cTn>
                        </p:par>
                        <p:par>
                          <p:cTn id="70" fill="hold">
                            <p:stCondLst>
                              <p:cond delay="4000"/>
                            </p:stCondLst>
                            <p:childTnLst>
                              <p:par>
                                <p:cTn id="71" presetID="42" presetClass="entr" presetSubtype="0" fill="hold" grpId="0" nodeType="afterEffect">
                                  <p:stCondLst>
                                    <p:cond delay="0"/>
                                  </p:stCondLst>
                                  <p:childTnLst>
                                    <p:set>
                                      <p:cBhvr>
                                        <p:cTn id="72" dur="1" fill="hold">
                                          <p:stCondLst>
                                            <p:cond delay="0"/>
                                          </p:stCondLst>
                                        </p:cTn>
                                        <p:tgtEl>
                                          <p:spTgt spid="6">
                                            <p:graphicEl>
                                              <a:dgm id="{63C6CAFD-B970-44C8-9029-D894126AA857}"/>
                                            </p:graphicEl>
                                          </p:spTgt>
                                        </p:tgtEl>
                                        <p:attrNameLst>
                                          <p:attrName>style.visibility</p:attrName>
                                        </p:attrNameLst>
                                      </p:cBhvr>
                                      <p:to>
                                        <p:strVal val="visible"/>
                                      </p:to>
                                    </p:set>
                                    <p:animEffect transition="in" filter="fade">
                                      <p:cBhvr>
                                        <p:cTn id="73" dur="1000"/>
                                        <p:tgtEl>
                                          <p:spTgt spid="6">
                                            <p:graphicEl>
                                              <a:dgm id="{63C6CAFD-B970-44C8-9029-D894126AA857}"/>
                                            </p:graphicEl>
                                          </p:spTgt>
                                        </p:tgtEl>
                                      </p:cBhvr>
                                    </p:animEffect>
                                    <p:anim calcmode="lin" valueType="num">
                                      <p:cBhvr>
                                        <p:cTn id="74" dur="1000" fill="hold"/>
                                        <p:tgtEl>
                                          <p:spTgt spid="6">
                                            <p:graphicEl>
                                              <a:dgm id="{63C6CAFD-B970-44C8-9029-D894126AA857}"/>
                                            </p:graphicEl>
                                          </p:spTgt>
                                        </p:tgtEl>
                                        <p:attrNameLst>
                                          <p:attrName>ppt_x</p:attrName>
                                        </p:attrNameLst>
                                      </p:cBhvr>
                                      <p:tavLst>
                                        <p:tav tm="0">
                                          <p:val>
                                            <p:strVal val="#ppt_x"/>
                                          </p:val>
                                        </p:tav>
                                        <p:tav tm="100000">
                                          <p:val>
                                            <p:strVal val="#ppt_x"/>
                                          </p:val>
                                        </p:tav>
                                      </p:tavLst>
                                    </p:anim>
                                    <p:anim calcmode="lin" valueType="num">
                                      <p:cBhvr>
                                        <p:cTn id="75" dur="1000" fill="hold"/>
                                        <p:tgtEl>
                                          <p:spTgt spid="6">
                                            <p:graphicEl>
                                              <a:dgm id="{63C6CAFD-B970-44C8-9029-D894126AA857}"/>
                                            </p:graphicEl>
                                          </p:spTgt>
                                        </p:tgtEl>
                                        <p:attrNameLst>
                                          <p:attrName>ppt_y</p:attrName>
                                        </p:attrNameLst>
                                      </p:cBhvr>
                                      <p:tavLst>
                                        <p:tav tm="0">
                                          <p:val>
                                            <p:strVal val="#ppt_y+.1"/>
                                          </p:val>
                                        </p:tav>
                                        <p:tav tm="100000">
                                          <p:val>
                                            <p:strVal val="#ppt_y"/>
                                          </p:val>
                                        </p:tav>
                                      </p:tavLst>
                                    </p:anim>
                                  </p:childTnLst>
                                </p:cTn>
                              </p:par>
                            </p:childTnLst>
                          </p:cTn>
                        </p:par>
                        <p:par>
                          <p:cTn id="76" fill="hold">
                            <p:stCondLst>
                              <p:cond delay="5000"/>
                            </p:stCondLst>
                            <p:childTnLst>
                              <p:par>
                                <p:cTn id="77" presetID="42" presetClass="entr" presetSubtype="0" fill="hold" grpId="0" nodeType="afterEffect">
                                  <p:stCondLst>
                                    <p:cond delay="0"/>
                                  </p:stCondLst>
                                  <p:childTnLst>
                                    <p:set>
                                      <p:cBhvr>
                                        <p:cTn id="78" dur="1" fill="hold">
                                          <p:stCondLst>
                                            <p:cond delay="0"/>
                                          </p:stCondLst>
                                        </p:cTn>
                                        <p:tgtEl>
                                          <p:spTgt spid="6">
                                            <p:graphicEl>
                                              <a:dgm id="{B5282519-7E90-49CB-AE07-E6E442C72CB2}"/>
                                            </p:graphicEl>
                                          </p:spTgt>
                                        </p:tgtEl>
                                        <p:attrNameLst>
                                          <p:attrName>style.visibility</p:attrName>
                                        </p:attrNameLst>
                                      </p:cBhvr>
                                      <p:to>
                                        <p:strVal val="visible"/>
                                      </p:to>
                                    </p:set>
                                    <p:animEffect transition="in" filter="fade">
                                      <p:cBhvr>
                                        <p:cTn id="79" dur="1000"/>
                                        <p:tgtEl>
                                          <p:spTgt spid="6">
                                            <p:graphicEl>
                                              <a:dgm id="{B5282519-7E90-49CB-AE07-E6E442C72CB2}"/>
                                            </p:graphicEl>
                                          </p:spTgt>
                                        </p:tgtEl>
                                      </p:cBhvr>
                                    </p:animEffect>
                                    <p:anim calcmode="lin" valueType="num">
                                      <p:cBhvr>
                                        <p:cTn id="80" dur="1000" fill="hold"/>
                                        <p:tgtEl>
                                          <p:spTgt spid="6">
                                            <p:graphicEl>
                                              <a:dgm id="{B5282519-7E90-49CB-AE07-E6E442C72CB2}"/>
                                            </p:graphicEl>
                                          </p:spTgt>
                                        </p:tgtEl>
                                        <p:attrNameLst>
                                          <p:attrName>ppt_x</p:attrName>
                                        </p:attrNameLst>
                                      </p:cBhvr>
                                      <p:tavLst>
                                        <p:tav tm="0">
                                          <p:val>
                                            <p:strVal val="#ppt_x"/>
                                          </p:val>
                                        </p:tav>
                                        <p:tav tm="100000">
                                          <p:val>
                                            <p:strVal val="#ppt_x"/>
                                          </p:val>
                                        </p:tav>
                                      </p:tavLst>
                                    </p:anim>
                                    <p:anim calcmode="lin" valueType="num">
                                      <p:cBhvr>
                                        <p:cTn id="81" dur="1000" fill="hold"/>
                                        <p:tgtEl>
                                          <p:spTgt spid="6">
                                            <p:graphicEl>
                                              <a:dgm id="{B5282519-7E90-49CB-AE07-E6E442C72CB2}"/>
                                            </p:graphicEl>
                                          </p:spTgt>
                                        </p:tgtEl>
                                        <p:attrNameLst>
                                          <p:attrName>ppt_y</p:attrName>
                                        </p:attrNameLst>
                                      </p:cBhvr>
                                      <p:tavLst>
                                        <p:tav tm="0">
                                          <p:val>
                                            <p:strVal val="#ppt_y+.1"/>
                                          </p:val>
                                        </p:tav>
                                        <p:tav tm="100000">
                                          <p:val>
                                            <p:strVal val="#ppt_y"/>
                                          </p:val>
                                        </p:tav>
                                      </p:tavLst>
                                    </p:anim>
                                  </p:childTnLst>
                                </p:cTn>
                              </p:par>
                            </p:childTnLst>
                          </p:cTn>
                        </p:par>
                        <p:par>
                          <p:cTn id="82" fill="hold">
                            <p:stCondLst>
                              <p:cond delay="6000"/>
                            </p:stCondLst>
                            <p:childTnLst>
                              <p:par>
                                <p:cTn id="83" presetID="42" presetClass="entr" presetSubtype="0" fill="hold" grpId="0" nodeType="afterEffect">
                                  <p:stCondLst>
                                    <p:cond delay="0"/>
                                  </p:stCondLst>
                                  <p:childTnLst>
                                    <p:set>
                                      <p:cBhvr>
                                        <p:cTn id="84" dur="1" fill="hold">
                                          <p:stCondLst>
                                            <p:cond delay="0"/>
                                          </p:stCondLst>
                                        </p:cTn>
                                        <p:tgtEl>
                                          <p:spTgt spid="6">
                                            <p:graphicEl>
                                              <a:dgm id="{F8CD2D00-536B-48C3-A9B6-BE1C1F702265}"/>
                                            </p:graphicEl>
                                          </p:spTgt>
                                        </p:tgtEl>
                                        <p:attrNameLst>
                                          <p:attrName>style.visibility</p:attrName>
                                        </p:attrNameLst>
                                      </p:cBhvr>
                                      <p:to>
                                        <p:strVal val="visible"/>
                                      </p:to>
                                    </p:set>
                                    <p:animEffect transition="in" filter="fade">
                                      <p:cBhvr>
                                        <p:cTn id="85" dur="1000"/>
                                        <p:tgtEl>
                                          <p:spTgt spid="6">
                                            <p:graphicEl>
                                              <a:dgm id="{F8CD2D00-536B-48C3-A9B6-BE1C1F702265}"/>
                                            </p:graphicEl>
                                          </p:spTgt>
                                        </p:tgtEl>
                                      </p:cBhvr>
                                    </p:animEffect>
                                    <p:anim calcmode="lin" valueType="num">
                                      <p:cBhvr>
                                        <p:cTn id="86" dur="1000" fill="hold"/>
                                        <p:tgtEl>
                                          <p:spTgt spid="6">
                                            <p:graphicEl>
                                              <a:dgm id="{F8CD2D00-536B-48C3-A9B6-BE1C1F702265}"/>
                                            </p:graphicEl>
                                          </p:spTgt>
                                        </p:tgtEl>
                                        <p:attrNameLst>
                                          <p:attrName>ppt_x</p:attrName>
                                        </p:attrNameLst>
                                      </p:cBhvr>
                                      <p:tavLst>
                                        <p:tav tm="0">
                                          <p:val>
                                            <p:strVal val="#ppt_x"/>
                                          </p:val>
                                        </p:tav>
                                        <p:tav tm="100000">
                                          <p:val>
                                            <p:strVal val="#ppt_x"/>
                                          </p:val>
                                        </p:tav>
                                      </p:tavLst>
                                    </p:anim>
                                    <p:anim calcmode="lin" valueType="num">
                                      <p:cBhvr>
                                        <p:cTn id="87" dur="1000" fill="hold"/>
                                        <p:tgtEl>
                                          <p:spTgt spid="6">
                                            <p:graphicEl>
                                              <a:dgm id="{F8CD2D00-536B-48C3-A9B6-BE1C1F702265}"/>
                                            </p:graphicEl>
                                          </p:spTgt>
                                        </p:tgtEl>
                                        <p:attrNameLst>
                                          <p:attrName>ppt_y</p:attrName>
                                        </p:attrNameLst>
                                      </p:cBhvr>
                                      <p:tavLst>
                                        <p:tav tm="0">
                                          <p:val>
                                            <p:strVal val="#ppt_y+.1"/>
                                          </p:val>
                                        </p:tav>
                                        <p:tav tm="100000">
                                          <p:val>
                                            <p:strVal val="#ppt_y"/>
                                          </p:val>
                                        </p:tav>
                                      </p:tavLst>
                                    </p:anim>
                                  </p:childTnLst>
                                </p:cTn>
                              </p:par>
                            </p:childTnLst>
                          </p:cTn>
                        </p:par>
                        <p:par>
                          <p:cTn id="88" fill="hold">
                            <p:stCondLst>
                              <p:cond delay="7000"/>
                            </p:stCondLst>
                            <p:childTnLst>
                              <p:par>
                                <p:cTn id="89" presetID="42" presetClass="entr" presetSubtype="0" fill="hold" grpId="0" nodeType="afterEffect">
                                  <p:stCondLst>
                                    <p:cond delay="0"/>
                                  </p:stCondLst>
                                  <p:childTnLst>
                                    <p:set>
                                      <p:cBhvr>
                                        <p:cTn id="90" dur="1" fill="hold">
                                          <p:stCondLst>
                                            <p:cond delay="0"/>
                                          </p:stCondLst>
                                        </p:cTn>
                                        <p:tgtEl>
                                          <p:spTgt spid="6">
                                            <p:graphicEl>
                                              <a:dgm id="{710C50F2-84AB-4BCB-9929-E3F86AF7B825}"/>
                                            </p:graphicEl>
                                          </p:spTgt>
                                        </p:tgtEl>
                                        <p:attrNameLst>
                                          <p:attrName>style.visibility</p:attrName>
                                        </p:attrNameLst>
                                      </p:cBhvr>
                                      <p:to>
                                        <p:strVal val="visible"/>
                                      </p:to>
                                    </p:set>
                                    <p:animEffect transition="in" filter="fade">
                                      <p:cBhvr>
                                        <p:cTn id="91" dur="1000"/>
                                        <p:tgtEl>
                                          <p:spTgt spid="6">
                                            <p:graphicEl>
                                              <a:dgm id="{710C50F2-84AB-4BCB-9929-E3F86AF7B825}"/>
                                            </p:graphicEl>
                                          </p:spTgt>
                                        </p:tgtEl>
                                      </p:cBhvr>
                                    </p:animEffect>
                                    <p:anim calcmode="lin" valueType="num">
                                      <p:cBhvr>
                                        <p:cTn id="92" dur="1000" fill="hold"/>
                                        <p:tgtEl>
                                          <p:spTgt spid="6">
                                            <p:graphicEl>
                                              <a:dgm id="{710C50F2-84AB-4BCB-9929-E3F86AF7B825}"/>
                                            </p:graphicEl>
                                          </p:spTgt>
                                        </p:tgtEl>
                                        <p:attrNameLst>
                                          <p:attrName>ppt_x</p:attrName>
                                        </p:attrNameLst>
                                      </p:cBhvr>
                                      <p:tavLst>
                                        <p:tav tm="0">
                                          <p:val>
                                            <p:strVal val="#ppt_x"/>
                                          </p:val>
                                        </p:tav>
                                        <p:tav tm="100000">
                                          <p:val>
                                            <p:strVal val="#ppt_x"/>
                                          </p:val>
                                        </p:tav>
                                      </p:tavLst>
                                    </p:anim>
                                    <p:anim calcmode="lin" valueType="num">
                                      <p:cBhvr>
                                        <p:cTn id="93" dur="1000" fill="hold"/>
                                        <p:tgtEl>
                                          <p:spTgt spid="6">
                                            <p:graphicEl>
                                              <a:dgm id="{710C50F2-84AB-4BCB-9929-E3F86AF7B825}"/>
                                            </p:graphicEl>
                                          </p:spTgt>
                                        </p:tgtEl>
                                        <p:attrNameLst>
                                          <p:attrName>ppt_y</p:attrName>
                                        </p:attrNameLst>
                                      </p:cBhvr>
                                      <p:tavLst>
                                        <p:tav tm="0">
                                          <p:val>
                                            <p:strVal val="#ppt_y+.1"/>
                                          </p:val>
                                        </p:tav>
                                        <p:tav tm="100000">
                                          <p:val>
                                            <p:strVal val="#ppt_y"/>
                                          </p:val>
                                        </p:tav>
                                      </p:tavLst>
                                    </p:anim>
                                  </p:childTnLst>
                                </p:cTn>
                              </p:par>
                            </p:childTnLst>
                          </p:cTn>
                        </p:par>
                        <p:par>
                          <p:cTn id="94" fill="hold">
                            <p:stCondLst>
                              <p:cond delay="8000"/>
                            </p:stCondLst>
                            <p:childTnLst>
                              <p:par>
                                <p:cTn id="95" presetID="42" presetClass="entr" presetSubtype="0" fill="hold" grpId="0" nodeType="afterEffect">
                                  <p:stCondLst>
                                    <p:cond delay="0"/>
                                  </p:stCondLst>
                                  <p:childTnLst>
                                    <p:set>
                                      <p:cBhvr>
                                        <p:cTn id="96" dur="1" fill="hold">
                                          <p:stCondLst>
                                            <p:cond delay="0"/>
                                          </p:stCondLst>
                                        </p:cTn>
                                        <p:tgtEl>
                                          <p:spTgt spid="6">
                                            <p:graphicEl>
                                              <a:dgm id="{300B7B0E-C87C-4DB3-BE3F-22E3BF18357B}"/>
                                            </p:graphicEl>
                                          </p:spTgt>
                                        </p:tgtEl>
                                        <p:attrNameLst>
                                          <p:attrName>style.visibility</p:attrName>
                                        </p:attrNameLst>
                                      </p:cBhvr>
                                      <p:to>
                                        <p:strVal val="visible"/>
                                      </p:to>
                                    </p:set>
                                    <p:animEffect transition="in" filter="fade">
                                      <p:cBhvr>
                                        <p:cTn id="97" dur="1000"/>
                                        <p:tgtEl>
                                          <p:spTgt spid="6">
                                            <p:graphicEl>
                                              <a:dgm id="{300B7B0E-C87C-4DB3-BE3F-22E3BF18357B}"/>
                                            </p:graphicEl>
                                          </p:spTgt>
                                        </p:tgtEl>
                                      </p:cBhvr>
                                    </p:animEffect>
                                    <p:anim calcmode="lin" valueType="num">
                                      <p:cBhvr>
                                        <p:cTn id="98" dur="1000" fill="hold"/>
                                        <p:tgtEl>
                                          <p:spTgt spid="6">
                                            <p:graphicEl>
                                              <a:dgm id="{300B7B0E-C87C-4DB3-BE3F-22E3BF18357B}"/>
                                            </p:graphicEl>
                                          </p:spTgt>
                                        </p:tgtEl>
                                        <p:attrNameLst>
                                          <p:attrName>ppt_x</p:attrName>
                                        </p:attrNameLst>
                                      </p:cBhvr>
                                      <p:tavLst>
                                        <p:tav tm="0">
                                          <p:val>
                                            <p:strVal val="#ppt_x"/>
                                          </p:val>
                                        </p:tav>
                                        <p:tav tm="100000">
                                          <p:val>
                                            <p:strVal val="#ppt_x"/>
                                          </p:val>
                                        </p:tav>
                                      </p:tavLst>
                                    </p:anim>
                                    <p:anim calcmode="lin" valueType="num">
                                      <p:cBhvr>
                                        <p:cTn id="99" dur="1000" fill="hold"/>
                                        <p:tgtEl>
                                          <p:spTgt spid="6">
                                            <p:graphicEl>
                                              <a:dgm id="{300B7B0E-C87C-4DB3-BE3F-22E3BF18357B}"/>
                                            </p:graphicEl>
                                          </p:spTgt>
                                        </p:tgtEl>
                                        <p:attrNameLst>
                                          <p:attrName>ppt_y</p:attrName>
                                        </p:attrNameLst>
                                      </p:cBhvr>
                                      <p:tavLst>
                                        <p:tav tm="0">
                                          <p:val>
                                            <p:strVal val="#ppt_y+.1"/>
                                          </p:val>
                                        </p:tav>
                                        <p:tav tm="100000">
                                          <p:val>
                                            <p:strVal val="#ppt_y"/>
                                          </p:val>
                                        </p:tav>
                                      </p:tavLst>
                                    </p:anim>
                                  </p:childTnLst>
                                </p:cTn>
                              </p:par>
                            </p:childTnLst>
                          </p:cTn>
                        </p:par>
                        <p:par>
                          <p:cTn id="100" fill="hold">
                            <p:stCondLst>
                              <p:cond delay="9000"/>
                            </p:stCondLst>
                            <p:childTnLst>
                              <p:par>
                                <p:cTn id="101" presetID="42" presetClass="entr" presetSubtype="0" fill="hold" grpId="0" nodeType="afterEffect">
                                  <p:stCondLst>
                                    <p:cond delay="0"/>
                                  </p:stCondLst>
                                  <p:childTnLst>
                                    <p:set>
                                      <p:cBhvr>
                                        <p:cTn id="102" dur="1" fill="hold">
                                          <p:stCondLst>
                                            <p:cond delay="0"/>
                                          </p:stCondLst>
                                        </p:cTn>
                                        <p:tgtEl>
                                          <p:spTgt spid="6">
                                            <p:graphicEl>
                                              <a:dgm id="{FC65B9CC-BFA2-4064-9D95-0B22680E5BCD}"/>
                                            </p:graphicEl>
                                          </p:spTgt>
                                        </p:tgtEl>
                                        <p:attrNameLst>
                                          <p:attrName>style.visibility</p:attrName>
                                        </p:attrNameLst>
                                      </p:cBhvr>
                                      <p:to>
                                        <p:strVal val="visible"/>
                                      </p:to>
                                    </p:set>
                                    <p:animEffect transition="in" filter="fade">
                                      <p:cBhvr>
                                        <p:cTn id="103" dur="1000"/>
                                        <p:tgtEl>
                                          <p:spTgt spid="6">
                                            <p:graphicEl>
                                              <a:dgm id="{FC65B9CC-BFA2-4064-9D95-0B22680E5BCD}"/>
                                            </p:graphicEl>
                                          </p:spTgt>
                                        </p:tgtEl>
                                      </p:cBhvr>
                                    </p:animEffect>
                                    <p:anim calcmode="lin" valueType="num">
                                      <p:cBhvr>
                                        <p:cTn id="104" dur="1000" fill="hold"/>
                                        <p:tgtEl>
                                          <p:spTgt spid="6">
                                            <p:graphicEl>
                                              <a:dgm id="{FC65B9CC-BFA2-4064-9D95-0B22680E5BCD}"/>
                                            </p:graphicEl>
                                          </p:spTgt>
                                        </p:tgtEl>
                                        <p:attrNameLst>
                                          <p:attrName>ppt_x</p:attrName>
                                        </p:attrNameLst>
                                      </p:cBhvr>
                                      <p:tavLst>
                                        <p:tav tm="0">
                                          <p:val>
                                            <p:strVal val="#ppt_x"/>
                                          </p:val>
                                        </p:tav>
                                        <p:tav tm="100000">
                                          <p:val>
                                            <p:strVal val="#ppt_x"/>
                                          </p:val>
                                        </p:tav>
                                      </p:tavLst>
                                    </p:anim>
                                    <p:anim calcmode="lin" valueType="num">
                                      <p:cBhvr>
                                        <p:cTn id="105" dur="1000" fill="hold"/>
                                        <p:tgtEl>
                                          <p:spTgt spid="6">
                                            <p:graphicEl>
                                              <a:dgm id="{FC65B9CC-BFA2-4064-9D95-0B22680E5BCD}"/>
                                            </p:graphicEl>
                                          </p:spTgt>
                                        </p:tgtEl>
                                        <p:attrNameLst>
                                          <p:attrName>ppt_y</p:attrName>
                                        </p:attrNameLst>
                                      </p:cBhvr>
                                      <p:tavLst>
                                        <p:tav tm="0">
                                          <p:val>
                                            <p:strVal val="#ppt_y+.1"/>
                                          </p:val>
                                        </p:tav>
                                        <p:tav tm="100000">
                                          <p:val>
                                            <p:strVal val="#ppt_y"/>
                                          </p:val>
                                        </p:tav>
                                      </p:tavLst>
                                    </p:anim>
                                  </p:childTnLst>
                                </p:cTn>
                              </p:par>
                            </p:childTnLst>
                          </p:cTn>
                        </p:par>
                        <p:par>
                          <p:cTn id="106" fill="hold">
                            <p:stCondLst>
                              <p:cond delay="10000"/>
                            </p:stCondLst>
                            <p:childTnLst>
                              <p:par>
                                <p:cTn id="107" presetID="42" presetClass="entr" presetSubtype="0" fill="hold" grpId="0" nodeType="afterEffect">
                                  <p:stCondLst>
                                    <p:cond delay="0"/>
                                  </p:stCondLst>
                                  <p:childTnLst>
                                    <p:set>
                                      <p:cBhvr>
                                        <p:cTn id="108" dur="1" fill="hold">
                                          <p:stCondLst>
                                            <p:cond delay="0"/>
                                          </p:stCondLst>
                                        </p:cTn>
                                        <p:tgtEl>
                                          <p:spTgt spid="6">
                                            <p:graphicEl>
                                              <a:dgm id="{E9252626-B8DE-4C2F-87A4-616D2FB33ECC}"/>
                                            </p:graphicEl>
                                          </p:spTgt>
                                        </p:tgtEl>
                                        <p:attrNameLst>
                                          <p:attrName>style.visibility</p:attrName>
                                        </p:attrNameLst>
                                      </p:cBhvr>
                                      <p:to>
                                        <p:strVal val="visible"/>
                                      </p:to>
                                    </p:set>
                                    <p:animEffect transition="in" filter="fade">
                                      <p:cBhvr>
                                        <p:cTn id="109" dur="1000"/>
                                        <p:tgtEl>
                                          <p:spTgt spid="6">
                                            <p:graphicEl>
                                              <a:dgm id="{E9252626-B8DE-4C2F-87A4-616D2FB33ECC}"/>
                                            </p:graphicEl>
                                          </p:spTgt>
                                        </p:tgtEl>
                                      </p:cBhvr>
                                    </p:animEffect>
                                    <p:anim calcmode="lin" valueType="num">
                                      <p:cBhvr>
                                        <p:cTn id="110" dur="1000" fill="hold"/>
                                        <p:tgtEl>
                                          <p:spTgt spid="6">
                                            <p:graphicEl>
                                              <a:dgm id="{E9252626-B8DE-4C2F-87A4-616D2FB33ECC}"/>
                                            </p:graphicEl>
                                          </p:spTgt>
                                        </p:tgtEl>
                                        <p:attrNameLst>
                                          <p:attrName>ppt_x</p:attrName>
                                        </p:attrNameLst>
                                      </p:cBhvr>
                                      <p:tavLst>
                                        <p:tav tm="0">
                                          <p:val>
                                            <p:strVal val="#ppt_x"/>
                                          </p:val>
                                        </p:tav>
                                        <p:tav tm="100000">
                                          <p:val>
                                            <p:strVal val="#ppt_x"/>
                                          </p:val>
                                        </p:tav>
                                      </p:tavLst>
                                    </p:anim>
                                    <p:anim calcmode="lin" valueType="num">
                                      <p:cBhvr>
                                        <p:cTn id="111" dur="1000" fill="hold"/>
                                        <p:tgtEl>
                                          <p:spTgt spid="6">
                                            <p:graphicEl>
                                              <a:dgm id="{E9252626-B8DE-4C2F-87A4-616D2FB33ECC}"/>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Graphic spid="5" grpId="0" uiExpand="1">
        <p:bldSub>
          <a:bldDgm bld="lvlOne"/>
        </p:bldSub>
      </p:bldGraphic>
      <p:bldGraphic spid="6" grpId="0" uiExpand="1">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3686175" y="0"/>
            <a:ext cx="4648200" cy="952500"/>
          </a:xfrm>
          <a:prstGeom prst="round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sz="7200" dirty="0">
                <a:latin typeface="Arabic Typesetting" panose="03020402040406030203" pitchFamily="66" charset="-78"/>
                <a:cs typeface="Arabic Typesetting" panose="03020402040406030203" pitchFamily="66" charset="-78"/>
              </a:rPr>
              <a:t>ثانيا محاربة الأمية</a:t>
            </a:r>
            <a:endParaRPr lang="en-US" sz="7200" dirty="0">
              <a:latin typeface="Arabic Typesetting" panose="03020402040406030203" pitchFamily="66" charset="-78"/>
              <a:cs typeface="Arabic Typesetting" panose="03020402040406030203" pitchFamily="66" charset="-78"/>
            </a:endParaRPr>
          </a:p>
        </p:txBody>
      </p:sp>
      <p:sp>
        <p:nvSpPr>
          <p:cNvPr id="3" name="مربع نص 2"/>
          <p:cNvSpPr txBox="1"/>
          <p:nvPr/>
        </p:nvSpPr>
        <p:spPr>
          <a:xfrm>
            <a:off x="1619250" y="1215480"/>
            <a:ext cx="10572750" cy="1323439"/>
          </a:xfrm>
          <a:prstGeom prst="rect">
            <a:avLst/>
          </a:prstGeom>
          <a:noFill/>
        </p:spPr>
        <p:txBody>
          <a:bodyPr wrap="square" rtlCol="0">
            <a:spAutoFit/>
          </a:bodyPr>
          <a:lstStyle/>
          <a:p>
            <a:r>
              <a:rPr lang="ar-SY" sz="4000" b="1" dirty="0"/>
              <a:t>بذلت دولة الكويت جهودا كبيرة في مجال محو</a:t>
            </a:r>
          </a:p>
          <a:p>
            <a:r>
              <a:rPr lang="ar-SY" sz="4000" b="1" dirty="0"/>
              <a:t> الأمية وتعليم الكبار سواء على المستر المحلي أو العالمي</a:t>
            </a:r>
            <a:endParaRPr lang="en-US" sz="4000" b="1" dirty="0"/>
          </a:p>
        </p:txBody>
      </p:sp>
      <p:graphicFrame>
        <p:nvGraphicFramePr>
          <p:cNvPr id="4" name="رسم تخطيطي 3"/>
          <p:cNvGraphicFramePr/>
          <p:nvPr>
            <p:extLst>
              <p:ext uri="{D42A27DB-BD31-4B8C-83A1-F6EECF244321}">
                <p14:modId xmlns:p14="http://schemas.microsoft.com/office/powerpoint/2010/main" val="2599209205"/>
              </p:ext>
            </p:extLst>
          </p:nvPr>
        </p:nvGraphicFramePr>
        <p:xfrm>
          <a:off x="304800" y="2551450"/>
          <a:ext cx="11410950" cy="42333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صورة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2146131"/>
            <a:ext cx="2162175" cy="1704975"/>
          </a:xfrm>
          <a:prstGeom prst="ellipse">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6" name="صورة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1250"/>
            <a:ext cx="2857500" cy="2134850"/>
          </a:xfrm>
          <a:prstGeom prst="rect">
            <a:avLst/>
          </a:prstGeom>
          <a:ln>
            <a:noFill/>
          </a:ln>
          <a:effectLst>
            <a:softEdge rad="112500"/>
          </a:effectLst>
        </p:spPr>
      </p:pic>
    </p:spTree>
    <p:extLst>
      <p:ext uri="{BB962C8B-B14F-4D97-AF65-F5344CB8AC3E}">
        <p14:creationId xmlns:p14="http://schemas.microsoft.com/office/powerpoint/2010/main" val="655627287"/>
      </p:ext>
    </p:extLst>
  </p:cSld>
  <p:clrMapOvr>
    <a:masterClrMapping/>
  </p:clrMapOvr>
  <mc:AlternateContent xmlns:mc="http://schemas.openxmlformats.org/markup-compatibility/2006" xmlns:p14="http://schemas.microsoft.com/office/powerpoint/2010/main">
    <mc:Choice Requires="p14">
      <p:transition spd="slow" p14:dur="1500">
        <p14:ripple dir="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1"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par>
                          <p:cTn id="14" fill="hold">
                            <p:stCondLst>
                              <p:cond delay="1500"/>
                            </p:stCondLst>
                            <p:childTnLst>
                              <p:par>
                                <p:cTn id="15" presetID="26" presetClass="entr" presetSubtype="0"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80">
                                          <p:stCondLst>
                                            <p:cond delay="0"/>
                                          </p:stCondLst>
                                        </p:cTn>
                                        <p:tgtEl>
                                          <p:spTgt spid="3"/>
                                        </p:tgtEl>
                                      </p:cBhvr>
                                    </p:animEffect>
                                    <p:anim calcmode="lin" valueType="num">
                                      <p:cBhvr>
                                        <p:cTn id="1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3" dur="26">
                                          <p:stCondLst>
                                            <p:cond delay="650"/>
                                          </p:stCondLst>
                                        </p:cTn>
                                        <p:tgtEl>
                                          <p:spTgt spid="3"/>
                                        </p:tgtEl>
                                      </p:cBhvr>
                                      <p:to x="100000" y="60000"/>
                                    </p:animScale>
                                    <p:animScale>
                                      <p:cBhvr>
                                        <p:cTn id="24" dur="166" decel="50000">
                                          <p:stCondLst>
                                            <p:cond delay="676"/>
                                          </p:stCondLst>
                                        </p:cTn>
                                        <p:tgtEl>
                                          <p:spTgt spid="3"/>
                                        </p:tgtEl>
                                      </p:cBhvr>
                                      <p:to x="100000" y="100000"/>
                                    </p:animScale>
                                    <p:animScale>
                                      <p:cBhvr>
                                        <p:cTn id="25" dur="26">
                                          <p:stCondLst>
                                            <p:cond delay="1312"/>
                                          </p:stCondLst>
                                        </p:cTn>
                                        <p:tgtEl>
                                          <p:spTgt spid="3"/>
                                        </p:tgtEl>
                                      </p:cBhvr>
                                      <p:to x="100000" y="80000"/>
                                    </p:animScale>
                                    <p:animScale>
                                      <p:cBhvr>
                                        <p:cTn id="26" dur="166" decel="50000">
                                          <p:stCondLst>
                                            <p:cond delay="1338"/>
                                          </p:stCondLst>
                                        </p:cTn>
                                        <p:tgtEl>
                                          <p:spTgt spid="3"/>
                                        </p:tgtEl>
                                      </p:cBhvr>
                                      <p:to x="100000" y="100000"/>
                                    </p:animScale>
                                    <p:animScale>
                                      <p:cBhvr>
                                        <p:cTn id="27" dur="26">
                                          <p:stCondLst>
                                            <p:cond delay="1642"/>
                                          </p:stCondLst>
                                        </p:cTn>
                                        <p:tgtEl>
                                          <p:spTgt spid="3"/>
                                        </p:tgtEl>
                                      </p:cBhvr>
                                      <p:to x="100000" y="90000"/>
                                    </p:animScale>
                                    <p:animScale>
                                      <p:cBhvr>
                                        <p:cTn id="28" dur="166" decel="50000">
                                          <p:stCondLst>
                                            <p:cond delay="1668"/>
                                          </p:stCondLst>
                                        </p:cTn>
                                        <p:tgtEl>
                                          <p:spTgt spid="3"/>
                                        </p:tgtEl>
                                      </p:cBhvr>
                                      <p:to x="100000" y="100000"/>
                                    </p:animScale>
                                    <p:animScale>
                                      <p:cBhvr>
                                        <p:cTn id="29" dur="26">
                                          <p:stCondLst>
                                            <p:cond delay="1808"/>
                                          </p:stCondLst>
                                        </p:cTn>
                                        <p:tgtEl>
                                          <p:spTgt spid="3"/>
                                        </p:tgtEl>
                                      </p:cBhvr>
                                      <p:to x="100000" y="95000"/>
                                    </p:animScale>
                                    <p:animScale>
                                      <p:cBhvr>
                                        <p:cTn id="30" dur="166" decel="50000">
                                          <p:stCondLst>
                                            <p:cond delay="1834"/>
                                          </p:stCondLst>
                                        </p:cTn>
                                        <p:tgtEl>
                                          <p:spTgt spid="3"/>
                                        </p:tgtEl>
                                      </p:cBhvr>
                                      <p:to x="100000" y="100000"/>
                                    </p:animScale>
                                  </p:childTnLst>
                                </p:cTn>
                              </p:par>
                            </p:childTnLst>
                          </p:cTn>
                        </p:par>
                        <p:par>
                          <p:cTn id="31" fill="hold">
                            <p:stCondLst>
                              <p:cond delay="3500"/>
                            </p:stCondLst>
                            <p:childTnLst>
                              <p:par>
                                <p:cTn id="32" presetID="42" presetClass="entr" presetSubtype="0" fill="hold" grpId="0" nodeType="afterEffect">
                                  <p:stCondLst>
                                    <p:cond delay="0"/>
                                  </p:stCondLst>
                                  <p:childTnLst>
                                    <p:set>
                                      <p:cBhvr>
                                        <p:cTn id="33" dur="1" fill="hold">
                                          <p:stCondLst>
                                            <p:cond delay="0"/>
                                          </p:stCondLst>
                                        </p:cTn>
                                        <p:tgtEl>
                                          <p:spTgt spid="4">
                                            <p:graphicEl>
                                              <a:dgm id="{B98440F3-8D94-40E8-A322-3420EAAFAB7D}"/>
                                            </p:graphicEl>
                                          </p:spTgt>
                                        </p:tgtEl>
                                        <p:attrNameLst>
                                          <p:attrName>style.visibility</p:attrName>
                                        </p:attrNameLst>
                                      </p:cBhvr>
                                      <p:to>
                                        <p:strVal val="visible"/>
                                      </p:to>
                                    </p:set>
                                    <p:animEffect transition="in" filter="fade">
                                      <p:cBhvr>
                                        <p:cTn id="34" dur="1000"/>
                                        <p:tgtEl>
                                          <p:spTgt spid="4">
                                            <p:graphicEl>
                                              <a:dgm id="{B98440F3-8D94-40E8-A322-3420EAAFAB7D}"/>
                                            </p:graphicEl>
                                          </p:spTgt>
                                        </p:tgtEl>
                                      </p:cBhvr>
                                    </p:animEffect>
                                    <p:anim calcmode="lin" valueType="num">
                                      <p:cBhvr>
                                        <p:cTn id="35" dur="1000" fill="hold"/>
                                        <p:tgtEl>
                                          <p:spTgt spid="4">
                                            <p:graphicEl>
                                              <a:dgm id="{B98440F3-8D94-40E8-A322-3420EAAFAB7D}"/>
                                            </p:graphicEl>
                                          </p:spTgt>
                                        </p:tgtEl>
                                        <p:attrNameLst>
                                          <p:attrName>ppt_x</p:attrName>
                                        </p:attrNameLst>
                                      </p:cBhvr>
                                      <p:tavLst>
                                        <p:tav tm="0">
                                          <p:val>
                                            <p:strVal val="#ppt_x"/>
                                          </p:val>
                                        </p:tav>
                                        <p:tav tm="100000">
                                          <p:val>
                                            <p:strVal val="#ppt_x"/>
                                          </p:val>
                                        </p:tav>
                                      </p:tavLst>
                                    </p:anim>
                                    <p:anim calcmode="lin" valueType="num">
                                      <p:cBhvr>
                                        <p:cTn id="36" dur="1000" fill="hold"/>
                                        <p:tgtEl>
                                          <p:spTgt spid="4">
                                            <p:graphicEl>
                                              <a:dgm id="{B98440F3-8D94-40E8-A322-3420EAAFAB7D}"/>
                                            </p:graphic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4">
                                            <p:graphicEl>
                                              <a:dgm id="{8F88F162-C472-4724-B5BE-34DC1DD5B670}"/>
                                            </p:graphicEl>
                                          </p:spTgt>
                                        </p:tgtEl>
                                        <p:attrNameLst>
                                          <p:attrName>style.visibility</p:attrName>
                                        </p:attrNameLst>
                                      </p:cBhvr>
                                      <p:to>
                                        <p:strVal val="visible"/>
                                      </p:to>
                                    </p:set>
                                    <p:animEffect transition="in" filter="fade">
                                      <p:cBhvr>
                                        <p:cTn id="41" dur="1000"/>
                                        <p:tgtEl>
                                          <p:spTgt spid="4">
                                            <p:graphicEl>
                                              <a:dgm id="{8F88F162-C472-4724-B5BE-34DC1DD5B670}"/>
                                            </p:graphicEl>
                                          </p:spTgt>
                                        </p:tgtEl>
                                      </p:cBhvr>
                                    </p:animEffect>
                                    <p:anim calcmode="lin" valueType="num">
                                      <p:cBhvr>
                                        <p:cTn id="42" dur="1000" fill="hold"/>
                                        <p:tgtEl>
                                          <p:spTgt spid="4">
                                            <p:graphicEl>
                                              <a:dgm id="{8F88F162-C472-4724-B5BE-34DC1DD5B670}"/>
                                            </p:graphicEl>
                                          </p:spTgt>
                                        </p:tgtEl>
                                        <p:attrNameLst>
                                          <p:attrName>ppt_x</p:attrName>
                                        </p:attrNameLst>
                                      </p:cBhvr>
                                      <p:tavLst>
                                        <p:tav tm="0">
                                          <p:val>
                                            <p:strVal val="#ppt_x"/>
                                          </p:val>
                                        </p:tav>
                                        <p:tav tm="100000">
                                          <p:val>
                                            <p:strVal val="#ppt_x"/>
                                          </p:val>
                                        </p:tav>
                                      </p:tavLst>
                                    </p:anim>
                                    <p:anim calcmode="lin" valueType="num">
                                      <p:cBhvr>
                                        <p:cTn id="43" dur="1000" fill="hold"/>
                                        <p:tgtEl>
                                          <p:spTgt spid="4">
                                            <p:graphicEl>
                                              <a:dgm id="{8F88F162-C472-4724-B5BE-34DC1DD5B670}"/>
                                            </p:graphic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4">
                                            <p:graphicEl>
                                              <a:dgm id="{B5A0E7C9-60C0-4150-B68E-D95BDC9E0262}"/>
                                            </p:graphicEl>
                                          </p:spTgt>
                                        </p:tgtEl>
                                        <p:attrNameLst>
                                          <p:attrName>style.visibility</p:attrName>
                                        </p:attrNameLst>
                                      </p:cBhvr>
                                      <p:to>
                                        <p:strVal val="visible"/>
                                      </p:to>
                                    </p:set>
                                    <p:animEffect transition="in" filter="fade">
                                      <p:cBhvr>
                                        <p:cTn id="48" dur="1000"/>
                                        <p:tgtEl>
                                          <p:spTgt spid="4">
                                            <p:graphicEl>
                                              <a:dgm id="{B5A0E7C9-60C0-4150-B68E-D95BDC9E0262}"/>
                                            </p:graphicEl>
                                          </p:spTgt>
                                        </p:tgtEl>
                                      </p:cBhvr>
                                    </p:animEffect>
                                    <p:anim calcmode="lin" valueType="num">
                                      <p:cBhvr>
                                        <p:cTn id="49" dur="1000" fill="hold"/>
                                        <p:tgtEl>
                                          <p:spTgt spid="4">
                                            <p:graphicEl>
                                              <a:dgm id="{B5A0E7C9-60C0-4150-B68E-D95BDC9E0262}"/>
                                            </p:graphicEl>
                                          </p:spTgt>
                                        </p:tgtEl>
                                        <p:attrNameLst>
                                          <p:attrName>ppt_x</p:attrName>
                                        </p:attrNameLst>
                                      </p:cBhvr>
                                      <p:tavLst>
                                        <p:tav tm="0">
                                          <p:val>
                                            <p:strVal val="#ppt_x"/>
                                          </p:val>
                                        </p:tav>
                                        <p:tav tm="100000">
                                          <p:val>
                                            <p:strVal val="#ppt_x"/>
                                          </p:val>
                                        </p:tav>
                                      </p:tavLst>
                                    </p:anim>
                                    <p:anim calcmode="lin" valueType="num">
                                      <p:cBhvr>
                                        <p:cTn id="50" dur="1000" fill="hold"/>
                                        <p:tgtEl>
                                          <p:spTgt spid="4">
                                            <p:graphicEl>
                                              <a:dgm id="{B5A0E7C9-60C0-4150-B68E-D95BDC9E0262}"/>
                                            </p:graphicEl>
                                          </p:spTgt>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4">
                                            <p:graphicEl>
                                              <a:dgm id="{B5F9A474-9A25-4F12-989D-D33686AC6083}"/>
                                            </p:graphicEl>
                                          </p:spTgt>
                                        </p:tgtEl>
                                        <p:attrNameLst>
                                          <p:attrName>style.visibility</p:attrName>
                                        </p:attrNameLst>
                                      </p:cBhvr>
                                      <p:to>
                                        <p:strVal val="visible"/>
                                      </p:to>
                                    </p:set>
                                    <p:animEffect transition="in" filter="fade">
                                      <p:cBhvr>
                                        <p:cTn id="53" dur="1000"/>
                                        <p:tgtEl>
                                          <p:spTgt spid="4">
                                            <p:graphicEl>
                                              <a:dgm id="{B5F9A474-9A25-4F12-989D-D33686AC6083}"/>
                                            </p:graphicEl>
                                          </p:spTgt>
                                        </p:tgtEl>
                                      </p:cBhvr>
                                    </p:animEffect>
                                    <p:anim calcmode="lin" valueType="num">
                                      <p:cBhvr>
                                        <p:cTn id="54" dur="1000" fill="hold"/>
                                        <p:tgtEl>
                                          <p:spTgt spid="4">
                                            <p:graphicEl>
                                              <a:dgm id="{B5F9A474-9A25-4F12-989D-D33686AC6083}"/>
                                            </p:graphicEl>
                                          </p:spTgt>
                                        </p:tgtEl>
                                        <p:attrNameLst>
                                          <p:attrName>ppt_x</p:attrName>
                                        </p:attrNameLst>
                                      </p:cBhvr>
                                      <p:tavLst>
                                        <p:tav tm="0">
                                          <p:val>
                                            <p:strVal val="#ppt_x"/>
                                          </p:val>
                                        </p:tav>
                                        <p:tav tm="100000">
                                          <p:val>
                                            <p:strVal val="#ppt_x"/>
                                          </p:val>
                                        </p:tav>
                                      </p:tavLst>
                                    </p:anim>
                                    <p:anim calcmode="lin" valueType="num">
                                      <p:cBhvr>
                                        <p:cTn id="55" dur="1000" fill="hold"/>
                                        <p:tgtEl>
                                          <p:spTgt spid="4">
                                            <p:graphicEl>
                                              <a:dgm id="{B5F9A474-9A25-4F12-989D-D33686AC6083}"/>
                                            </p:graphic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4">
                                            <p:graphicEl>
                                              <a:dgm id="{4E8A4C9C-DF73-4F3B-BD2C-FD4857AB1A57}"/>
                                            </p:graphicEl>
                                          </p:spTgt>
                                        </p:tgtEl>
                                        <p:attrNameLst>
                                          <p:attrName>style.visibility</p:attrName>
                                        </p:attrNameLst>
                                      </p:cBhvr>
                                      <p:to>
                                        <p:strVal val="visible"/>
                                      </p:to>
                                    </p:set>
                                    <p:animEffect transition="in" filter="fade">
                                      <p:cBhvr>
                                        <p:cTn id="60" dur="1000"/>
                                        <p:tgtEl>
                                          <p:spTgt spid="4">
                                            <p:graphicEl>
                                              <a:dgm id="{4E8A4C9C-DF73-4F3B-BD2C-FD4857AB1A57}"/>
                                            </p:graphicEl>
                                          </p:spTgt>
                                        </p:tgtEl>
                                      </p:cBhvr>
                                    </p:animEffect>
                                    <p:anim calcmode="lin" valueType="num">
                                      <p:cBhvr>
                                        <p:cTn id="61" dur="1000" fill="hold"/>
                                        <p:tgtEl>
                                          <p:spTgt spid="4">
                                            <p:graphicEl>
                                              <a:dgm id="{4E8A4C9C-DF73-4F3B-BD2C-FD4857AB1A57}"/>
                                            </p:graphicEl>
                                          </p:spTgt>
                                        </p:tgtEl>
                                        <p:attrNameLst>
                                          <p:attrName>ppt_x</p:attrName>
                                        </p:attrNameLst>
                                      </p:cBhvr>
                                      <p:tavLst>
                                        <p:tav tm="0">
                                          <p:val>
                                            <p:strVal val="#ppt_x"/>
                                          </p:val>
                                        </p:tav>
                                        <p:tav tm="100000">
                                          <p:val>
                                            <p:strVal val="#ppt_x"/>
                                          </p:val>
                                        </p:tav>
                                      </p:tavLst>
                                    </p:anim>
                                    <p:anim calcmode="lin" valueType="num">
                                      <p:cBhvr>
                                        <p:cTn id="62" dur="1000" fill="hold"/>
                                        <p:tgtEl>
                                          <p:spTgt spid="4">
                                            <p:graphicEl>
                                              <a:dgm id="{4E8A4C9C-DF73-4F3B-BD2C-FD4857AB1A57}"/>
                                            </p:graphicEl>
                                          </p:spTgt>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4">
                                            <p:graphicEl>
                                              <a:dgm id="{968E2DCD-148C-4285-9D98-3FBBEB047ED1}"/>
                                            </p:graphicEl>
                                          </p:spTgt>
                                        </p:tgtEl>
                                        <p:attrNameLst>
                                          <p:attrName>style.visibility</p:attrName>
                                        </p:attrNameLst>
                                      </p:cBhvr>
                                      <p:to>
                                        <p:strVal val="visible"/>
                                      </p:to>
                                    </p:set>
                                    <p:animEffect transition="in" filter="fade">
                                      <p:cBhvr>
                                        <p:cTn id="65" dur="1000"/>
                                        <p:tgtEl>
                                          <p:spTgt spid="4">
                                            <p:graphicEl>
                                              <a:dgm id="{968E2DCD-148C-4285-9D98-3FBBEB047ED1}"/>
                                            </p:graphicEl>
                                          </p:spTgt>
                                        </p:tgtEl>
                                      </p:cBhvr>
                                    </p:animEffect>
                                    <p:anim calcmode="lin" valueType="num">
                                      <p:cBhvr>
                                        <p:cTn id="66" dur="1000" fill="hold"/>
                                        <p:tgtEl>
                                          <p:spTgt spid="4">
                                            <p:graphicEl>
                                              <a:dgm id="{968E2DCD-148C-4285-9D98-3FBBEB047ED1}"/>
                                            </p:graphicEl>
                                          </p:spTgt>
                                        </p:tgtEl>
                                        <p:attrNameLst>
                                          <p:attrName>ppt_x</p:attrName>
                                        </p:attrNameLst>
                                      </p:cBhvr>
                                      <p:tavLst>
                                        <p:tav tm="0">
                                          <p:val>
                                            <p:strVal val="#ppt_x"/>
                                          </p:val>
                                        </p:tav>
                                        <p:tav tm="100000">
                                          <p:val>
                                            <p:strVal val="#ppt_x"/>
                                          </p:val>
                                        </p:tav>
                                      </p:tavLst>
                                    </p:anim>
                                    <p:anim calcmode="lin" valueType="num">
                                      <p:cBhvr>
                                        <p:cTn id="67" dur="1000" fill="hold"/>
                                        <p:tgtEl>
                                          <p:spTgt spid="4">
                                            <p:graphicEl>
                                              <a:dgm id="{968E2DCD-148C-4285-9D98-3FBBEB047ED1}"/>
                                            </p:graphic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4">
                                            <p:graphicEl>
                                              <a:dgm id="{A451264D-CA1E-4F4A-B680-354AF0E97F09}"/>
                                            </p:graphicEl>
                                          </p:spTgt>
                                        </p:tgtEl>
                                        <p:attrNameLst>
                                          <p:attrName>style.visibility</p:attrName>
                                        </p:attrNameLst>
                                      </p:cBhvr>
                                      <p:to>
                                        <p:strVal val="visible"/>
                                      </p:to>
                                    </p:set>
                                    <p:animEffect transition="in" filter="fade">
                                      <p:cBhvr>
                                        <p:cTn id="72" dur="1000"/>
                                        <p:tgtEl>
                                          <p:spTgt spid="4">
                                            <p:graphicEl>
                                              <a:dgm id="{A451264D-CA1E-4F4A-B680-354AF0E97F09}"/>
                                            </p:graphicEl>
                                          </p:spTgt>
                                        </p:tgtEl>
                                      </p:cBhvr>
                                    </p:animEffect>
                                    <p:anim calcmode="lin" valueType="num">
                                      <p:cBhvr>
                                        <p:cTn id="73" dur="1000" fill="hold"/>
                                        <p:tgtEl>
                                          <p:spTgt spid="4">
                                            <p:graphicEl>
                                              <a:dgm id="{A451264D-CA1E-4F4A-B680-354AF0E97F09}"/>
                                            </p:graphicEl>
                                          </p:spTgt>
                                        </p:tgtEl>
                                        <p:attrNameLst>
                                          <p:attrName>ppt_x</p:attrName>
                                        </p:attrNameLst>
                                      </p:cBhvr>
                                      <p:tavLst>
                                        <p:tav tm="0">
                                          <p:val>
                                            <p:strVal val="#ppt_x"/>
                                          </p:val>
                                        </p:tav>
                                        <p:tav tm="100000">
                                          <p:val>
                                            <p:strVal val="#ppt_x"/>
                                          </p:val>
                                        </p:tav>
                                      </p:tavLst>
                                    </p:anim>
                                    <p:anim calcmode="lin" valueType="num">
                                      <p:cBhvr>
                                        <p:cTn id="74" dur="1000" fill="hold"/>
                                        <p:tgtEl>
                                          <p:spTgt spid="4">
                                            <p:graphicEl>
                                              <a:dgm id="{A451264D-CA1E-4F4A-B680-354AF0E97F09}"/>
                                            </p:graphicEl>
                                          </p:spTgt>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4">
                                            <p:graphicEl>
                                              <a:dgm id="{819555EC-C7C1-4659-8669-07F0C047D8AC}"/>
                                            </p:graphicEl>
                                          </p:spTgt>
                                        </p:tgtEl>
                                        <p:attrNameLst>
                                          <p:attrName>style.visibility</p:attrName>
                                        </p:attrNameLst>
                                      </p:cBhvr>
                                      <p:to>
                                        <p:strVal val="visible"/>
                                      </p:to>
                                    </p:set>
                                    <p:animEffect transition="in" filter="fade">
                                      <p:cBhvr>
                                        <p:cTn id="77" dur="1000"/>
                                        <p:tgtEl>
                                          <p:spTgt spid="4">
                                            <p:graphicEl>
                                              <a:dgm id="{819555EC-C7C1-4659-8669-07F0C047D8AC}"/>
                                            </p:graphicEl>
                                          </p:spTgt>
                                        </p:tgtEl>
                                      </p:cBhvr>
                                    </p:animEffect>
                                    <p:anim calcmode="lin" valueType="num">
                                      <p:cBhvr>
                                        <p:cTn id="78" dur="1000" fill="hold"/>
                                        <p:tgtEl>
                                          <p:spTgt spid="4">
                                            <p:graphicEl>
                                              <a:dgm id="{819555EC-C7C1-4659-8669-07F0C047D8AC}"/>
                                            </p:graphicEl>
                                          </p:spTgt>
                                        </p:tgtEl>
                                        <p:attrNameLst>
                                          <p:attrName>ppt_x</p:attrName>
                                        </p:attrNameLst>
                                      </p:cBhvr>
                                      <p:tavLst>
                                        <p:tav tm="0">
                                          <p:val>
                                            <p:strVal val="#ppt_x"/>
                                          </p:val>
                                        </p:tav>
                                        <p:tav tm="100000">
                                          <p:val>
                                            <p:strVal val="#ppt_x"/>
                                          </p:val>
                                        </p:tav>
                                      </p:tavLst>
                                    </p:anim>
                                    <p:anim calcmode="lin" valueType="num">
                                      <p:cBhvr>
                                        <p:cTn id="79" dur="1000" fill="hold"/>
                                        <p:tgtEl>
                                          <p:spTgt spid="4">
                                            <p:graphicEl>
                                              <a:dgm id="{819555EC-C7C1-4659-8669-07F0C047D8AC}"/>
                                            </p:graphic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4">
                                            <p:graphicEl>
                                              <a:dgm id="{3352F6E6-3DAB-4605-B1B6-2377BED379B1}"/>
                                            </p:graphicEl>
                                          </p:spTgt>
                                        </p:tgtEl>
                                        <p:attrNameLst>
                                          <p:attrName>style.visibility</p:attrName>
                                        </p:attrNameLst>
                                      </p:cBhvr>
                                      <p:to>
                                        <p:strVal val="visible"/>
                                      </p:to>
                                    </p:set>
                                    <p:animEffect transition="in" filter="fade">
                                      <p:cBhvr>
                                        <p:cTn id="84" dur="1000"/>
                                        <p:tgtEl>
                                          <p:spTgt spid="4">
                                            <p:graphicEl>
                                              <a:dgm id="{3352F6E6-3DAB-4605-B1B6-2377BED379B1}"/>
                                            </p:graphicEl>
                                          </p:spTgt>
                                        </p:tgtEl>
                                      </p:cBhvr>
                                    </p:animEffect>
                                    <p:anim calcmode="lin" valueType="num">
                                      <p:cBhvr>
                                        <p:cTn id="85" dur="1000" fill="hold"/>
                                        <p:tgtEl>
                                          <p:spTgt spid="4">
                                            <p:graphicEl>
                                              <a:dgm id="{3352F6E6-3DAB-4605-B1B6-2377BED379B1}"/>
                                            </p:graphicEl>
                                          </p:spTgt>
                                        </p:tgtEl>
                                        <p:attrNameLst>
                                          <p:attrName>ppt_x</p:attrName>
                                        </p:attrNameLst>
                                      </p:cBhvr>
                                      <p:tavLst>
                                        <p:tav tm="0">
                                          <p:val>
                                            <p:strVal val="#ppt_x"/>
                                          </p:val>
                                        </p:tav>
                                        <p:tav tm="100000">
                                          <p:val>
                                            <p:strVal val="#ppt_x"/>
                                          </p:val>
                                        </p:tav>
                                      </p:tavLst>
                                    </p:anim>
                                    <p:anim calcmode="lin" valueType="num">
                                      <p:cBhvr>
                                        <p:cTn id="86" dur="1000" fill="hold"/>
                                        <p:tgtEl>
                                          <p:spTgt spid="4">
                                            <p:graphicEl>
                                              <a:dgm id="{3352F6E6-3DAB-4605-B1B6-2377BED379B1}"/>
                                            </p:graphicEl>
                                          </p:spTgt>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4">
                                            <p:graphicEl>
                                              <a:dgm id="{AC148C52-C560-4495-A6D3-7F031B77A462}"/>
                                            </p:graphicEl>
                                          </p:spTgt>
                                        </p:tgtEl>
                                        <p:attrNameLst>
                                          <p:attrName>style.visibility</p:attrName>
                                        </p:attrNameLst>
                                      </p:cBhvr>
                                      <p:to>
                                        <p:strVal val="visible"/>
                                      </p:to>
                                    </p:set>
                                    <p:animEffect transition="in" filter="fade">
                                      <p:cBhvr>
                                        <p:cTn id="89" dur="1000"/>
                                        <p:tgtEl>
                                          <p:spTgt spid="4">
                                            <p:graphicEl>
                                              <a:dgm id="{AC148C52-C560-4495-A6D3-7F031B77A462}"/>
                                            </p:graphicEl>
                                          </p:spTgt>
                                        </p:tgtEl>
                                      </p:cBhvr>
                                    </p:animEffect>
                                    <p:anim calcmode="lin" valueType="num">
                                      <p:cBhvr>
                                        <p:cTn id="90" dur="1000" fill="hold"/>
                                        <p:tgtEl>
                                          <p:spTgt spid="4">
                                            <p:graphicEl>
                                              <a:dgm id="{AC148C52-C560-4495-A6D3-7F031B77A462}"/>
                                            </p:graphicEl>
                                          </p:spTgt>
                                        </p:tgtEl>
                                        <p:attrNameLst>
                                          <p:attrName>ppt_x</p:attrName>
                                        </p:attrNameLst>
                                      </p:cBhvr>
                                      <p:tavLst>
                                        <p:tav tm="0">
                                          <p:val>
                                            <p:strVal val="#ppt_x"/>
                                          </p:val>
                                        </p:tav>
                                        <p:tav tm="100000">
                                          <p:val>
                                            <p:strVal val="#ppt_x"/>
                                          </p:val>
                                        </p:tav>
                                      </p:tavLst>
                                    </p:anim>
                                    <p:anim calcmode="lin" valueType="num">
                                      <p:cBhvr>
                                        <p:cTn id="91" dur="1000" fill="hold"/>
                                        <p:tgtEl>
                                          <p:spTgt spid="4">
                                            <p:graphicEl>
                                              <a:dgm id="{AC148C52-C560-4495-A6D3-7F031B77A462}"/>
                                            </p:graphicEl>
                                          </p:spTgt>
                                        </p:tgtEl>
                                        <p:attrNameLst>
                                          <p:attrName>ppt_y</p:attrName>
                                        </p:attrNameLst>
                                      </p:cBhvr>
                                      <p:tavLst>
                                        <p:tav tm="0">
                                          <p:val>
                                            <p:strVal val="#ppt_y+.1"/>
                                          </p:val>
                                        </p:tav>
                                        <p:tav tm="100000">
                                          <p:val>
                                            <p:strVal val="#ppt_y"/>
                                          </p:val>
                                        </p:tav>
                                      </p:tavLst>
                                    </p:anim>
                                  </p:childTnLst>
                                </p:cTn>
                              </p:par>
                              <p:par>
                                <p:cTn id="92" presetID="16" presetClass="entr" presetSubtype="21" fill="hold" nodeType="withEffect">
                                  <p:stCondLst>
                                    <p:cond delay="0"/>
                                  </p:stCondLst>
                                  <p:childTnLst>
                                    <p:set>
                                      <p:cBhvr>
                                        <p:cTn id="93" dur="1" fill="hold">
                                          <p:stCondLst>
                                            <p:cond delay="0"/>
                                          </p:stCondLst>
                                        </p:cTn>
                                        <p:tgtEl>
                                          <p:spTgt spid="6"/>
                                        </p:tgtEl>
                                        <p:attrNameLst>
                                          <p:attrName>style.visibility</p:attrName>
                                        </p:attrNameLst>
                                      </p:cBhvr>
                                      <p:to>
                                        <p:strVal val="visible"/>
                                      </p:to>
                                    </p:set>
                                    <p:animEffect transition="in" filter="barn(inVertical)">
                                      <p:cBhvr>
                                        <p:cTn id="9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Graphic spid="4" grpId="0">
        <p:bldSub>
          <a:bldDgm bld="lvlOne"/>
        </p:bldSub>
      </p:bldGraphic>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165</Words>
  <Application>Microsoft Office PowerPoint</Application>
  <PresentationFormat>شاشة عريضة</PresentationFormat>
  <Paragraphs>27</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نسق Office</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Maher</dc:creator>
  <cp:lastModifiedBy>عاليه طلال</cp:lastModifiedBy>
  <cp:revision>11</cp:revision>
  <dcterms:created xsi:type="dcterms:W3CDTF">2021-03-08T21:04:22Z</dcterms:created>
  <dcterms:modified xsi:type="dcterms:W3CDTF">2021-03-09T17:16:11Z</dcterms:modified>
</cp:coreProperties>
</file>