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4930"/>
    <a:srgbClr val="EFDA9F"/>
    <a:srgbClr val="E4C361"/>
    <a:srgbClr val="BB4F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>
        <p:scale>
          <a:sx n="33" d="100"/>
          <a:sy n="33" d="100"/>
        </p:scale>
        <p:origin x="1404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 /><Relationship Id="rId2" Type="http://schemas.openxmlformats.org/officeDocument/2006/relationships/image" Target="../media/image7.jpg" /><Relationship Id="rId1" Type="http://schemas.openxmlformats.org/officeDocument/2006/relationships/image" Target="../media/image3.jpg" 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 /><Relationship Id="rId2" Type="http://schemas.openxmlformats.org/officeDocument/2006/relationships/image" Target="../media/image7.jpg" /><Relationship Id="rId1" Type="http://schemas.openxmlformats.org/officeDocument/2006/relationships/image" Target="../media/image3.jpg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95DBB7-050B-4500-B59C-387699466A67}" type="doc">
      <dgm:prSet loTypeId="urn:microsoft.com/office/officeart/2005/8/layout/hierarchy1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DD564293-B250-4379-A57A-4EBDE35539E8}">
      <dgm:prSet phldrT="[نص]" custT="1"/>
      <dgm:spPr/>
      <dgm:t>
        <a:bodyPr/>
        <a:lstStyle/>
        <a:p>
          <a:pPr rtl="1"/>
          <a:r>
            <a:rPr lang="ar-SY" sz="2000" b="1" dirty="0"/>
            <a:t>أسباب الأزمات و المشكلات السياسية</a:t>
          </a:r>
          <a:endParaRPr lang="ar-SA" sz="2000" b="1" dirty="0"/>
        </a:p>
      </dgm:t>
    </dgm:pt>
    <dgm:pt modelId="{22FA7016-6EEB-460D-A1A7-15D687C5A01F}" type="parTrans" cxnId="{192074BC-48DB-4DEC-AFEC-F4CB73EDDFA1}">
      <dgm:prSet/>
      <dgm:spPr/>
      <dgm:t>
        <a:bodyPr/>
        <a:lstStyle/>
        <a:p>
          <a:pPr rtl="1"/>
          <a:endParaRPr lang="ar-SA" sz="2000"/>
        </a:p>
      </dgm:t>
    </dgm:pt>
    <dgm:pt modelId="{D481629F-C384-403C-9A3F-F6B28B8A9D97}" type="sibTrans" cxnId="{192074BC-48DB-4DEC-AFEC-F4CB73EDDFA1}">
      <dgm:prSet/>
      <dgm:spPr/>
      <dgm:t>
        <a:bodyPr/>
        <a:lstStyle/>
        <a:p>
          <a:pPr rtl="1"/>
          <a:endParaRPr lang="ar-SA" sz="2000"/>
        </a:p>
      </dgm:t>
    </dgm:pt>
    <dgm:pt modelId="{B8361F68-FCF8-42BF-930B-BF359563014D}">
      <dgm:prSet phldrT="[نص]" custT="1"/>
      <dgm:spPr/>
      <dgm:t>
        <a:bodyPr/>
        <a:lstStyle/>
        <a:p>
          <a:pPr rtl="1"/>
          <a:r>
            <a:rPr lang="ar-SY" sz="2000" b="1" dirty="0"/>
            <a:t>أسباب سياسية</a:t>
          </a:r>
          <a:endParaRPr lang="ar-SA" sz="2000" b="1" dirty="0"/>
        </a:p>
      </dgm:t>
    </dgm:pt>
    <dgm:pt modelId="{0F64ABF4-56D5-4393-8DC8-5467CC9A64C2}" type="parTrans" cxnId="{018CB10B-5A2F-481A-9B67-B0F56327A4C1}">
      <dgm:prSet/>
      <dgm:spPr/>
      <dgm:t>
        <a:bodyPr/>
        <a:lstStyle/>
        <a:p>
          <a:pPr rtl="1"/>
          <a:endParaRPr lang="ar-SA" sz="2000"/>
        </a:p>
      </dgm:t>
    </dgm:pt>
    <dgm:pt modelId="{8BE6863F-77A1-4544-8B6E-ED4E9BCAFC96}" type="sibTrans" cxnId="{018CB10B-5A2F-481A-9B67-B0F56327A4C1}">
      <dgm:prSet/>
      <dgm:spPr/>
      <dgm:t>
        <a:bodyPr/>
        <a:lstStyle/>
        <a:p>
          <a:pPr rtl="1"/>
          <a:endParaRPr lang="ar-SA" sz="2000"/>
        </a:p>
      </dgm:t>
    </dgm:pt>
    <dgm:pt modelId="{3523E95A-6A3D-4EF4-821D-2B02EB7B5FC2}">
      <dgm:prSet phldrT="[نص]" custT="1"/>
      <dgm:spPr>
        <a:ln>
          <a:solidFill>
            <a:srgbClr val="684930"/>
          </a:solidFill>
        </a:ln>
      </dgm:spPr>
      <dgm:t>
        <a:bodyPr/>
        <a:lstStyle/>
        <a:p>
          <a:pPr rtl="1"/>
          <a:r>
            <a:rPr lang="ar-SY" sz="2000" b="1" dirty="0"/>
            <a:t>سكون الغرض منها بسط النفوذ على الدول الأخرى</a:t>
          </a:r>
          <a:endParaRPr lang="ar-SA" sz="2000" b="1" dirty="0"/>
        </a:p>
      </dgm:t>
    </dgm:pt>
    <dgm:pt modelId="{F24018FF-DD29-4812-968C-A680A4931CAA}" type="parTrans" cxnId="{1CF7100B-BBBE-4952-9D1E-E93BF9818AAC}">
      <dgm:prSet/>
      <dgm:spPr/>
      <dgm:t>
        <a:bodyPr/>
        <a:lstStyle/>
        <a:p>
          <a:pPr rtl="1"/>
          <a:endParaRPr lang="ar-SA" sz="2000"/>
        </a:p>
      </dgm:t>
    </dgm:pt>
    <dgm:pt modelId="{79BB38D1-0043-49B8-A4C0-72056476D0A9}" type="sibTrans" cxnId="{1CF7100B-BBBE-4952-9D1E-E93BF9818AAC}">
      <dgm:prSet/>
      <dgm:spPr/>
      <dgm:t>
        <a:bodyPr/>
        <a:lstStyle/>
        <a:p>
          <a:pPr rtl="1"/>
          <a:endParaRPr lang="ar-SA" sz="2000"/>
        </a:p>
      </dgm:t>
    </dgm:pt>
    <dgm:pt modelId="{A32306C9-9895-4116-A666-17B710D821D0}">
      <dgm:prSet phldrT="[نص]" custT="1"/>
      <dgm:spPr/>
      <dgm:t>
        <a:bodyPr/>
        <a:lstStyle/>
        <a:p>
          <a:pPr rtl="1"/>
          <a:r>
            <a:rPr lang="ar-SY" sz="2000" b="1" dirty="0"/>
            <a:t>أسباب اقتصادية</a:t>
          </a:r>
          <a:endParaRPr lang="ar-SA" sz="2000" b="1" dirty="0"/>
        </a:p>
      </dgm:t>
    </dgm:pt>
    <dgm:pt modelId="{64873CEE-48DC-4346-9A67-DFA307A3FE6F}" type="parTrans" cxnId="{061A4973-0516-46E1-9710-8C825464155C}">
      <dgm:prSet/>
      <dgm:spPr/>
      <dgm:t>
        <a:bodyPr/>
        <a:lstStyle/>
        <a:p>
          <a:pPr rtl="1"/>
          <a:endParaRPr lang="ar-SA" sz="2000"/>
        </a:p>
      </dgm:t>
    </dgm:pt>
    <dgm:pt modelId="{4712DACA-8050-47AC-A3A4-0EAF78EF706B}" type="sibTrans" cxnId="{061A4973-0516-46E1-9710-8C825464155C}">
      <dgm:prSet/>
      <dgm:spPr/>
      <dgm:t>
        <a:bodyPr/>
        <a:lstStyle/>
        <a:p>
          <a:pPr rtl="1"/>
          <a:endParaRPr lang="ar-SA" sz="2000"/>
        </a:p>
      </dgm:t>
    </dgm:pt>
    <dgm:pt modelId="{A526BAF7-1EC1-4BE5-BBD5-6780A58B5FC5}">
      <dgm:prSet phldrT="[نص]" custT="1"/>
      <dgm:spPr>
        <a:ln>
          <a:solidFill>
            <a:srgbClr val="684930"/>
          </a:solidFill>
        </a:ln>
      </dgm:spPr>
      <dgm:t>
        <a:bodyPr/>
        <a:lstStyle/>
        <a:p>
          <a:pPr rtl="1"/>
          <a:r>
            <a:rPr lang="ar-SY" sz="2000" b="1" dirty="0"/>
            <a:t>حيث تعاني بعض الدول من مشاكل اقتصادية فتلجأ إلى بسط نفوذها على دول أخرى أقل قوة منها و ذلك بهدف السيطرة على موارد هذه الدول و ثرواتها</a:t>
          </a:r>
          <a:endParaRPr lang="ar-SA" sz="2000" b="1" dirty="0"/>
        </a:p>
      </dgm:t>
    </dgm:pt>
    <dgm:pt modelId="{901A21FD-515D-46DC-9404-F75C2DDDC8A7}" type="parTrans" cxnId="{1F90B17B-284C-4CED-9A3C-B5F979A822D2}">
      <dgm:prSet/>
      <dgm:spPr/>
      <dgm:t>
        <a:bodyPr/>
        <a:lstStyle/>
        <a:p>
          <a:pPr rtl="1"/>
          <a:endParaRPr lang="ar-SA" sz="2000"/>
        </a:p>
      </dgm:t>
    </dgm:pt>
    <dgm:pt modelId="{EF0F44E9-798A-4B7E-A02C-6BD2FA96FDF8}" type="sibTrans" cxnId="{1F90B17B-284C-4CED-9A3C-B5F979A822D2}">
      <dgm:prSet/>
      <dgm:spPr/>
      <dgm:t>
        <a:bodyPr/>
        <a:lstStyle/>
        <a:p>
          <a:pPr rtl="1"/>
          <a:endParaRPr lang="ar-SA" sz="2000"/>
        </a:p>
      </dgm:t>
    </dgm:pt>
    <dgm:pt modelId="{C0942382-BAEF-42A3-97C8-BFA2A9566268}" type="pres">
      <dgm:prSet presAssocID="{E195DBB7-050B-4500-B59C-387699466A67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B10AFCD9-AFAF-4F95-BD60-D05D1040D96D}" type="pres">
      <dgm:prSet presAssocID="{DD564293-B250-4379-A57A-4EBDE35539E8}" presName="hierRoot1" presStyleCnt="0"/>
      <dgm:spPr/>
    </dgm:pt>
    <dgm:pt modelId="{BE73F450-F0A9-40C9-A478-80E463C494BC}" type="pres">
      <dgm:prSet presAssocID="{DD564293-B250-4379-A57A-4EBDE35539E8}" presName="composite" presStyleCnt="0"/>
      <dgm:spPr/>
    </dgm:pt>
    <dgm:pt modelId="{EC441442-16CD-4991-B8D5-EB69BA158B01}" type="pres">
      <dgm:prSet presAssocID="{DD564293-B250-4379-A57A-4EBDE35539E8}" presName="background" presStyleLbl="node0" presStyleIdx="0" presStyleCnt="1"/>
      <dgm:spPr/>
    </dgm:pt>
    <dgm:pt modelId="{F26DC865-625F-4787-8E53-3A80B2A0B483}" type="pres">
      <dgm:prSet presAssocID="{DD564293-B250-4379-A57A-4EBDE35539E8}" presName="text" presStyleLbl="fgAcc0" presStyleIdx="0" presStyleCnt="1" custScaleX="200332">
        <dgm:presLayoutVars>
          <dgm:chPref val="3"/>
        </dgm:presLayoutVars>
      </dgm:prSet>
      <dgm:spPr/>
    </dgm:pt>
    <dgm:pt modelId="{01449145-44F5-48B5-B29D-CF1963005209}" type="pres">
      <dgm:prSet presAssocID="{DD564293-B250-4379-A57A-4EBDE35539E8}" presName="hierChild2" presStyleCnt="0"/>
      <dgm:spPr/>
    </dgm:pt>
    <dgm:pt modelId="{D63391DC-4E3F-418A-8552-9F0948D1B943}" type="pres">
      <dgm:prSet presAssocID="{0F64ABF4-56D5-4393-8DC8-5467CC9A64C2}" presName="Name10" presStyleLbl="parChTrans1D2" presStyleIdx="0" presStyleCnt="2"/>
      <dgm:spPr/>
    </dgm:pt>
    <dgm:pt modelId="{4A5409FE-07CA-4A4B-AFE7-7CB9FE3AC764}" type="pres">
      <dgm:prSet presAssocID="{B8361F68-FCF8-42BF-930B-BF359563014D}" presName="hierRoot2" presStyleCnt="0"/>
      <dgm:spPr/>
    </dgm:pt>
    <dgm:pt modelId="{BEF7CD63-188E-4D00-B9B6-B08FA8D22557}" type="pres">
      <dgm:prSet presAssocID="{B8361F68-FCF8-42BF-930B-BF359563014D}" presName="composite2" presStyleCnt="0"/>
      <dgm:spPr/>
    </dgm:pt>
    <dgm:pt modelId="{4255B298-FD0D-4D0D-8C89-92FDFFDC72AF}" type="pres">
      <dgm:prSet presAssocID="{B8361F68-FCF8-42BF-930B-BF359563014D}" presName="background2" presStyleLbl="node2" presStyleIdx="0" presStyleCnt="2"/>
      <dgm:spPr/>
    </dgm:pt>
    <dgm:pt modelId="{85DB9E0F-F647-42FC-A457-69AB631F9AFD}" type="pres">
      <dgm:prSet presAssocID="{B8361F68-FCF8-42BF-930B-BF359563014D}" presName="text2" presStyleLbl="fgAcc2" presStyleIdx="0" presStyleCnt="2" custScaleX="91873">
        <dgm:presLayoutVars>
          <dgm:chPref val="3"/>
        </dgm:presLayoutVars>
      </dgm:prSet>
      <dgm:spPr/>
    </dgm:pt>
    <dgm:pt modelId="{5E2E6483-5FF4-48A0-883D-471435FA3BCD}" type="pres">
      <dgm:prSet presAssocID="{B8361F68-FCF8-42BF-930B-BF359563014D}" presName="hierChild3" presStyleCnt="0"/>
      <dgm:spPr/>
    </dgm:pt>
    <dgm:pt modelId="{40C7D44E-DE70-4724-9F71-3D0F65A5C529}" type="pres">
      <dgm:prSet presAssocID="{F24018FF-DD29-4812-968C-A680A4931CAA}" presName="Name17" presStyleLbl="parChTrans1D3" presStyleIdx="0" presStyleCnt="2"/>
      <dgm:spPr/>
    </dgm:pt>
    <dgm:pt modelId="{18A20A06-3CC6-4A0E-A9D8-43090B7D695E}" type="pres">
      <dgm:prSet presAssocID="{3523E95A-6A3D-4EF4-821D-2B02EB7B5FC2}" presName="hierRoot3" presStyleCnt="0"/>
      <dgm:spPr/>
    </dgm:pt>
    <dgm:pt modelId="{C35968AC-E1D6-45A7-AADE-031BF3624A01}" type="pres">
      <dgm:prSet presAssocID="{3523E95A-6A3D-4EF4-821D-2B02EB7B5FC2}" presName="composite3" presStyleCnt="0"/>
      <dgm:spPr/>
    </dgm:pt>
    <dgm:pt modelId="{72C01EDA-E129-4DCD-B74C-B060D6268D4D}" type="pres">
      <dgm:prSet presAssocID="{3523E95A-6A3D-4EF4-821D-2B02EB7B5FC2}" presName="background3" presStyleLbl="node3" presStyleIdx="0" presStyleCnt="2"/>
      <dgm:spPr>
        <a:solidFill>
          <a:srgbClr val="684930"/>
        </a:solidFill>
        <a:ln>
          <a:solidFill>
            <a:srgbClr val="684930"/>
          </a:solidFill>
        </a:ln>
      </dgm:spPr>
    </dgm:pt>
    <dgm:pt modelId="{2AE5B628-4989-4621-A85F-8A148FCBDCEE}" type="pres">
      <dgm:prSet presAssocID="{3523E95A-6A3D-4EF4-821D-2B02EB7B5FC2}" presName="text3" presStyleLbl="fgAcc3" presStyleIdx="0" presStyleCnt="2" custScaleX="200332">
        <dgm:presLayoutVars>
          <dgm:chPref val="3"/>
        </dgm:presLayoutVars>
      </dgm:prSet>
      <dgm:spPr/>
    </dgm:pt>
    <dgm:pt modelId="{DEB50F8F-CA1E-47D5-BA8D-276609F92D1C}" type="pres">
      <dgm:prSet presAssocID="{3523E95A-6A3D-4EF4-821D-2B02EB7B5FC2}" presName="hierChild4" presStyleCnt="0"/>
      <dgm:spPr/>
    </dgm:pt>
    <dgm:pt modelId="{976E2C30-FB63-448A-8647-99FC536A0996}" type="pres">
      <dgm:prSet presAssocID="{64873CEE-48DC-4346-9A67-DFA307A3FE6F}" presName="Name10" presStyleLbl="parChTrans1D2" presStyleIdx="1" presStyleCnt="2"/>
      <dgm:spPr/>
    </dgm:pt>
    <dgm:pt modelId="{E6B15992-45EE-4388-8F10-8323106FF679}" type="pres">
      <dgm:prSet presAssocID="{A32306C9-9895-4116-A666-17B710D821D0}" presName="hierRoot2" presStyleCnt="0"/>
      <dgm:spPr/>
    </dgm:pt>
    <dgm:pt modelId="{A0EA3098-35C3-4CD8-B020-EE12FDE2A729}" type="pres">
      <dgm:prSet presAssocID="{A32306C9-9895-4116-A666-17B710D821D0}" presName="composite2" presStyleCnt="0"/>
      <dgm:spPr/>
    </dgm:pt>
    <dgm:pt modelId="{F5D35F9D-F8D2-47E2-9F4B-C1E8FB3127E8}" type="pres">
      <dgm:prSet presAssocID="{A32306C9-9895-4116-A666-17B710D821D0}" presName="background2" presStyleLbl="node2" presStyleIdx="1" presStyleCnt="2"/>
      <dgm:spPr/>
    </dgm:pt>
    <dgm:pt modelId="{43B57A2E-EB3F-4335-AE32-6A7AD9F4B6A8}" type="pres">
      <dgm:prSet presAssocID="{A32306C9-9895-4116-A666-17B710D821D0}" presName="text2" presStyleLbl="fgAcc2" presStyleIdx="1" presStyleCnt="2" custScaleX="91873">
        <dgm:presLayoutVars>
          <dgm:chPref val="3"/>
        </dgm:presLayoutVars>
      </dgm:prSet>
      <dgm:spPr/>
    </dgm:pt>
    <dgm:pt modelId="{167AC6FE-6377-4D7D-8B16-8D72CD5A9BD0}" type="pres">
      <dgm:prSet presAssocID="{A32306C9-9895-4116-A666-17B710D821D0}" presName="hierChild3" presStyleCnt="0"/>
      <dgm:spPr/>
    </dgm:pt>
    <dgm:pt modelId="{846F50D7-B5E1-46C7-990E-59D4B709CC2A}" type="pres">
      <dgm:prSet presAssocID="{901A21FD-515D-46DC-9404-F75C2DDDC8A7}" presName="Name17" presStyleLbl="parChTrans1D3" presStyleIdx="1" presStyleCnt="2"/>
      <dgm:spPr/>
    </dgm:pt>
    <dgm:pt modelId="{BF0D37D6-2BA0-49C9-A173-5D9E96ACC6B0}" type="pres">
      <dgm:prSet presAssocID="{A526BAF7-1EC1-4BE5-BBD5-6780A58B5FC5}" presName="hierRoot3" presStyleCnt="0"/>
      <dgm:spPr/>
    </dgm:pt>
    <dgm:pt modelId="{E872E71A-936B-481F-B746-CF76455B0630}" type="pres">
      <dgm:prSet presAssocID="{A526BAF7-1EC1-4BE5-BBD5-6780A58B5FC5}" presName="composite3" presStyleCnt="0"/>
      <dgm:spPr/>
    </dgm:pt>
    <dgm:pt modelId="{055B4F82-7AAE-476F-BB47-426BD1DB168C}" type="pres">
      <dgm:prSet presAssocID="{A526BAF7-1EC1-4BE5-BBD5-6780A58B5FC5}" presName="background3" presStyleLbl="node3" presStyleIdx="1" presStyleCnt="2"/>
      <dgm:spPr>
        <a:solidFill>
          <a:srgbClr val="684930"/>
        </a:solidFill>
        <a:ln>
          <a:solidFill>
            <a:srgbClr val="684930"/>
          </a:solidFill>
        </a:ln>
      </dgm:spPr>
    </dgm:pt>
    <dgm:pt modelId="{264E2698-83D5-47A9-83D1-0F16D5C1FE7A}" type="pres">
      <dgm:prSet presAssocID="{A526BAF7-1EC1-4BE5-BBD5-6780A58B5FC5}" presName="text3" presStyleLbl="fgAcc3" presStyleIdx="1" presStyleCnt="2" custScaleX="200332">
        <dgm:presLayoutVars>
          <dgm:chPref val="3"/>
        </dgm:presLayoutVars>
      </dgm:prSet>
      <dgm:spPr/>
    </dgm:pt>
    <dgm:pt modelId="{049D4060-816F-48F6-B65C-4F056E824F1B}" type="pres">
      <dgm:prSet presAssocID="{A526BAF7-1EC1-4BE5-BBD5-6780A58B5FC5}" presName="hierChild4" presStyleCnt="0"/>
      <dgm:spPr/>
    </dgm:pt>
  </dgm:ptLst>
  <dgm:cxnLst>
    <dgm:cxn modelId="{1CF7100B-BBBE-4952-9D1E-E93BF9818AAC}" srcId="{B8361F68-FCF8-42BF-930B-BF359563014D}" destId="{3523E95A-6A3D-4EF4-821D-2B02EB7B5FC2}" srcOrd="0" destOrd="0" parTransId="{F24018FF-DD29-4812-968C-A680A4931CAA}" sibTransId="{79BB38D1-0043-49B8-A4C0-72056476D0A9}"/>
    <dgm:cxn modelId="{018CB10B-5A2F-481A-9B67-B0F56327A4C1}" srcId="{DD564293-B250-4379-A57A-4EBDE35539E8}" destId="{B8361F68-FCF8-42BF-930B-BF359563014D}" srcOrd="0" destOrd="0" parTransId="{0F64ABF4-56D5-4393-8DC8-5467CC9A64C2}" sibTransId="{8BE6863F-77A1-4544-8B6E-ED4E9BCAFC96}"/>
    <dgm:cxn modelId="{B6E35630-0F5B-4521-A9BB-EE4D01B8A739}" type="presOf" srcId="{DD564293-B250-4379-A57A-4EBDE35539E8}" destId="{F26DC865-625F-4787-8E53-3A80B2A0B483}" srcOrd="0" destOrd="0" presId="urn:microsoft.com/office/officeart/2005/8/layout/hierarchy1"/>
    <dgm:cxn modelId="{70E7C536-75E8-44ED-A652-DE3F22559F00}" type="presOf" srcId="{F24018FF-DD29-4812-968C-A680A4931CAA}" destId="{40C7D44E-DE70-4724-9F71-3D0F65A5C529}" srcOrd="0" destOrd="0" presId="urn:microsoft.com/office/officeart/2005/8/layout/hierarchy1"/>
    <dgm:cxn modelId="{8C492D65-E036-48B6-AD97-F05ED9439448}" type="presOf" srcId="{64873CEE-48DC-4346-9A67-DFA307A3FE6F}" destId="{976E2C30-FB63-448A-8647-99FC536A0996}" srcOrd="0" destOrd="0" presId="urn:microsoft.com/office/officeart/2005/8/layout/hierarchy1"/>
    <dgm:cxn modelId="{092D3C4A-1C72-40FE-9011-F6079A444927}" type="presOf" srcId="{901A21FD-515D-46DC-9404-F75C2DDDC8A7}" destId="{846F50D7-B5E1-46C7-990E-59D4B709CC2A}" srcOrd="0" destOrd="0" presId="urn:microsoft.com/office/officeart/2005/8/layout/hierarchy1"/>
    <dgm:cxn modelId="{1C4B5552-3431-4218-B57D-74DEDF7DB09B}" type="presOf" srcId="{3523E95A-6A3D-4EF4-821D-2B02EB7B5FC2}" destId="{2AE5B628-4989-4621-A85F-8A148FCBDCEE}" srcOrd="0" destOrd="0" presId="urn:microsoft.com/office/officeart/2005/8/layout/hierarchy1"/>
    <dgm:cxn modelId="{061A4973-0516-46E1-9710-8C825464155C}" srcId="{DD564293-B250-4379-A57A-4EBDE35539E8}" destId="{A32306C9-9895-4116-A666-17B710D821D0}" srcOrd="1" destOrd="0" parTransId="{64873CEE-48DC-4346-9A67-DFA307A3FE6F}" sibTransId="{4712DACA-8050-47AC-A3A4-0EAF78EF706B}"/>
    <dgm:cxn modelId="{E45AC75A-D162-4F3D-965A-3FC3705AD90D}" type="presOf" srcId="{0F64ABF4-56D5-4393-8DC8-5467CC9A64C2}" destId="{D63391DC-4E3F-418A-8552-9F0948D1B943}" srcOrd="0" destOrd="0" presId="urn:microsoft.com/office/officeart/2005/8/layout/hierarchy1"/>
    <dgm:cxn modelId="{1F90B17B-284C-4CED-9A3C-B5F979A822D2}" srcId="{A32306C9-9895-4116-A666-17B710D821D0}" destId="{A526BAF7-1EC1-4BE5-BBD5-6780A58B5FC5}" srcOrd="0" destOrd="0" parTransId="{901A21FD-515D-46DC-9404-F75C2DDDC8A7}" sibTransId="{EF0F44E9-798A-4B7E-A02C-6BD2FA96FDF8}"/>
    <dgm:cxn modelId="{FA2B278F-5D49-43C4-9664-3726A2509A75}" type="presOf" srcId="{A526BAF7-1EC1-4BE5-BBD5-6780A58B5FC5}" destId="{264E2698-83D5-47A9-83D1-0F16D5C1FE7A}" srcOrd="0" destOrd="0" presId="urn:microsoft.com/office/officeart/2005/8/layout/hierarchy1"/>
    <dgm:cxn modelId="{6D456595-6B5C-4AD6-AFD9-7E8F1C82AB7C}" type="presOf" srcId="{E195DBB7-050B-4500-B59C-387699466A67}" destId="{C0942382-BAEF-42A3-97C8-BFA2A9566268}" srcOrd="0" destOrd="0" presId="urn:microsoft.com/office/officeart/2005/8/layout/hierarchy1"/>
    <dgm:cxn modelId="{E25759AC-EC5F-452B-B0D6-C67290C32499}" type="presOf" srcId="{A32306C9-9895-4116-A666-17B710D821D0}" destId="{43B57A2E-EB3F-4335-AE32-6A7AD9F4B6A8}" srcOrd="0" destOrd="0" presId="urn:microsoft.com/office/officeart/2005/8/layout/hierarchy1"/>
    <dgm:cxn modelId="{192074BC-48DB-4DEC-AFEC-F4CB73EDDFA1}" srcId="{E195DBB7-050B-4500-B59C-387699466A67}" destId="{DD564293-B250-4379-A57A-4EBDE35539E8}" srcOrd="0" destOrd="0" parTransId="{22FA7016-6EEB-460D-A1A7-15D687C5A01F}" sibTransId="{D481629F-C384-403C-9A3F-F6B28B8A9D97}"/>
    <dgm:cxn modelId="{D7A537D2-A3F7-4D12-938A-E7255622248C}" type="presOf" srcId="{B8361F68-FCF8-42BF-930B-BF359563014D}" destId="{85DB9E0F-F647-42FC-A457-69AB631F9AFD}" srcOrd="0" destOrd="0" presId="urn:microsoft.com/office/officeart/2005/8/layout/hierarchy1"/>
    <dgm:cxn modelId="{2E0CA268-E152-4C2C-A72A-2AD3E903EF79}" type="presParOf" srcId="{C0942382-BAEF-42A3-97C8-BFA2A9566268}" destId="{B10AFCD9-AFAF-4F95-BD60-D05D1040D96D}" srcOrd="0" destOrd="0" presId="urn:microsoft.com/office/officeart/2005/8/layout/hierarchy1"/>
    <dgm:cxn modelId="{E073859A-C55F-4556-84D9-46D290D988D4}" type="presParOf" srcId="{B10AFCD9-AFAF-4F95-BD60-D05D1040D96D}" destId="{BE73F450-F0A9-40C9-A478-80E463C494BC}" srcOrd="0" destOrd="0" presId="urn:microsoft.com/office/officeart/2005/8/layout/hierarchy1"/>
    <dgm:cxn modelId="{C2A8A8AF-0871-40BE-8774-0F33515B3230}" type="presParOf" srcId="{BE73F450-F0A9-40C9-A478-80E463C494BC}" destId="{EC441442-16CD-4991-B8D5-EB69BA158B01}" srcOrd="0" destOrd="0" presId="urn:microsoft.com/office/officeart/2005/8/layout/hierarchy1"/>
    <dgm:cxn modelId="{A924F0AE-2F9A-4915-A579-AC910DEECB5A}" type="presParOf" srcId="{BE73F450-F0A9-40C9-A478-80E463C494BC}" destId="{F26DC865-625F-4787-8E53-3A80B2A0B483}" srcOrd="1" destOrd="0" presId="urn:microsoft.com/office/officeart/2005/8/layout/hierarchy1"/>
    <dgm:cxn modelId="{2A629188-7731-418D-BFBE-8E2C4480D9C3}" type="presParOf" srcId="{B10AFCD9-AFAF-4F95-BD60-D05D1040D96D}" destId="{01449145-44F5-48B5-B29D-CF1963005209}" srcOrd="1" destOrd="0" presId="urn:microsoft.com/office/officeart/2005/8/layout/hierarchy1"/>
    <dgm:cxn modelId="{A04A4896-1977-49B9-871E-9BB2702241FE}" type="presParOf" srcId="{01449145-44F5-48B5-B29D-CF1963005209}" destId="{D63391DC-4E3F-418A-8552-9F0948D1B943}" srcOrd="0" destOrd="0" presId="urn:microsoft.com/office/officeart/2005/8/layout/hierarchy1"/>
    <dgm:cxn modelId="{05F62FB8-8F95-47B9-A387-2A390EB6085A}" type="presParOf" srcId="{01449145-44F5-48B5-B29D-CF1963005209}" destId="{4A5409FE-07CA-4A4B-AFE7-7CB9FE3AC764}" srcOrd="1" destOrd="0" presId="urn:microsoft.com/office/officeart/2005/8/layout/hierarchy1"/>
    <dgm:cxn modelId="{6FC74C60-AEC7-46DA-983A-34E72913523A}" type="presParOf" srcId="{4A5409FE-07CA-4A4B-AFE7-7CB9FE3AC764}" destId="{BEF7CD63-188E-4D00-B9B6-B08FA8D22557}" srcOrd="0" destOrd="0" presId="urn:microsoft.com/office/officeart/2005/8/layout/hierarchy1"/>
    <dgm:cxn modelId="{D80B50CE-2DF7-47BE-B778-01BF0B8052EE}" type="presParOf" srcId="{BEF7CD63-188E-4D00-B9B6-B08FA8D22557}" destId="{4255B298-FD0D-4D0D-8C89-92FDFFDC72AF}" srcOrd="0" destOrd="0" presId="urn:microsoft.com/office/officeart/2005/8/layout/hierarchy1"/>
    <dgm:cxn modelId="{2D7C20AD-393D-4CB6-9A7D-58DBAE3AC4C0}" type="presParOf" srcId="{BEF7CD63-188E-4D00-B9B6-B08FA8D22557}" destId="{85DB9E0F-F647-42FC-A457-69AB631F9AFD}" srcOrd="1" destOrd="0" presId="urn:microsoft.com/office/officeart/2005/8/layout/hierarchy1"/>
    <dgm:cxn modelId="{F0A535C1-62A1-4D50-9759-80ED307C5B6C}" type="presParOf" srcId="{4A5409FE-07CA-4A4B-AFE7-7CB9FE3AC764}" destId="{5E2E6483-5FF4-48A0-883D-471435FA3BCD}" srcOrd="1" destOrd="0" presId="urn:microsoft.com/office/officeart/2005/8/layout/hierarchy1"/>
    <dgm:cxn modelId="{7D301E79-D30C-458D-A763-99072B22621C}" type="presParOf" srcId="{5E2E6483-5FF4-48A0-883D-471435FA3BCD}" destId="{40C7D44E-DE70-4724-9F71-3D0F65A5C529}" srcOrd="0" destOrd="0" presId="urn:microsoft.com/office/officeart/2005/8/layout/hierarchy1"/>
    <dgm:cxn modelId="{E5580DEA-8848-43C6-8FC6-7D1101A9719E}" type="presParOf" srcId="{5E2E6483-5FF4-48A0-883D-471435FA3BCD}" destId="{18A20A06-3CC6-4A0E-A9D8-43090B7D695E}" srcOrd="1" destOrd="0" presId="urn:microsoft.com/office/officeart/2005/8/layout/hierarchy1"/>
    <dgm:cxn modelId="{F8FFD0B8-4ABB-4337-A77F-68BE63767DAB}" type="presParOf" srcId="{18A20A06-3CC6-4A0E-A9D8-43090B7D695E}" destId="{C35968AC-E1D6-45A7-AADE-031BF3624A01}" srcOrd="0" destOrd="0" presId="urn:microsoft.com/office/officeart/2005/8/layout/hierarchy1"/>
    <dgm:cxn modelId="{1C645326-78DB-4930-8024-5D4DB164B091}" type="presParOf" srcId="{C35968AC-E1D6-45A7-AADE-031BF3624A01}" destId="{72C01EDA-E129-4DCD-B74C-B060D6268D4D}" srcOrd="0" destOrd="0" presId="urn:microsoft.com/office/officeart/2005/8/layout/hierarchy1"/>
    <dgm:cxn modelId="{95E8EF4A-AB27-4AAC-9A51-D5AEFAAC26CE}" type="presParOf" srcId="{C35968AC-E1D6-45A7-AADE-031BF3624A01}" destId="{2AE5B628-4989-4621-A85F-8A148FCBDCEE}" srcOrd="1" destOrd="0" presId="urn:microsoft.com/office/officeart/2005/8/layout/hierarchy1"/>
    <dgm:cxn modelId="{F5F0271E-C433-4FC0-AE1A-0A5DD0FC0104}" type="presParOf" srcId="{18A20A06-3CC6-4A0E-A9D8-43090B7D695E}" destId="{DEB50F8F-CA1E-47D5-BA8D-276609F92D1C}" srcOrd="1" destOrd="0" presId="urn:microsoft.com/office/officeart/2005/8/layout/hierarchy1"/>
    <dgm:cxn modelId="{76645669-CBE6-49B0-90D3-0BF5D3469D88}" type="presParOf" srcId="{01449145-44F5-48B5-B29D-CF1963005209}" destId="{976E2C30-FB63-448A-8647-99FC536A0996}" srcOrd="2" destOrd="0" presId="urn:microsoft.com/office/officeart/2005/8/layout/hierarchy1"/>
    <dgm:cxn modelId="{0AF115F5-20FB-4F8D-891B-EF8E342BDBB4}" type="presParOf" srcId="{01449145-44F5-48B5-B29D-CF1963005209}" destId="{E6B15992-45EE-4388-8F10-8323106FF679}" srcOrd="3" destOrd="0" presId="urn:microsoft.com/office/officeart/2005/8/layout/hierarchy1"/>
    <dgm:cxn modelId="{60D39D0C-02C2-420D-89FA-B94CBEBFFE98}" type="presParOf" srcId="{E6B15992-45EE-4388-8F10-8323106FF679}" destId="{A0EA3098-35C3-4CD8-B020-EE12FDE2A729}" srcOrd="0" destOrd="0" presId="urn:microsoft.com/office/officeart/2005/8/layout/hierarchy1"/>
    <dgm:cxn modelId="{C2B537E7-19EC-4303-8D91-1FFD2D65EA54}" type="presParOf" srcId="{A0EA3098-35C3-4CD8-B020-EE12FDE2A729}" destId="{F5D35F9D-F8D2-47E2-9F4B-C1E8FB3127E8}" srcOrd="0" destOrd="0" presId="urn:microsoft.com/office/officeart/2005/8/layout/hierarchy1"/>
    <dgm:cxn modelId="{6631010F-F2DB-4ECC-B3BE-08D226E75408}" type="presParOf" srcId="{A0EA3098-35C3-4CD8-B020-EE12FDE2A729}" destId="{43B57A2E-EB3F-4335-AE32-6A7AD9F4B6A8}" srcOrd="1" destOrd="0" presId="urn:microsoft.com/office/officeart/2005/8/layout/hierarchy1"/>
    <dgm:cxn modelId="{5924264A-672C-4FFB-8D1E-5789DD38C58C}" type="presParOf" srcId="{E6B15992-45EE-4388-8F10-8323106FF679}" destId="{167AC6FE-6377-4D7D-8B16-8D72CD5A9BD0}" srcOrd="1" destOrd="0" presId="urn:microsoft.com/office/officeart/2005/8/layout/hierarchy1"/>
    <dgm:cxn modelId="{E3051679-1380-489D-A794-8481E0ED30F7}" type="presParOf" srcId="{167AC6FE-6377-4D7D-8B16-8D72CD5A9BD0}" destId="{846F50D7-B5E1-46C7-990E-59D4B709CC2A}" srcOrd="0" destOrd="0" presId="urn:microsoft.com/office/officeart/2005/8/layout/hierarchy1"/>
    <dgm:cxn modelId="{435D0D1B-B5FE-448F-975D-14984AF3BF51}" type="presParOf" srcId="{167AC6FE-6377-4D7D-8B16-8D72CD5A9BD0}" destId="{BF0D37D6-2BA0-49C9-A173-5D9E96ACC6B0}" srcOrd="1" destOrd="0" presId="urn:microsoft.com/office/officeart/2005/8/layout/hierarchy1"/>
    <dgm:cxn modelId="{06020D93-9191-4411-AA14-7CCEB1FCAFE5}" type="presParOf" srcId="{BF0D37D6-2BA0-49C9-A173-5D9E96ACC6B0}" destId="{E872E71A-936B-481F-B746-CF76455B0630}" srcOrd="0" destOrd="0" presId="urn:microsoft.com/office/officeart/2005/8/layout/hierarchy1"/>
    <dgm:cxn modelId="{1C7CD2EA-25B6-4A01-8B01-57E57ECF3DBC}" type="presParOf" srcId="{E872E71A-936B-481F-B746-CF76455B0630}" destId="{055B4F82-7AAE-476F-BB47-426BD1DB168C}" srcOrd="0" destOrd="0" presId="urn:microsoft.com/office/officeart/2005/8/layout/hierarchy1"/>
    <dgm:cxn modelId="{F6CD69D5-1E5F-42B2-8557-EE4A7674B51C}" type="presParOf" srcId="{E872E71A-936B-481F-B746-CF76455B0630}" destId="{264E2698-83D5-47A9-83D1-0F16D5C1FE7A}" srcOrd="1" destOrd="0" presId="urn:microsoft.com/office/officeart/2005/8/layout/hierarchy1"/>
    <dgm:cxn modelId="{0ADE220A-C291-47BE-94A6-5BFBB5DC1014}" type="presParOf" srcId="{BF0D37D6-2BA0-49C9-A173-5D9E96ACC6B0}" destId="{049D4060-816F-48F6-B65C-4F056E824F1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14ABFD-259D-4D89-8529-2543071D1EDB}" type="doc">
      <dgm:prSet loTypeId="urn:microsoft.com/office/officeart/2008/layout/VerticalCurvedList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183185E1-18EE-476E-B16C-FFC0B0501D98}">
      <dgm:prSet phldrT="[نص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sz="2400" b="1" dirty="0">
              <a:solidFill>
                <a:schemeClr val="tx1"/>
              </a:solidFill>
            </a:rPr>
            <a:t>سباق التسلح : إذ يعاني العالم من هذه المشكلة خاصة الدول الكبرى فيما بينها في تصنيع الأسلحة المختلفة مثل الأسلحة النووية والجرثومية و التي تؤدي إلى الدمار الشامل على الدول .</a:t>
          </a:r>
        </a:p>
      </dgm:t>
    </dgm:pt>
    <dgm:pt modelId="{8FD9DA3D-97FB-4F78-AEE6-27C3C4B58FC6}" type="parTrans" cxnId="{14A2C1AC-ADBB-4B3E-9911-E481E60F3C59}">
      <dgm:prSet/>
      <dgm:spPr/>
      <dgm:t>
        <a:bodyPr/>
        <a:lstStyle/>
        <a:p>
          <a:pPr rtl="1"/>
          <a:endParaRPr lang="ar-SA" sz="2400"/>
        </a:p>
      </dgm:t>
    </dgm:pt>
    <dgm:pt modelId="{B6DAFF90-0A7A-47D8-BE1D-776C848CC9FB}" type="sibTrans" cxnId="{14A2C1AC-ADBB-4B3E-9911-E481E60F3C59}">
      <dgm:prSet/>
      <dgm:spPr>
        <a:ln w="28575">
          <a:solidFill>
            <a:srgbClr val="684930"/>
          </a:solidFill>
        </a:ln>
      </dgm:spPr>
      <dgm:t>
        <a:bodyPr/>
        <a:lstStyle/>
        <a:p>
          <a:pPr rtl="1"/>
          <a:endParaRPr lang="ar-SA" sz="2400"/>
        </a:p>
      </dgm:t>
    </dgm:pt>
    <dgm:pt modelId="{4056B030-0957-4127-84D2-F07D277A4C3B}">
      <dgm:prSet phldrT="[نص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sz="3200" dirty="0">
              <a:solidFill>
                <a:schemeClr val="tx1"/>
              </a:solidFill>
            </a:rPr>
            <a:t>تخصيص الميزانيات المالية الهائلة للإنفاق على شراء الأسلحة</a:t>
          </a:r>
          <a:endParaRPr lang="ar-SA" sz="3200" dirty="0">
            <a:solidFill>
              <a:schemeClr val="tx1"/>
            </a:solidFill>
          </a:endParaRPr>
        </a:p>
      </dgm:t>
    </dgm:pt>
    <dgm:pt modelId="{0A455245-8E7E-41B2-B427-253A5098288E}" type="parTrans" cxnId="{3A6925D6-3F1B-4D8F-B976-C331070AC44D}">
      <dgm:prSet/>
      <dgm:spPr/>
      <dgm:t>
        <a:bodyPr/>
        <a:lstStyle/>
        <a:p>
          <a:pPr rtl="1"/>
          <a:endParaRPr lang="ar-SA" sz="2400"/>
        </a:p>
      </dgm:t>
    </dgm:pt>
    <dgm:pt modelId="{A26E1681-FB13-4D1C-806F-F20B7DEAADAD}" type="sibTrans" cxnId="{3A6925D6-3F1B-4D8F-B976-C331070AC44D}">
      <dgm:prSet/>
      <dgm:spPr/>
      <dgm:t>
        <a:bodyPr/>
        <a:lstStyle/>
        <a:p>
          <a:pPr rtl="1"/>
          <a:endParaRPr lang="ar-SA" sz="2400"/>
        </a:p>
      </dgm:t>
    </dgm:pt>
    <dgm:pt modelId="{9BC5DAFE-9E08-429E-8451-8A5BE97A3686}">
      <dgm:prSet phldrT="[نص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sz="2800" dirty="0"/>
            <a:t>انخفاض المستوى المعيشي للشعوب و ظهور مشاكل أخرى فيها مثل الأمراض الوبائية و التلوث البيئي و المجاعات</a:t>
          </a:r>
          <a:endParaRPr lang="ar-SA" sz="2800" dirty="0"/>
        </a:p>
      </dgm:t>
    </dgm:pt>
    <dgm:pt modelId="{315B8530-534C-44B0-8EF4-9A8422FBAE8E}" type="parTrans" cxnId="{62623B23-5D6B-47A8-B34A-3FB897115D76}">
      <dgm:prSet/>
      <dgm:spPr/>
      <dgm:t>
        <a:bodyPr/>
        <a:lstStyle/>
        <a:p>
          <a:pPr rtl="1"/>
          <a:endParaRPr lang="ar-SA" sz="2400"/>
        </a:p>
      </dgm:t>
    </dgm:pt>
    <dgm:pt modelId="{15CD5D35-C087-4887-96FF-736CC9BD72A0}" type="sibTrans" cxnId="{62623B23-5D6B-47A8-B34A-3FB897115D76}">
      <dgm:prSet/>
      <dgm:spPr/>
      <dgm:t>
        <a:bodyPr/>
        <a:lstStyle/>
        <a:p>
          <a:pPr rtl="1"/>
          <a:endParaRPr lang="ar-SA" sz="2400"/>
        </a:p>
      </dgm:t>
    </dgm:pt>
    <dgm:pt modelId="{B3FAE72A-4E5D-420D-9792-5B84FB1AA407}" type="pres">
      <dgm:prSet presAssocID="{1D14ABFD-259D-4D89-8529-2543071D1EDB}" presName="Name0" presStyleCnt="0">
        <dgm:presLayoutVars>
          <dgm:chMax val="7"/>
          <dgm:chPref val="7"/>
          <dgm:dir val="rev"/>
        </dgm:presLayoutVars>
      </dgm:prSet>
      <dgm:spPr/>
    </dgm:pt>
    <dgm:pt modelId="{BCCD87CE-ED7B-4D77-B520-4D5FAAD35FB2}" type="pres">
      <dgm:prSet presAssocID="{1D14ABFD-259D-4D89-8529-2543071D1EDB}" presName="Name1" presStyleCnt="0"/>
      <dgm:spPr/>
    </dgm:pt>
    <dgm:pt modelId="{562E54B4-D482-4EEA-BA7D-27D7D60C4488}" type="pres">
      <dgm:prSet presAssocID="{1D14ABFD-259D-4D89-8529-2543071D1EDB}" presName="cycle" presStyleCnt="0"/>
      <dgm:spPr/>
    </dgm:pt>
    <dgm:pt modelId="{F8BD2074-0267-4B8D-8DE5-BF0E031E4F0C}" type="pres">
      <dgm:prSet presAssocID="{1D14ABFD-259D-4D89-8529-2543071D1EDB}" presName="srcNode" presStyleLbl="node1" presStyleIdx="0" presStyleCnt="3"/>
      <dgm:spPr/>
    </dgm:pt>
    <dgm:pt modelId="{83E91FBD-EC31-4CE2-A5F1-621BDDB40C4B}" type="pres">
      <dgm:prSet presAssocID="{1D14ABFD-259D-4D89-8529-2543071D1EDB}" presName="conn" presStyleLbl="parChTrans1D2" presStyleIdx="0" presStyleCnt="1"/>
      <dgm:spPr/>
    </dgm:pt>
    <dgm:pt modelId="{C78FFE0F-D2BA-46A8-A4CB-CBF2B2B42EDD}" type="pres">
      <dgm:prSet presAssocID="{1D14ABFD-259D-4D89-8529-2543071D1EDB}" presName="extraNode" presStyleLbl="node1" presStyleIdx="0" presStyleCnt="3"/>
      <dgm:spPr/>
    </dgm:pt>
    <dgm:pt modelId="{7AD17926-188A-493D-B3E7-08A1DA9F9279}" type="pres">
      <dgm:prSet presAssocID="{1D14ABFD-259D-4D89-8529-2543071D1EDB}" presName="dstNode" presStyleLbl="node1" presStyleIdx="0" presStyleCnt="3"/>
      <dgm:spPr/>
    </dgm:pt>
    <dgm:pt modelId="{33A83EE7-DB8A-4E9A-855A-97B988B6852B}" type="pres">
      <dgm:prSet presAssocID="{183185E1-18EE-476E-B16C-FFC0B0501D98}" presName="text_1" presStyleLbl="node1" presStyleIdx="0" presStyleCnt="3" custScaleY="106921">
        <dgm:presLayoutVars>
          <dgm:bulletEnabled val="1"/>
        </dgm:presLayoutVars>
      </dgm:prSet>
      <dgm:spPr/>
    </dgm:pt>
    <dgm:pt modelId="{37C53FBD-030E-4919-A000-0D5265CCE122}" type="pres">
      <dgm:prSet presAssocID="{183185E1-18EE-476E-B16C-FFC0B0501D98}" presName="accent_1" presStyleCnt="0"/>
      <dgm:spPr/>
    </dgm:pt>
    <dgm:pt modelId="{0A167AA2-E24A-4CCE-BA86-32C97E39D702}" type="pres">
      <dgm:prSet presAssocID="{183185E1-18EE-476E-B16C-FFC0B0501D98}" presName="accentRepeatNode" presStyleLbl="solidFgAcc1" presStyleIdx="0" presStyleCnt="3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5307C23-27A9-42EF-BC2C-AF334ACAB460}" type="pres">
      <dgm:prSet presAssocID="{4056B030-0957-4127-84D2-F07D277A4C3B}" presName="text_2" presStyleLbl="node1" presStyleIdx="1" presStyleCnt="3">
        <dgm:presLayoutVars>
          <dgm:bulletEnabled val="1"/>
        </dgm:presLayoutVars>
      </dgm:prSet>
      <dgm:spPr/>
    </dgm:pt>
    <dgm:pt modelId="{704000EE-B35B-4363-9B40-253E732ABFB1}" type="pres">
      <dgm:prSet presAssocID="{4056B030-0957-4127-84D2-F07D277A4C3B}" presName="accent_2" presStyleCnt="0"/>
      <dgm:spPr/>
    </dgm:pt>
    <dgm:pt modelId="{211BBEC0-49A7-470F-839E-1B951B29465E}" type="pres">
      <dgm:prSet presAssocID="{4056B030-0957-4127-84D2-F07D277A4C3B}" presName="accentRepeatNode" presStyleLbl="solidFgAcc1" presStyleIdx="1" presStyleCnt="3"/>
      <dgm:spPr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3FCA50F-1364-40EB-91F1-2148712340A8}" type="pres">
      <dgm:prSet presAssocID="{9BC5DAFE-9E08-429E-8451-8A5BE97A3686}" presName="text_3" presStyleLbl="node1" presStyleIdx="2" presStyleCnt="3">
        <dgm:presLayoutVars>
          <dgm:bulletEnabled val="1"/>
        </dgm:presLayoutVars>
      </dgm:prSet>
      <dgm:spPr/>
    </dgm:pt>
    <dgm:pt modelId="{77FC5A21-90D1-4357-A1FA-6F46CDAE6A25}" type="pres">
      <dgm:prSet presAssocID="{9BC5DAFE-9E08-429E-8451-8A5BE97A3686}" presName="accent_3" presStyleCnt="0"/>
      <dgm:spPr/>
    </dgm:pt>
    <dgm:pt modelId="{805ADFC7-772A-4BE5-AB61-B61E7B14CD48}" type="pres">
      <dgm:prSet presAssocID="{9BC5DAFE-9E08-429E-8451-8A5BE97A3686}" presName="accentRepeatNode" presStyleLbl="solidFgAcc1" presStyleIdx="2" presStyleCnt="3"/>
      <dgm:spPr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62623B23-5D6B-47A8-B34A-3FB897115D76}" srcId="{1D14ABFD-259D-4D89-8529-2543071D1EDB}" destId="{9BC5DAFE-9E08-429E-8451-8A5BE97A3686}" srcOrd="2" destOrd="0" parTransId="{315B8530-534C-44B0-8EF4-9A8422FBAE8E}" sibTransId="{15CD5D35-C087-4887-96FF-736CC9BD72A0}"/>
    <dgm:cxn modelId="{8D66F63B-1D2B-41F8-B79F-DE1689DFC2BF}" type="presOf" srcId="{9BC5DAFE-9E08-429E-8451-8A5BE97A3686}" destId="{13FCA50F-1364-40EB-91F1-2148712340A8}" srcOrd="0" destOrd="0" presId="urn:microsoft.com/office/officeart/2008/layout/VerticalCurvedList"/>
    <dgm:cxn modelId="{01C56C99-64E0-48B3-B778-5AD3E9718FB6}" type="presOf" srcId="{183185E1-18EE-476E-B16C-FFC0B0501D98}" destId="{33A83EE7-DB8A-4E9A-855A-97B988B6852B}" srcOrd="0" destOrd="0" presId="urn:microsoft.com/office/officeart/2008/layout/VerticalCurvedList"/>
    <dgm:cxn modelId="{14A2C1AC-ADBB-4B3E-9911-E481E60F3C59}" srcId="{1D14ABFD-259D-4D89-8529-2543071D1EDB}" destId="{183185E1-18EE-476E-B16C-FFC0B0501D98}" srcOrd="0" destOrd="0" parTransId="{8FD9DA3D-97FB-4F78-AEE6-27C3C4B58FC6}" sibTransId="{B6DAFF90-0A7A-47D8-BE1D-776C848CC9FB}"/>
    <dgm:cxn modelId="{B2CCC2B0-1134-43FF-97FB-53C4C14FFA48}" type="presOf" srcId="{4056B030-0957-4127-84D2-F07D277A4C3B}" destId="{D5307C23-27A9-42EF-BC2C-AF334ACAB460}" srcOrd="0" destOrd="0" presId="urn:microsoft.com/office/officeart/2008/layout/VerticalCurvedList"/>
    <dgm:cxn modelId="{FCD8EDB3-AEE2-4202-AA28-334C9C6ED28E}" type="presOf" srcId="{1D14ABFD-259D-4D89-8529-2543071D1EDB}" destId="{B3FAE72A-4E5D-420D-9792-5B84FB1AA407}" srcOrd="0" destOrd="0" presId="urn:microsoft.com/office/officeart/2008/layout/VerticalCurvedList"/>
    <dgm:cxn modelId="{D2C660BD-9B7D-41E1-99B9-00D87265D3CB}" type="presOf" srcId="{B6DAFF90-0A7A-47D8-BE1D-776C848CC9FB}" destId="{83E91FBD-EC31-4CE2-A5F1-621BDDB40C4B}" srcOrd="0" destOrd="0" presId="urn:microsoft.com/office/officeart/2008/layout/VerticalCurvedList"/>
    <dgm:cxn modelId="{3A6925D6-3F1B-4D8F-B976-C331070AC44D}" srcId="{1D14ABFD-259D-4D89-8529-2543071D1EDB}" destId="{4056B030-0957-4127-84D2-F07D277A4C3B}" srcOrd="1" destOrd="0" parTransId="{0A455245-8E7E-41B2-B427-253A5098288E}" sibTransId="{A26E1681-FB13-4D1C-806F-F20B7DEAADAD}"/>
    <dgm:cxn modelId="{600BDB60-FEEF-4D5A-9A0D-74E6E63E6D9A}" type="presParOf" srcId="{B3FAE72A-4E5D-420D-9792-5B84FB1AA407}" destId="{BCCD87CE-ED7B-4D77-B520-4D5FAAD35FB2}" srcOrd="0" destOrd="0" presId="urn:microsoft.com/office/officeart/2008/layout/VerticalCurvedList"/>
    <dgm:cxn modelId="{55662A13-973F-4CBA-BFC6-58EE5C9B89A1}" type="presParOf" srcId="{BCCD87CE-ED7B-4D77-B520-4D5FAAD35FB2}" destId="{562E54B4-D482-4EEA-BA7D-27D7D60C4488}" srcOrd="0" destOrd="0" presId="urn:microsoft.com/office/officeart/2008/layout/VerticalCurvedList"/>
    <dgm:cxn modelId="{81E2C503-45BE-497F-86C8-B8B05AFF9A2C}" type="presParOf" srcId="{562E54B4-D482-4EEA-BA7D-27D7D60C4488}" destId="{F8BD2074-0267-4B8D-8DE5-BF0E031E4F0C}" srcOrd="0" destOrd="0" presId="urn:microsoft.com/office/officeart/2008/layout/VerticalCurvedList"/>
    <dgm:cxn modelId="{582E9C4A-E529-4039-99C9-A0270ED936BC}" type="presParOf" srcId="{562E54B4-D482-4EEA-BA7D-27D7D60C4488}" destId="{83E91FBD-EC31-4CE2-A5F1-621BDDB40C4B}" srcOrd="1" destOrd="0" presId="urn:microsoft.com/office/officeart/2008/layout/VerticalCurvedList"/>
    <dgm:cxn modelId="{2FA4A015-6349-4634-93ED-B11B944125B1}" type="presParOf" srcId="{562E54B4-D482-4EEA-BA7D-27D7D60C4488}" destId="{C78FFE0F-D2BA-46A8-A4CB-CBF2B2B42EDD}" srcOrd="2" destOrd="0" presId="urn:microsoft.com/office/officeart/2008/layout/VerticalCurvedList"/>
    <dgm:cxn modelId="{F48E6286-3FE6-43D2-AAED-1D65D3BE1471}" type="presParOf" srcId="{562E54B4-D482-4EEA-BA7D-27D7D60C4488}" destId="{7AD17926-188A-493D-B3E7-08A1DA9F9279}" srcOrd="3" destOrd="0" presId="urn:microsoft.com/office/officeart/2008/layout/VerticalCurvedList"/>
    <dgm:cxn modelId="{6527E58C-1C22-4441-B3E3-DB07313A7600}" type="presParOf" srcId="{BCCD87CE-ED7B-4D77-B520-4D5FAAD35FB2}" destId="{33A83EE7-DB8A-4E9A-855A-97B988B6852B}" srcOrd="1" destOrd="0" presId="urn:microsoft.com/office/officeart/2008/layout/VerticalCurvedList"/>
    <dgm:cxn modelId="{BE1071FE-C267-4004-A566-FC281B15D959}" type="presParOf" srcId="{BCCD87CE-ED7B-4D77-B520-4D5FAAD35FB2}" destId="{37C53FBD-030E-4919-A000-0D5265CCE122}" srcOrd="2" destOrd="0" presId="urn:microsoft.com/office/officeart/2008/layout/VerticalCurvedList"/>
    <dgm:cxn modelId="{43605A8C-E7D8-4063-A111-9081E8342234}" type="presParOf" srcId="{37C53FBD-030E-4919-A000-0D5265CCE122}" destId="{0A167AA2-E24A-4CCE-BA86-32C97E39D702}" srcOrd="0" destOrd="0" presId="urn:microsoft.com/office/officeart/2008/layout/VerticalCurvedList"/>
    <dgm:cxn modelId="{8C81142A-F884-4309-82A1-258F479A8F80}" type="presParOf" srcId="{BCCD87CE-ED7B-4D77-B520-4D5FAAD35FB2}" destId="{D5307C23-27A9-42EF-BC2C-AF334ACAB460}" srcOrd="3" destOrd="0" presId="urn:microsoft.com/office/officeart/2008/layout/VerticalCurvedList"/>
    <dgm:cxn modelId="{1E808A4B-4C90-4B9E-A7D7-DB23CA85AA96}" type="presParOf" srcId="{BCCD87CE-ED7B-4D77-B520-4D5FAAD35FB2}" destId="{704000EE-B35B-4363-9B40-253E732ABFB1}" srcOrd="4" destOrd="0" presId="urn:microsoft.com/office/officeart/2008/layout/VerticalCurvedList"/>
    <dgm:cxn modelId="{B819AD88-5929-439A-B241-8CEC0E1684B8}" type="presParOf" srcId="{704000EE-B35B-4363-9B40-253E732ABFB1}" destId="{211BBEC0-49A7-470F-839E-1B951B29465E}" srcOrd="0" destOrd="0" presId="urn:microsoft.com/office/officeart/2008/layout/VerticalCurvedList"/>
    <dgm:cxn modelId="{1874646C-60A9-4D0C-9890-7A2CE1EE5A64}" type="presParOf" srcId="{BCCD87CE-ED7B-4D77-B520-4D5FAAD35FB2}" destId="{13FCA50F-1364-40EB-91F1-2148712340A8}" srcOrd="5" destOrd="0" presId="urn:microsoft.com/office/officeart/2008/layout/VerticalCurvedList"/>
    <dgm:cxn modelId="{9A921E01-7325-45EE-B0A3-3527F2E6D82A}" type="presParOf" srcId="{BCCD87CE-ED7B-4D77-B520-4D5FAAD35FB2}" destId="{77FC5A21-90D1-4357-A1FA-6F46CDAE6A25}" srcOrd="6" destOrd="0" presId="urn:microsoft.com/office/officeart/2008/layout/VerticalCurvedList"/>
    <dgm:cxn modelId="{48623A5D-71BF-4188-9F08-0D8DB64C9CD7}" type="presParOf" srcId="{77FC5A21-90D1-4357-A1FA-6F46CDAE6A25}" destId="{805ADFC7-772A-4BE5-AB61-B61E7B14CD4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6F50D7-B5E1-46C7-990E-59D4B709CC2A}">
      <dsp:nvSpPr>
        <dsp:cNvPr id="0" name=""/>
        <dsp:cNvSpPr/>
      </dsp:nvSpPr>
      <dsp:spPr>
        <a:xfrm>
          <a:off x="2892032" y="3784121"/>
          <a:ext cx="91440" cy="7049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49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E2C30-FB63-448A-8647-99FC536A0996}">
      <dsp:nvSpPr>
        <dsp:cNvPr id="0" name=""/>
        <dsp:cNvSpPr/>
      </dsp:nvSpPr>
      <dsp:spPr>
        <a:xfrm>
          <a:off x="2937752" y="1539934"/>
          <a:ext cx="2697318" cy="704969"/>
        </a:xfrm>
        <a:custGeom>
          <a:avLst/>
          <a:gdLst/>
          <a:ahLst/>
          <a:cxnLst/>
          <a:rect l="0" t="0" r="0" b="0"/>
          <a:pathLst>
            <a:path>
              <a:moveTo>
                <a:pt x="2697318" y="0"/>
              </a:moveTo>
              <a:lnTo>
                <a:pt x="2697318" y="480416"/>
              </a:lnTo>
              <a:lnTo>
                <a:pt x="0" y="480416"/>
              </a:lnTo>
              <a:lnTo>
                <a:pt x="0" y="70496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C7D44E-DE70-4724-9F71-3D0F65A5C529}">
      <dsp:nvSpPr>
        <dsp:cNvPr id="0" name=""/>
        <dsp:cNvSpPr/>
      </dsp:nvSpPr>
      <dsp:spPr>
        <a:xfrm>
          <a:off x="8286668" y="3784121"/>
          <a:ext cx="91440" cy="7049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49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3391DC-4E3F-418A-8552-9F0948D1B943}">
      <dsp:nvSpPr>
        <dsp:cNvPr id="0" name=""/>
        <dsp:cNvSpPr/>
      </dsp:nvSpPr>
      <dsp:spPr>
        <a:xfrm>
          <a:off x="5635070" y="1539934"/>
          <a:ext cx="2697318" cy="704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416"/>
              </a:lnTo>
              <a:lnTo>
                <a:pt x="2697318" y="480416"/>
              </a:lnTo>
              <a:lnTo>
                <a:pt x="2697318" y="70496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41442-16CD-4991-B8D5-EB69BA158B01}">
      <dsp:nvSpPr>
        <dsp:cNvPr id="0" name=""/>
        <dsp:cNvSpPr/>
      </dsp:nvSpPr>
      <dsp:spPr>
        <a:xfrm>
          <a:off x="3207081" y="716"/>
          <a:ext cx="4855977" cy="15392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26DC865-625F-4787-8E53-3A80B2A0B483}">
      <dsp:nvSpPr>
        <dsp:cNvPr id="0" name=""/>
        <dsp:cNvSpPr/>
      </dsp:nvSpPr>
      <dsp:spPr>
        <a:xfrm>
          <a:off x="3476411" y="256579"/>
          <a:ext cx="4855977" cy="15392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أسباب الأزمات و المشكلات السياسية</a:t>
          </a:r>
          <a:endParaRPr lang="ar-SA" sz="2000" b="1" kern="1200" dirty="0"/>
        </a:p>
      </dsp:txBody>
      <dsp:txXfrm>
        <a:off x="3521493" y="301661"/>
        <a:ext cx="4765813" cy="1449053"/>
      </dsp:txXfrm>
    </dsp:sp>
    <dsp:sp modelId="{4255B298-FD0D-4D0D-8C89-92FDFFDC72AF}">
      <dsp:nvSpPr>
        <dsp:cNvPr id="0" name=""/>
        <dsp:cNvSpPr/>
      </dsp:nvSpPr>
      <dsp:spPr>
        <a:xfrm>
          <a:off x="7218903" y="2244904"/>
          <a:ext cx="2226969" cy="15392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5DB9E0F-F647-42FC-A457-69AB631F9AFD}">
      <dsp:nvSpPr>
        <dsp:cNvPr id="0" name=""/>
        <dsp:cNvSpPr/>
      </dsp:nvSpPr>
      <dsp:spPr>
        <a:xfrm>
          <a:off x="7488233" y="2500767"/>
          <a:ext cx="2226969" cy="15392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أسباب سياسية</a:t>
          </a:r>
          <a:endParaRPr lang="ar-SA" sz="2000" b="1" kern="1200" dirty="0"/>
        </a:p>
      </dsp:txBody>
      <dsp:txXfrm>
        <a:off x="7533315" y="2545849"/>
        <a:ext cx="2136805" cy="1449053"/>
      </dsp:txXfrm>
    </dsp:sp>
    <dsp:sp modelId="{72C01EDA-E129-4DCD-B74C-B060D6268D4D}">
      <dsp:nvSpPr>
        <dsp:cNvPr id="0" name=""/>
        <dsp:cNvSpPr/>
      </dsp:nvSpPr>
      <dsp:spPr>
        <a:xfrm>
          <a:off x="5904399" y="4489091"/>
          <a:ext cx="4855977" cy="1539217"/>
        </a:xfrm>
        <a:prstGeom prst="roundRect">
          <a:avLst>
            <a:gd name="adj" fmla="val 10000"/>
          </a:avLst>
        </a:prstGeom>
        <a:solidFill>
          <a:srgbClr val="684930"/>
        </a:solidFill>
        <a:ln>
          <a:solidFill>
            <a:srgbClr val="68493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E5B628-4989-4621-A85F-8A148FCBDCEE}">
      <dsp:nvSpPr>
        <dsp:cNvPr id="0" name=""/>
        <dsp:cNvSpPr/>
      </dsp:nvSpPr>
      <dsp:spPr>
        <a:xfrm>
          <a:off x="6173729" y="4744954"/>
          <a:ext cx="4855977" cy="15392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rgbClr val="68493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سكون الغرض منها بسط النفوذ على الدول الأخرى</a:t>
          </a:r>
          <a:endParaRPr lang="ar-SA" sz="2000" b="1" kern="1200" dirty="0"/>
        </a:p>
      </dsp:txBody>
      <dsp:txXfrm>
        <a:off x="6218811" y="4790036"/>
        <a:ext cx="4765813" cy="1449053"/>
      </dsp:txXfrm>
    </dsp:sp>
    <dsp:sp modelId="{F5D35F9D-F8D2-47E2-9F4B-C1E8FB3127E8}">
      <dsp:nvSpPr>
        <dsp:cNvPr id="0" name=""/>
        <dsp:cNvSpPr/>
      </dsp:nvSpPr>
      <dsp:spPr>
        <a:xfrm>
          <a:off x="1824267" y="2244904"/>
          <a:ext cx="2226969" cy="15392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3B57A2E-EB3F-4335-AE32-6A7AD9F4B6A8}">
      <dsp:nvSpPr>
        <dsp:cNvPr id="0" name=""/>
        <dsp:cNvSpPr/>
      </dsp:nvSpPr>
      <dsp:spPr>
        <a:xfrm>
          <a:off x="2093597" y="2500767"/>
          <a:ext cx="2226969" cy="15392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أسباب اقتصادية</a:t>
          </a:r>
          <a:endParaRPr lang="ar-SA" sz="2000" b="1" kern="1200" dirty="0"/>
        </a:p>
      </dsp:txBody>
      <dsp:txXfrm>
        <a:off x="2138679" y="2545849"/>
        <a:ext cx="2136805" cy="1449053"/>
      </dsp:txXfrm>
    </dsp:sp>
    <dsp:sp modelId="{055B4F82-7AAE-476F-BB47-426BD1DB168C}">
      <dsp:nvSpPr>
        <dsp:cNvPr id="0" name=""/>
        <dsp:cNvSpPr/>
      </dsp:nvSpPr>
      <dsp:spPr>
        <a:xfrm>
          <a:off x="509763" y="4489091"/>
          <a:ext cx="4855977" cy="1539217"/>
        </a:xfrm>
        <a:prstGeom prst="roundRect">
          <a:avLst>
            <a:gd name="adj" fmla="val 10000"/>
          </a:avLst>
        </a:prstGeom>
        <a:solidFill>
          <a:srgbClr val="684930"/>
        </a:solidFill>
        <a:ln>
          <a:solidFill>
            <a:srgbClr val="68493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64E2698-83D5-47A9-83D1-0F16D5C1FE7A}">
      <dsp:nvSpPr>
        <dsp:cNvPr id="0" name=""/>
        <dsp:cNvSpPr/>
      </dsp:nvSpPr>
      <dsp:spPr>
        <a:xfrm>
          <a:off x="779093" y="4744954"/>
          <a:ext cx="4855977" cy="15392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rgbClr val="68493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حيث تعاني بعض الدول من مشاكل اقتصادية فتلجأ إلى بسط نفوذها على دول أخرى أقل قوة منها و ذلك بهدف السيطرة على موارد هذه الدول و ثرواتها</a:t>
          </a:r>
          <a:endParaRPr lang="ar-SA" sz="2000" b="1" kern="1200" dirty="0"/>
        </a:p>
      </dsp:txBody>
      <dsp:txXfrm>
        <a:off x="824175" y="4790036"/>
        <a:ext cx="4765813" cy="14490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E91FBD-EC31-4CE2-A5F1-621BDDB40C4B}">
      <dsp:nvSpPr>
        <dsp:cNvPr id="0" name=""/>
        <dsp:cNvSpPr/>
      </dsp:nvSpPr>
      <dsp:spPr>
        <a:xfrm>
          <a:off x="7329348" y="-1003869"/>
          <a:ext cx="7812792" cy="7812792"/>
        </a:xfrm>
        <a:prstGeom prst="blockArc">
          <a:avLst>
            <a:gd name="adj1" fmla="val 8100000"/>
            <a:gd name="adj2" fmla="val 13500000"/>
            <a:gd name="adj3" fmla="val 276"/>
          </a:avLst>
        </a:prstGeom>
        <a:noFill/>
        <a:ln w="28575" cap="flat" cmpd="sng" algn="ctr">
          <a:solidFill>
            <a:srgbClr val="684930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83EE7-DB8A-4E9A-855A-97B988B6852B}">
      <dsp:nvSpPr>
        <dsp:cNvPr id="0" name=""/>
        <dsp:cNvSpPr/>
      </dsp:nvSpPr>
      <dsp:spPr>
        <a:xfrm>
          <a:off x="80109" y="540328"/>
          <a:ext cx="7694731" cy="124136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921552" bIns="6096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400" b="1" kern="1200" dirty="0">
              <a:solidFill>
                <a:schemeClr val="tx1"/>
              </a:solidFill>
            </a:rPr>
            <a:t>سباق التسلح : إذ يعاني العالم من هذه المشكلة خاصة الدول الكبرى فيما بينها في تصنيع الأسلحة المختلفة مثل الأسلحة النووية والجرثومية و التي تؤدي إلى الدمار الشامل على الدول .</a:t>
          </a:r>
        </a:p>
      </dsp:txBody>
      <dsp:txXfrm>
        <a:off x="80109" y="540328"/>
        <a:ext cx="7694731" cy="1241364"/>
      </dsp:txXfrm>
    </dsp:sp>
    <dsp:sp modelId="{0A167AA2-E24A-4CCE-BA86-32C97E39D702}">
      <dsp:nvSpPr>
        <dsp:cNvPr id="0" name=""/>
        <dsp:cNvSpPr/>
      </dsp:nvSpPr>
      <dsp:spPr>
        <a:xfrm>
          <a:off x="7049209" y="435379"/>
          <a:ext cx="1451263" cy="1451263"/>
        </a:xfrm>
        <a:prstGeom prst="ellipse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5307C23-27A9-42EF-BC2C-AF334ACAB460}">
      <dsp:nvSpPr>
        <dsp:cNvPr id="0" name=""/>
        <dsp:cNvSpPr/>
      </dsp:nvSpPr>
      <dsp:spPr>
        <a:xfrm>
          <a:off x="80109" y="2322021"/>
          <a:ext cx="7272704" cy="1161010"/>
        </a:xfrm>
        <a:prstGeom prst="rect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921552" bIns="8128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200" kern="1200" dirty="0">
              <a:solidFill>
                <a:schemeClr val="tx1"/>
              </a:solidFill>
            </a:rPr>
            <a:t>تخصيص الميزانيات المالية الهائلة للإنفاق على شراء الأسلحة</a:t>
          </a:r>
          <a:endParaRPr lang="ar-SA" sz="3200" kern="1200" dirty="0">
            <a:solidFill>
              <a:schemeClr val="tx1"/>
            </a:solidFill>
          </a:endParaRPr>
        </a:p>
      </dsp:txBody>
      <dsp:txXfrm>
        <a:off x="80109" y="2322021"/>
        <a:ext cx="7272704" cy="1161010"/>
      </dsp:txXfrm>
    </dsp:sp>
    <dsp:sp modelId="{211BBEC0-49A7-470F-839E-1B951B29465E}">
      <dsp:nvSpPr>
        <dsp:cNvPr id="0" name=""/>
        <dsp:cNvSpPr/>
      </dsp:nvSpPr>
      <dsp:spPr>
        <a:xfrm>
          <a:off x="6627182" y="2176895"/>
          <a:ext cx="1451263" cy="1451263"/>
        </a:xfrm>
        <a:prstGeom prst="ellipse">
          <a:avLst/>
        </a:prstGeom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3FCA50F-1364-40EB-91F1-2148712340A8}">
      <dsp:nvSpPr>
        <dsp:cNvPr id="0" name=""/>
        <dsp:cNvSpPr/>
      </dsp:nvSpPr>
      <dsp:spPr>
        <a:xfrm>
          <a:off x="80109" y="4063537"/>
          <a:ext cx="7694731" cy="1161010"/>
        </a:xfrm>
        <a:prstGeom prst="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921552" bIns="7112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انخفاض المستوى المعيشي للشعوب و ظهور مشاكل أخرى فيها مثل الأمراض الوبائية و التلوث البيئي و المجاعات</a:t>
          </a:r>
          <a:endParaRPr lang="ar-SA" sz="2800" kern="1200" dirty="0"/>
        </a:p>
      </dsp:txBody>
      <dsp:txXfrm>
        <a:off x="80109" y="4063537"/>
        <a:ext cx="7694731" cy="1161010"/>
      </dsp:txXfrm>
    </dsp:sp>
    <dsp:sp modelId="{805ADFC7-772A-4BE5-AB61-B61E7B14CD48}">
      <dsp:nvSpPr>
        <dsp:cNvPr id="0" name=""/>
        <dsp:cNvSpPr/>
      </dsp:nvSpPr>
      <dsp:spPr>
        <a:xfrm>
          <a:off x="7049209" y="3918411"/>
          <a:ext cx="1451263" cy="1451263"/>
        </a:xfrm>
        <a:prstGeom prst="ellipse">
          <a:avLst/>
        </a:prstGeom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F2C3-E557-49F5-8EF0-7F9CF6366CA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7B9-3C31-4DF0-AB6C-111B731D1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F2C3-E557-49F5-8EF0-7F9CF6366CA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7B9-3C31-4DF0-AB6C-111B731D1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77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F2C3-E557-49F5-8EF0-7F9CF6366CA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7B9-3C31-4DF0-AB6C-111B731D1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3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F2C3-E557-49F5-8EF0-7F9CF6366CA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7B9-3C31-4DF0-AB6C-111B731D1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3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F2C3-E557-49F5-8EF0-7F9CF6366CA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7B9-3C31-4DF0-AB6C-111B731D1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3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F2C3-E557-49F5-8EF0-7F9CF6366CA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7B9-3C31-4DF0-AB6C-111B731D1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6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F2C3-E557-49F5-8EF0-7F9CF6366CA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7B9-3C31-4DF0-AB6C-111B731D1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6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F2C3-E557-49F5-8EF0-7F9CF6366CA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7B9-3C31-4DF0-AB6C-111B731D1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4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F2C3-E557-49F5-8EF0-7F9CF6366CA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7B9-3C31-4DF0-AB6C-111B731D1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9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F2C3-E557-49F5-8EF0-7F9CF6366CA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7B9-3C31-4DF0-AB6C-111B731D1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2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F2C3-E557-49F5-8EF0-7F9CF6366CA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7B9-3C31-4DF0-AB6C-111B731D1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0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2F2C3-E557-49F5-8EF0-7F9CF6366CA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E77B9-3C31-4DF0-AB6C-111B731D1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9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4.jp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 /><Relationship Id="rId7" Type="http://schemas.microsoft.com/office/2007/relationships/diagramDrawing" Target="../diagrams/drawing2.xml" /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2.xml" /><Relationship Id="rId5" Type="http://schemas.openxmlformats.org/officeDocument/2006/relationships/diagramQuickStyle" Target="../diagrams/quickStyle2.xml" /><Relationship Id="rId4" Type="http://schemas.openxmlformats.org/officeDocument/2006/relationships/diagramLayout" Target="../diagrams/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77090" y="275726"/>
            <a:ext cx="7024255" cy="1323439"/>
          </a:xfrm>
          <a:prstGeom prst="rect">
            <a:avLst/>
          </a:prstGeom>
          <a:solidFill>
            <a:srgbClr val="E4C36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ar-SY" sz="8000" b="1" dirty="0">
                <a:solidFill>
                  <a:srgbClr val="684930"/>
                </a:solidFill>
              </a:rPr>
              <a:t>التحديات السياسية</a:t>
            </a:r>
            <a:endParaRPr lang="en-US" sz="8000" b="1" dirty="0">
              <a:solidFill>
                <a:srgbClr val="68493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7602121" y="5239593"/>
            <a:ext cx="4589879" cy="1323439"/>
          </a:xfrm>
          <a:prstGeom prst="rect">
            <a:avLst/>
          </a:prstGeom>
          <a:solidFill>
            <a:srgbClr val="E4C3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SY" sz="8000" b="1" dirty="0">
                <a:solidFill>
                  <a:srgbClr val="684930"/>
                </a:solidFill>
              </a:rPr>
              <a:t>الاسم</a:t>
            </a:r>
            <a:endParaRPr lang="en-US" sz="8000" b="1" dirty="0">
              <a:solidFill>
                <a:srgbClr val="6849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42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DA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مجموعة 9"/>
          <p:cNvGrpSpPr/>
          <p:nvPr/>
        </p:nvGrpSpPr>
        <p:grpSpPr>
          <a:xfrm>
            <a:off x="7395908" y="-6858000"/>
            <a:ext cx="7065818" cy="6858000"/>
            <a:chOff x="7315201" y="-6858000"/>
            <a:chExt cx="7065818" cy="6858000"/>
          </a:xfrm>
        </p:grpSpPr>
        <p:sp>
          <p:nvSpPr>
            <p:cNvPr id="9" name="مستطيل 8"/>
            <p:cNvSpPr/>
            <p:nvPr/>
          </p:nvSpPr>
          <p:spPr>
            <a:xfrm>
              <a:off x="10709564" y="-6858000"/>
              <a:ext cx="3671455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متوازي أضلاع 7"/>
            <p:cNvSpPr/>
            <p:nvPr/>
          </p:nvSpPr>
          <p:spPr>
            <a:xfrm>
              <a:off x="7315201" y="-6858000"/>
              <a:ext cx="7065818" cy="6858000"/>
            </a:xfrm>
            <a:prstGeom prst="parallelogram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ar-SY" sz="4400" b="1" dirty="0">
                  <a:solidFill>
                    <a:srgbClr val="684930"/>
                  </a:solidFill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يعاني عالمنا العديد من التحديات و الأزمات السياسية في اندلاع الحروب التي تؤثر في إمكانات الدولة و قوتها بالإضافة إلى تهديد أمن الإنسان و سلامته و استقراره و مستوى معيشته و استقراره ومستوى معيشته بحيث تؤثر سلبا على جميع جوانب التنمية و غيرها </a:t>
              </a:r>
              <a:endParaRPr lang="en-US" sz="4400" b="1" dirty="0">
                <a:solidFill>
                  <a:srgbClr val="68493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  <a:p>
              <a:endParaRPr lang="en-US" sz="1600" dirty="0"/>
            </a:p>
          </p:txBody>
        </p:sp>
      </p:grp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905" y="447717"/>
            <a:ext cx="2917503" cy="28081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1" y="1583716"/>
            <a:ext cx="3162728" cy="300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881" y="3826207"/>
            <a:ext cx="3180690" cy="31501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583471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-0.18385 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93" y="5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DA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78494" y="-4246258"/>
            <a:ext cx="5137475" cy="50009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3451067099"/>
              </p:ext>
            </p:extLst>
          </p:nvPr>
        </p:nvGraphicFramePr>
        <p:xfrm>
          <a:off x="1092948" y="227917"/>
          <a:ext cx="11539470" cy="6284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663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3 0.00949 L 0.30963 0.465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46" y="2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441442-16CD-4991-B8D5-EB69BA158B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graphicEl>
                                              <a:dgm id="{EC441442-16CD-4991-B8D5-EB69BA158B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26DC865-625F-4787-8E53-3A80B2A0B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graphicEl>
                                              <a:dgm id="{F26DC865-625F-4787-8E53-3A80B2A0B4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3391DC-4E3F-418A-8552-9F0948D1B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graphicEl>
                                              <a:dgm id="{D63391DC-4E3F-418A-8552-9F0948D1B9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55B298-FD0D-4D0D-8C89-92FDFFDC7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graphicEl>
                                              <a:dgm id="{4255B298-FD0D-4D0D-8C89-92FDFFDC72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DB9E0F-F647-42FC-A457-69AB631F9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graphicEl>
                                              <a:dgm id="{85DB9E0F-F647-42FC-A457-69AB631F9A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6E2C30-FB63-448A-8647-99FC536A0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graphicEl>
                                              <a:dgm id="{976E2C30-FB63-448A-8647-99FC536A09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D35F9D-F8D2-47E2-9F4B-C1E8FB3127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graphicEl>
                                              <a:dgm id="{F5D35F9D-F8D2-47E2-9F4B-C1E8FB3127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0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3B57A2E-EB3F-4335-AE32-6A7AD9F4B6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graphicEl>
                                              <a:dgm id="{43B57A2E-EB3F-4335-AE32-6A7AD9F4B6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00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0C7D44E-DE70-4724-9F71-3D0F65A5C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graphicEl>
                                              <a:dgm id="{40C7D44E-DE70-4724-9F71-3D0F65A5C5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C01EDA-E129-4DCD-B74C-B060D6268D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graphicEl>
                                              <a:dgm id="{72C01EDA-E129-4DCD-B74C-B060D6268D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2000"/>
                            </p:stCondLst>
                            <p:childTnLst>
                              <p:par>
                                <p:cTn id="4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AE5B628-4989-4621-A85F-8A148FCBDC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graphicEl>
                                              <a:dgm id="{2AE5B628-4989-4621-A85F-8A148FCBDC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400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6F50D7-B5E1-46C7-990E-59D4B709C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graphicEl>
                                              <a:dgm id="{846F50D7-B5E1-46C7-990E-59D4B709CC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6000"/>
                            </p:stCondLst>
                            <p:childTnLst>
                              <p:par>
                                <p:cTn id="5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5B4F82-7AAE-476F-BB47-426BD1DB16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">
                                            <p:graphicEl>
                                              <a:dgm id="{055B4F82-7AAE-476F-BB47-426BD1DB16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8000"/>
                            </p:stCondLst>
                            <p:childTnLst>
                              <p:par>
                                <p:cTn id="6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4E2698-83D5-47A9-83D1-0F16D5C1F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graphicEl>
                                              <a:dgm id="{264E2698-83D5-47A9-83D1-0F16D5C1FE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798424715"/>
              </p:ext>
            </p:extLst>
          </p:nvPr>
        </p:nvGraphicFramePr>
        <p:xfrm>
          <a:off x="193964" y="581891"/>
          <a:ext cx="8580583" cy="5805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شكل بيضاوي 4"/>
          <p:cNvSpPr/>
          <p:nvPr/>
        </p:nvSpPr>
        <p:spPr>
          <a:xfrm>
            <a:off x="8312727" y="1343891"/>
            <a:ext cx="3754582" cy="39624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الآثار السلبية للأزمات السياسية</a:t>
            </a:r>
            <a:endParaRPr lang="en-US" sz="5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937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E91FBD-EC31-4CE2-A5F1-621BDDB40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graphicEl>
                                              <a:dgm id="{83E91FBD-EC31-4CE2-A5F1-621BDDB40C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graphicEl>
                                              <a:dgm id="{83E91FBD-EC31-4CE2-A5F1-621BDDB40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83E91FBD-EC31-4CE2-A5F1-621BDDB40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167AA2-E24A-4CCE-BA86-32C97E39D7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0A167AA2-E24A-4CCE-BA86-32C97E39D7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0A167AA2-E24A-4CCE-BA86-32C97E39D7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0A167AA2-E24A-4CCE-BA86-32C97E39D7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A83EE7-DB8A-4E9A-855A-97B988B68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33A83EE7-DB8A-4E9A-855A-97B988B685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33A83EE7-DB8A-4E9A-855A-97B988B68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33A83EE7-DB8A-4E9A-855A-97B988B68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1BBEC0-49A7-470F-839E-1B951B2946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211BBEC0-49A7-470F-839E-1B951B2946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211BBEC0-49A7-470F-839E-1B951B2946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211BBEC0-49A7-470F-839E-1B951B2946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307C23-27A9-42EF-BC2C-AF334ACAB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D5307C23-27A9-42EF-BC2C-AF334ACAB4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D5307C23-27A9-42EF-BC2C-AF334ACAB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D5307C23-27A9-42EF-BC2C-AF334ACAB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5ADFC7-772A-4BE5-AB61-B61E7B14C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dgm id="{805ADFC7-772A-4BE5-AB61-B61E7B14CD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805ADFC7-772A-4BE5-AB61-B61E7B14C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805ADFC7-772A-4BE5-AB61-B61E7B14C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FCA50F-1364-40EB-91F1-214871234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graphicEl>
                                              <a:dgm id="{13FCA50F-1364-40EB-91F1-2148712340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13FCA50F-1364-40EB-91F1-214871234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13FCA50F-1364-40EB-91F1-214871234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150</Words>
  <Application>Microsoft Office PowerPoint</Application>
  <PresentationFormat>شاشة عريضة</PresentationFormat>
  <Paragraphs>12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11</cp:revision>
  <dcterms:created xsi:type="dcterms:W3CDTF">2021-03-10T20:42:23Z</dcterms:created>
  <dcterms:modified xsi:type="dcterms:W3CDTF">2021-03-11T13:07:09Z</dcterms:modified>
</cp:coreProperties>
</file>