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746"/>
    <a:srgbClr val="D7D7D7"/>
    <a:srgbClr val="684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4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image" Target="../media/image2.jpg" /><Relationship Id="rId1" Type="http://schemas.openxmlformats.org/officeDocument/2006/relationships/image" Target="../media/image3.jpg" 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image" Target="../media/image2.jpg" /><Relationship Id="rId1" Type="http://schemas.openxmlformats.org/officeDocument/2006/relationships/image" Target="../media/image3.jp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02AB8E-9B06-4359-AF76-BF2FC66BDC87}" type="doc">
      <dgm:prSet loTypeId="urn:microsoft.com/office/officeart/2005/8/layout/pList2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8A4B56E9-F094-4602-BA58-12693156CA76}">
      <dgm:prSet phldrT="[نص]" custT="1"/>
      <dgm:spPr/>
      <dgm:t>
        <a:bodyPr/>
        <a:lstStyle/>
        <a:p>
          <a:pPr rtl="1"/>
          <a:r>
            <a:rPr lang="ar-SY" sz="3200" b="1" dirty="0"/>
            <a:t>عناصر مادية</a:t>
          </a:r>
          <a:endParaRPr lang="ar-SA" sz="3200" b="1" dirty="0"/>
        </a:p>
      </dgm:t>
    </dgm:pt>
    <dgm:pt modelId="{0915579A-C6B7-4E06-BB35-68DE086C8F86}" type="parTrans" cxnId="{FC4B3FB1-70E4-4ED5-AF4C-969183900790}">
      <dgm:prSet/>
      <dgm:spPr/>
      <dgm:t>
        <a:bodyPr/>
        <a:lstStyle/>
        <a:p>
          <a:pPr rtl="1"/>
          <a:endParaRPr lang="ar-SA"/>
        </a:p>
      </dgm:t>
    </dgm:pt>
    <dgm:pt modelId="{CE521F6F-C5CA-41A1-A2F4-58401D29F541}" type="sibTrans" cxnId="{FC4B3FB1-70E4-4ED5-AF4C-969183900790}">
      <dgm:prSet/>
      <dgm:spPr/>
      <dgm:t>
        <a:bodyPr/>
        <a:lstStyle/>
        <a:p>
          <a:pPr rtl="1"/>
          <a:endParaRPr lang="ar-SA"/>
        </a:p>
      </dgm:t>
    </dgm:pt>
    <dgm:pt modelId="{83E19B08-05F6-42BC-9FAC-AAAFD3184684}">
      <dgm:prSet phldrT="[نص]" custT="1"/>
      <dgm:spPr/>
      <dgm:t>
        <a:bodyPr/>
        <a:lstStyle/>
        <a:p>
          <a:pPr rtl="1"/>
          <a:r>
            <a:rPr lang="ar-SY" sz="2800" dirty="0"/>
            <a:t>يقصد به كل ما أنتجه و صنعه و اخترعه الإنسان ويمكن اخباره بالحواس</a:t>
          </a:r>
          <a:endParaRPr lang="ar-SA" sz="2800" dirty="0"/>
        </a:p>
      </dgm:t>
    </dgm:pt>
    <dgm:pt modelId="{CB9D667D-D5A8-4DC1-875B-AF8388DF020D}" type="parTrans" cxnId="{A23068A3-91B4-44E2-B5C1-93C37C3BF94C}">
      <dgm:prSet/>
      <dgm:spPr/>
      <dgm:t>
        <a:bodyPr/>
        <a:lstStyle/>
        <a:p>
          <a:pPr rtl="1"/>
          <a:endParaRPr lang="ar-SA"/>
        </a:p>
      </dgm:t>
    </dgm:pt>
    <dgm:pt modelId="{15F05BE5-4D73-4C0E-8904-08E6E64A5D4F}" type="sibTrans" cxnId="{A23068A3-91B4-44E2-B5C1-93C37C3BF94C}">
      <dgm:prSet/>
      <dgm:spPr/>
      <dgm:t>
        <a:bodyPr/>
        <a:lstStyle/>
        <a:p>
          <a:pPr rtl="1"/>
          <a:endParaRPr lang="ar-SA"/>
        </a:p>
      </dgm:t>
    </dgm:pt>
    <dgm:pt modelId="{361DB179-1C94-4B3E-8F33-063B564EB3DD}">
      <dgm:prSet phldrT="[نص]" custT="1"/>
      <dgm:spPr/>
      <dgm:t>
        <a:bodyPr/>
        <a:lstStyle/>
        <a:p>
          <a:pPr rtl="1"/>
          <a:r>
            <a:rPr lang="ar-SY" sz="3200" b="1" dirty="0"/>
            <a:t>عناصر غير مادية</a:t>
          </a:r>
          <a:endParaRPr lang="ar-SA" sz="3200" b="1" dirty="0"/>
        </a:p>
      </dgm:t>
    </dgm:pt>
    <dgm:pt modelId="{392DADDF-ED75-424E-8070-9A472CEA42D5}" type="parTrans" cxnId="{0DBA5451-F2D7-4FF5-8E7A-68BFB343E403}">
      <dgm:prSet/>
      <dgm:spPr/>
      <dgm:t>
        <a:bodyPr/>
        <a:lstStyle/>
        <a:p>
          <a:pPr rtl="1"/>
          <a:endParaRPr lang="ar-SA"/>
        </a:p>
      </dgm:t>
    </dgm:pt>
    <dgm:pt modelId="{BBD918A7-E054-4E95-AF06-A283DC57A5A8}" type="sibTrans" cxnId="{0DBA5451-F2D7-4FF5-8E7A-68BFB343E403}">
      <dgm:prSet/>
      <dgm:spPr/>
      <dgm:t>
        <a:bodyPr/>
        <a:lstStyle/>
        <a:p>
          <a:pPr rtl="1"/>
          <a:endParaRPr lang="ar-SA"/>
        </a:p>
      </dgm:t>
    </dgm:pt>
    <dgm:pt modelId="{91B17A35-34A6-4CD2-A2D4-8E48EB87D143}">
      <dgm:prSet phldrT="[نص]" custT="1"/>
      <dgm:spPr/>
      <dgm:t>
        <a:bodyPr/>
        <a:lstStyle/>
        <a:p>
          <a:pPr rtl="1"/>
          <a:r>
            <a:rPr lang="ar-SY" sz="2800" dirty="0"/>
            <a:t>يقصد بها قواعد السلوك و الأخلاق و القيم و العادات و التقاليد و اللغة و الأساليب الفنية التي تستعملها الجماعة و كل  العناصر النفسية التي تنتج عن الحياة الاجتماعية</a:t>
          </a:r>
          <a:endParaRPr lang="ar-SA" sz="2800" dirty="0"/>
        </a:p>
      </dgm:t>
    </dgm:pt>
    <dgm:pt modelId="{73131EEC-4903-4496-9D48-1C67593B83B1}" type="parTrans" cxnId="{72F71831-D5D2-4A8A-8874-F6226A3F3AE0}">
      <dgm:prSet/>
      <dgm:spPr/>
      <dgm:t>
        <a:bodyPr/>
        <a:lstStyle/>
        <a:p>
          <a:pPr rtl="1"/>
          <a:endParaRPr lang="ar-SA"/>
        </a:p>
      </dgm:t>
    </dgm:pt>
    <dgm:pt modelId="{A18C1E41-BA50-4689-BB18-8F561C00994C}" type="sibTrans" cxnId="{72F71831-D5D2-4A8A-8874-F6226A3F3AE0}">
      <dgm:prSet/>
      <dgm:spPr/>
      <dgm:t>
        <a:bodyPr/>
        <a:lstStyle/>
        <a:p>
          <a:pPr rtl="1"/>
          <a:endParaRPr lang="ar-SA"/>
        </a:p>
      </dgm:t>
    </dgm:pt>
    <dgm:pt modelId="{92E9EECA-BFEA-4429-AC33-2E325479C59A}">
      <dgm:prSet phldrT="[نص]" custT="1"/>
      <dgm:spPr/>
      <dgm:t>
        <a:bodyPr/>
        <a:lstStyle/>
        <a:p>
          <a:pPr rtl="1"/>
          <a:r>
            <a:rPr lang="ar-SY" sz="2800" b="1" dirty="0"/>
            <a:t>للكويت دور بارز في الاهتمام بالثقافة و يتمثل ذلك بتأسيس الكثير من المؤسسات الثقافية  مثل</a:t>
          </a:r>
          <a:endParaRPr lang="ar-SA" sz="2000" b="1" dirty="0"/>
        </a:p>
      </dgm:t>
    </dgm:pt>
    <dgm:pt modelId="{DB1BEBB7-5759-4B75-8136-CAFA4D370EC8}" type="parTrans" cxnId="{1319851F-3657-4AB2-B75D-3D24955BE6E6}">
      <dgm:prSet/>
      <dgm:spPr/>
      <dgm:t>
        <a:bodyPr/>
        <a:lstStyle/>
        <a:p>
          <a:pPr rtl="1"/>
          <a:endParaRPr lang="ar-SA"/>
        </a:p>
      </dgm:t>
    </dgm:pt>
    <dgm:pt modelId="{5B7F700C-9931-4DCB-B8A5-67853129B343}" type="sibTrans" cxnId="{1319851F-3657-4AB2-B75D-3D24955BE6E6}">
      <dgm:prSet/>
      <dgm:spPr/>
      <dgm:t>
        <a:bodyPr/>
        <a:lstStyle/>
        <a:p>
          <a:pPr rtl="1"/>
          <a:endParaRPr lang="ar-SA"/>
        </a:p>
      </dgm:t>
    </dgm:pt>
    <dgm:pt modelId="{DB81C159-A0ED-4895-A1FA-50F79D923C33}">
      <dgm:prSet phldrT="[نص]" custT="1"/>
      <dgm:spPr/>
      <dgm:t>
        <a:bodyPr/>
        <a:lstStyle/>
        <a:p>
          <a:pPr rtl="1"/>
          <a:r>
            <a:rPr lang="ar-SY" sz="2400" dirty="0"/>
            <a:t>المجلس الوطني للفنون و الآداب</a:t>
          </a:r>
          <a:endParaRPr lang="ar-SA" sz="2400" dirty="0"/>
        </a:p>
      </dgm:t>
    </dgm:pt>
    <dgm:pt modelId="{E9AE2528-9790-4B29-B31D-E547C9122B9F}" type="parTrans" cxnId="{7C79D753-4434-4975-A2EE-3B52FEB3EB24}">
      <dgm:prSet/>
      <dgm:spPr/>
      <dgm:t>
        <a:bodyPr/>
        <a:lstStyle/>
        <a:p>
          <a:pPr rtl="1"/>
          <a:endParaRPr lang="ar-SA"/>
        </a:p>
      </dgm:t>
    </dgm:pt>
    <dgm:pt modelId="{8EDF6EE2-4218-4919-95ED-9EBB7CEAAC01}" type="sibTrans" cxnId="{7C79D753-4434-4975-A2EE-3B52FEB3EB24}">
      <dgm:prSet/>
      <dgm:spPr/>
      <dgm:t>
        <a:bodyPr/>
        <a:lstStyle/>
        <a:p>
          <a:pPr rtl="1"/>
          <a:endParaRPr lang="ar-SA"/>
        </a:p>
      </dgm:t>
    </dgm:pt>
    <dgm:pt modelId="{65B450F5-A0DB-4E30-877E-493AF5652318}">
      <dgm:prSet phldrT="[نص]" custT="1"/>
      <dgm:spPr/>
      <dgm:t>
        <a:bodyPr/>
        <a:lstStyle/>
        <a:p>
          <a:pPr rtl="1"/>
          <a:r>
            <a:rPr lang="ar-SY" sz="2400" dirty="0"/>
            <a:t>مركز جابر الثقافي</a:t>
          </a:r>
          <a:endParaRPr lang="ar-SA" sz="2400" dirty="0"/>
        </a:p>
      </dgm:t>
    </dgm:pt>
    <dgm:pt modelId="{1281D68E-45FA-4189-A0DC-1FD290B7EE50}" type="parTrans" cxnId="{328DF130-30CA-4F28-A2D9-DCC1284BE0F1}">
      <dgm:prSet/>
      <dgm:spPr/>
      <dgm:t>
        <a:bodyPr/>
        <a:lstStyle/>
        <a:p>
          <a:pPr rtl="1"/>
          <a:endParaRPr lang="ar-SA"/>
        </a:p>
      </dgm:t>
    </dgm:pt>
    <dgm:pt modelId="{6AF51E5B-4831-42BF-A68E-7889EA7BB947}" type="sibTrans" cxnId="{328DF130-30CA-4F28-A2D9-DCC1284BE0F1}">
      <dgm:prSet/>
      <dgm:spPr/>
      <dgm:t>
        <a:bodyPr/>
        <a:lstStyle/>
        <a:p>
          <a:pPr rtl="1"/>
          <a:endParaRPr lang="ar-SA"/>
        </a:p>
      </dgm:t>
    </dgm:pt>
    <dgm:pt modelId="{060E7BF3-ADAD-485B-B269-827C0AAACEBF}">
      <dgm:prSet phldrT="[نص]" custT="1"/>
      <dgm:spPr/>
      <dgm:t>
        <a:bodyPr/>
        <a:lstStyle/>
        <a:p>
          <a:pPr rtl="1"/>
          <a:r>
            <a:rPr lang="ar-SY" sz="2400" dirty="0"/>
            <a:t>مركز عبد الله السالم الثقافي</a:t>
          </a:r>
          <a:endParaRPr lang="ar-SA" sz="2400" dirty="0"/>
        </a:p>
      </dgm:t>
    </dgm:pt>
    <dgm:pt modelId="{C0AF1DCC-58C3-4B96-8EF3-7872126CBE92}" type="parTrans" cxnId="{2AA1FA5F-56D3-478A-BA25-25946CF20FEB}">
      <dgm:prSet/>
      <dgm:spPr/>
      <dgm:t>
        <a:bodyPr/>
        <a:lstStyle/>
        <a:p>
          <a:pPr rtl="1"/>
          <a:endParaRPr lang="ar-SA"/>
        </a:p>
      </dgm:t>
    </dgm:pt>
    <dgm:pt modelId="{BF4A904A-2AE5-4733-A29E-1D36AA8C5E8B}" type="sibTrans" cxnId="{2AA1FA5F-56D3-478A-BA25-25946CF20FEB}">
      <dgm:prSet/>
      <dgm:spPr/>
      <dgm:t>
        <a:bodyPr/>
        <a:lstStyle/>
        <a:p>
          <a:pPr rtl="1"/>
          <a:endParaRPr lang="ar-SA"/>
        </a:p>
      </dgm:t>
    </dgm:pt>
    <dgm:pt modelId="{275542CC-5C2D-42D1-958F-0683AD371BEB}" type="pres">
      <dgm:prSet presAssocID="{AB02AB8E-9B06-4359-AF76-BF2FC66BDC87}" presName="Name0" presStyleCnt="0">
        <dgm:presLayoutVars>
          <dgm:dir val="rev"/>
          <dgm:resizeHandles val="exact"/>
        </dgm:presLayoutVars>
      </dgm:prSet>
      <dgm:spPr/>
    </dgm:pt>
    <dgm:pt modelId="{B650FD54-6CCF-4EA2-9693-6F2C9F9C6B21}" type="pres">
      <dgm:prSet presAssocID="{AB02AB8E-9B06-4359-AF76-BF2FC66BDC87}" presName="bkgdShp" presStyleLbl="alignAccFollowNode1" presStyleIdx="0" presStyleCnt="1"/>
      <dgm:spPr/>
    </dgm:pt>
    <dgm:pt modelId="{3113CBEF-0930-4908-B2BF-CC1E8F717EF4}" type="pres">
      <dgm:prSet presAssocID="{AB02AB8E-9B06-4359-AF76-BF2FC66BDC87}" presName="linComp" presStyleCnt="0"/>
      <dgm:spPr/>
    </dgm:pt>
    <dgm:pt modelId="{5DC80587-0D11-458A-8D88-B2682241F4BB}" type="pres">
      <dgm:prSet presAssocID="{8A4B56E9-F094-4602-BA58-12693156CA76}" presName="compNode" presStyleCnt="0"/>
      <dgm:spPr/>
    </dgm:pt>
    <dgm:pt modelId="{180D710E-7589-4536-9857-DE829BB1BE00}" type="pres">
      <dgm:prSet presAssocID="{8A4B56E9-F094-4602-BA58-12693156CA76}" presName="node" presStyleLbl="node1" presStyleIdx="0" presStyleCnt="3" custScaleX="2000000">
        <dgm:presLayoutVars>
          <dgm:bulletEnabled val="1"/>
        </dgm:presLayoutVars>
      </dgm:prSet>
      <dgm:spPr/>
    </dgm:pt>
    <dgm:pt modelId="{2D0EBA6F-D2D3-4689-82EF-0084F933A245}" type="pres">
      <dgm:prSet presAssocID="{8A4B56E9-F094-4602-BA58-12693156CA76}" presName="invisiNode" presStyleLbl="node1" presStyleIdx="0" presStyleCnt="3"/>
      <dgm:spPr/>
    </dgm:pt>
    <dgm:pt modelId="{9BF5A799-A533-4633-8E6E-2DC0B8CDD20E}" type="pres">
      <dgm:prSet presAssocID="{8A4B56E9-F094-4602-BA58-12693156CA76}" presName="imagNode" presStyleLbl="fgImgPlace1" presStyleIdx="0" presStyleCnt="3" custScaleX="1802238" custScaleY="111500" custLinFactNeighborX="21203" custLinFactNeighborY="16560"/>
      <dgm:spPr>
        <a:blipFill dpi="0"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3BA053B-14BE-4F9B-8178-D5EDF7AA0EE3}" type="pres">
      <dgm:prSet presAssocID="{CE521F6F-C5CA-41A1-A2F4-58401D29F541}" presName="sibTrans" presStyleLbl="sibTrans2D1" presStyleIdx="0" presStyleCnt="0"/>
      <dgm:spPr/>
    </dgm:pt>
    <dgm:pt modelId="{2D11B40A-EB6F-42E8-9815-A7FD0984B40C}" type="pres">
      <dgm:prSet presAssocID="{361DB179-1C94-4B3E-8F33-063B564EB3DD}" presName="compNode" presStyleCnt="0"/>
      <dgm:spPr/>
    </dgm:pt>
    <dgm:pt modelId="{08B6AA2B-3932-4CDD-A8E8-3CB9988889EB}" type="pres">
      <dgm:prSet presAssocID="{361DB179-1C94-4B3E-8F33-063B564EB3DD}" presName="node" presStyleLbl="node1" presStyleIdx="1" presStyleCnt="3" custScaleX="2000000">
        <dgm:presLayoutVars>
          <dgm:bulletEnabled val="1"/>
        </dgm:presLayoutVars>
      </dgm:prSet>
      <dgm:spPr/>
    </dgm:pt>
    <dgm:pt modelId="{54D96E46-28E2-450B-A265-87F7E241F700}" type="pres">
      <dgm:prSet presAssocID="{361DB179-1C94-4B3E-8F33-063B564EB3DD}" presName="invisiNode" presStyleLbl="node1" presStyleIdx="1" presStyleCnt="3"/>
      <dgm:spPr/>
    </dgm:pt>
    <dgm:pt modelId="{A6E87B72-1C41-4C1C-B7C2-1A8DF42C3D1F}" type="pres">
      <dgm:prSet presAssocID="{361DB179-1C94-4B3E-8F33-063B564EB3DD}" presName="imagNode" presStyleLbl="fgImgPlace1" presStyleIdx="1" presStyleCnt="3" custScaleX="2000000" custLinFactNeighborX="42406" custLinFactNeighborY="17173"/>
      <dgm:spPr>
        <a:blipFill>
          <a:blip xmlns:r="http://schemas.openxmlformats.org/officeDocument/2006/relationships" r:embed="rId2">
            <a:duotone>
              <a:schemeClr val="accent4">
                <a:hueOff val="5723762"/>
                <a:satOff val="-30078"/>
                <a:lumOff val="-2176"/>
                <a:alphaOff val="0"/>
                <a:shade val="20000"/>
                <a:satMod val="200000"/>
              </a:schemeClr>
              <a:schemeClr val="accent4">
                <a:hueOff val="5723762"/>
                <a:satOff val="-30078"/>
                <a:lumOff val="-2176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DF605A6D-568E-403E-90A2-CB126339C70B}" type="pres">
      <dgm:prSet presAssocID="{BBD918A7-E054-4E95-AF06-A283DC57A5A8}" presName="sibTrans" presStyleLbl="sibTrans2D1" presStyleIdx="0" presStyleCnt="0"/>
      <dgm:spPr/>
    </dgm:pt>
    <dgm:pt modelId="{6183B0C7-F57D-4ED4-ACE0-DD2FF238A60D}" type="pres">
      <dgm:prSet presAssocID="{92E9EECA-BFEA-4429-AC33-2E325479C59A}" presName="compNode" presStyleCnt="0"/>
      <dgm:spPr/>
    </dgm:pt>
    <dgm:pt modelId="{B8AEA3B5-97DA-408F-83BF-7D6C084D7BFF}" type="pres">
      <dgm:prSet presAssocID="{92E9EECA-BFEA-4429-AC33-2E325479C59A}" presName="node" presStyleLbl="node1" presStyleIdx="2" presStyleCnt="3" custScaleX="2000000">
        <dgm:presLayoutVars>
          <dgm:bulletEnabled val="1"/>
        </dgm:presLayoutVars>
      </dgm:prSet>
      <dgm:spPr/>
    </dgm:pt>
    <dgm:pt modelId="{7821B71B-7812-434A-B946-ABD69A8810C8}" type="pres">
      <dgm:prSet presAssocID="{92E9EECA-BFEA-4429-AC33-2E325479C59A}" presName="invisiNode" presStyleLbl="node1" presStyleIdx="2" presStyleCnt="3"/>
      <dgm:spPr/>
    </dgm:pt>
    <dgm:pt modelId="{B3FCA06C-62EB-4E7E-9785-5214DFD30A19}" type="pres">
      <dgm:prSet presAssocID="{92E9EECA-BFEA-4429-AC33-2E325479C59A}" presName="imagNode" presStyleLbl="fgImgPlace1" presStyleIdx="2" presStyleCnt="3" custScaleX="1802238" custLinFactNeighborX="21203" custLinFactNeighborY="16560"/>
      <dgm:spPr>
        <a:blipFill>
          <a:blip xmlns:r="http://schemas.openxmlformats.org/officeDocument/2006/relationships" r:embed="rId3">
            <a:duotone>
              <a:schemeClr val="accent4">
                <a:hueOff val="11447524"/>
                <a:satOff val="-60156"/>
                <a:lumOff val="-4353"/>
                <a:alphaOff val="0"/>
                <a:shade val="20000"/>
                <a:satMod val="200000"/>
              </a:schemeClr>
              <a:schemeClr val="accent4">
                <a:hueOff val="11447524"/>
                <a:satOff val="-60156"/>
                <a:lumOff val="-4353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 l="-8000" r="-8000"/>
          </a:stretch>
        </a:blipFill>
      </dgm:spPr>
    </dgm:pt>
  </dgm:ptLst>
  <dgm:cxnLst>
    <dgm:cxn modelId="{01FA7813-A0B3-4B8B-BDA6-E0A62748864B}" type="presOf" srcId="{DB81C159-A0ED-4895-A1FA-50F79D923C33}" destId="{B8AEA3B5-97DA-408F-83BF-7D6C084D7BFF}" srcOrd="0" destOrd="1" presId="urn:microsoft.com/office/officeart/2005/8/layout/pList2"/>
    <dgm:cxn modelId="{1319851F-3657-4AB2-B75D-3D24955BE6E6}" srcId="{AB02AB8E-9B06-4359-AF76-BF2FC66BDC87}" destId="{92E9EECA-BFEA-4429-AC33-2E325479C59A}" srcOrd="2" destOrd="0" parTransId="{DB1BEBB7-5759-4B75-8136-CAFA4D370EC8}" sibTransId="{5B7F700C-9931-4DCB-B8A5-67853129B343}"/>
    <dgm:cxn modelId="{328DF130-30CA-4F28-A2D9-DCC1284BE0F1}" srcId="{92E9EECA-BFEA-4429-AC33-2E325479C59A}" destId="{65B450F5-A0DB-4E30-877E-493AF5652318}" srcOrd="1" destOrd="0" parTransId="{1281D68E-45FA-4189-A0DC-1FD290B7EE50}" sibTransId="{6AF51E5B-4831-42BF-A68E-7889EA7BB947}"/>
    <dgm:cxn modelId="{72F71831-D5D2-4A8A-8874-F6226A3F3AE0}" srcId="{361DB179-1C94-4B3E-8F33-063B564EB3DD}" destId="{91B17A35-34A6-4CD2-A2D4-8E48EB87D143}" srcOrd="0" destOrd="0" parTransId="{73131EEC-4903-4496-9D48-1C67593B83B1}" sibTransId="{A18C1E41-BA50-4689-BB18-8F561C00994C}"/>
    <dgm:cxn modelId="{2AA1FA5F-56D3-478A-BA25-25946CF20FEB}" srcId="{92E9EECA-BFEA-4429-AC33-2E325479C59A}" destId="{060E7BF3-ADAD-485B-B269-827C0AAACEBF}" srcOrd="2" destOrd="0" parTransId="{C0AF1DCC-58C3-4B96-8EF3-7872126CBE92}" sibTransId="{BF4A904A-2AE5-4733-A29E-1D36AA8C5E8B}"/>
    <dgm:cxn modelId="{6273AC6A-1905-493C-99FD-65BC9424EE86}" type="presOf" srcId="{060E7BF3-ADAD-485B-B269-827C0AAACEBF}" destId="{B8AEA3B5-97DA-408F-83BF-7D6C084D7BFF}" srcOrd="0" destOrd="3" presId="urn:microsoft.com/office/officeart/2005/8/layout/pList2"/>
    <dgm:cxn modelId="{0DBA5451-F2D7-4FF5-8E7A-68BFB343E403}" srcId="{AB02AB8E-9B06-4359-AF76-BF2FC66BDC87}" destId="{361DB179-1C94-4B3E-8F33-063B564EB3DD}" srcOrd="1" destOrd="0" parTransId="{392DADDF-ED75-424E-8070-9A472CEA42D5}" sibTransId="{BBD918A7-E054-4E95-AF06-A283DC57A5A8}"/>
    <dgm:cxn modelId="{7C79D753-4434-4975-A2EE-3B52FEB3EB24}" srcId="{92E9EECA-BFEA-4429-AC33-2E325479C59A}" destId="{DB81C159-A0ED-4895-A1FA-50F79D923C33}" srcOrd="0" destOrd="0" parTransId="{E9AE2528-9790-4B29-B31D-E547C9122B9F}" sibTransId="{8EDF6EE2-4218-4919-95ED-9EBB7CEAAC01}"/>
    <dgm:cxn modelId="{B2289D7F-17B6-4BF7-8961-16D3809CF761}" type="presOf" srcId="{83E19B08-05F6-42BC-9FAC-AAAFD3184684}" destId="{180D710E-7589-4536-9857-DE829BB1BE00}" srcOrd="0" destOrd="1" presId="urn:microsoft.com/office/officeart/2005/8/layout/pList2"/>
    <dgm:cxn modelId="{144F6692-DCAC-4879-A25A-2495E19FFE6B}" type="presOf" srcId="{AB02AB8E-9B06-4359-AF76-BF2FC66BDC87}" destId="{275542CC-5C2D-42D1-958F-0683AD371BEB}" srcOrd="0" destOrd="0" presId="urn:microsoft.com/office/officeart/2005/8/layout/pList2"/>
    <dgm:cxn modelId="{FD29BB9C-5A79-441C-9A52-C1D50BB872E2}" type="presOf" srcId="{91B17A35-34A6-4CD2-A2D4-8E48EB87D143}" destId="{08B6AA2B-3932-4CDD-A8E8-3CB9988889EB}" srcOrd="0" destOrd="1" presId="urn:microsoft.com/office/officeart/2005/8/layout/pList2"/>
    <dgm:cxn modelId="{A23068A3-91B4-44E2-B5C1-93C37C3BF94C}" srcId="{8A4B56E9-F094-4602-BA58-12693156CA76}" destId="{83E19B08-05F6-42BC-9FAC-AAAFD3184684}" srcOrd="0" destOrd="0" parTransId="{CB9D667D-D5A8-4DC1-875B-AF8388DF020D}" sibTransId="{15F05BE5-4D73-4C0E-8904-08E6E64A5D4F}"/>
    <dgm:cxn modelId="{64B121AD-604F-4420-86D3-2C611FE96DE8}" type="presOf" srcId="{361DB179-1C94-4B3E-8F33-063B564EB3DD}" destId="{08B6AA2B-3932-4CDD-A8E8-3CB9988889EB}" srcOrd="0" destOrd="0" presId="urn:microsoft.com/office/officeart/2005/8/layout/pList2"/>
    <dgm:cxn modelId="{FC4B3FB1-70E4-4ED5-AF4C-969183900790}" srcId="{AB02AB8E-9B06-4359-AF76-BF2FC66BDC87}" destId="{8A4B56E9-F094-4602-BA58-12693156CA76}" srcOrd="0" destOrd="0" parTransId="{0915579A-C6B7-4E06-BB35-68DE086C8F86}" sibTransId="{CE521F6F-C5CA-41A1-A2F4-58401D29F541}"/>
    <dgm:cxn modelId="{9B389DB6-F06B-44FE-8E99-52423BF6BED6}" type="presOf" srcId="{65B450F5-A0DB-4E30-877E-493AF5652318}" destId="{B8AEA3B5-97DA-408F-83BF-7D6C084D7BFF}" srcOrd="0" destOrd="2" presId="urn:microsoft.com/office/officeart/2005/8/layout/pList2"/>
    <dgm:cxn modelId="{F36DCCC8-B8CE-4670-9BB2-D756690C5DCD}" type="presOf" srcId="{92E9EECA-BFEA-4429-AC33-2E325479C59A}" destId="{B8AEA3B5-97DA-408F-83BF-7D6C084D7BFF}" srcOrd="0" destOrd="0" presId="urn:microsoft.com/office/officeart/2005/8/layout/pList2"/>
    <dgm:cxn modelId="{ADF369E8-E7EE-4AA9-A39A-93EA6E0DA3E0}" type="presOf" srcId="{8A4B56E9-F094-4602-BA58-12693156CA76}" destId="{180D710E-7589-4536-9857-DE829BB1BE00}" srcOrd="0" destOrd="0" presId="urn:microsoft.com/office/officeart/2005/8/layout/pList2"/>
    <dgm:cxn modelId="{8381FCEB-2B87-435E-A0D8-02E962BE01DE}" type="presOf" srcId="{BBD918A7-E054-4E95-AF06-A283DC57A5A8}" destId="{DF605A6D-568E-403E-90A2-CB126339C70B}" srcOrd="0" destOrd="0" presId="urn:microsoft.com/office/officeart/2005/8/layout/pList2"/>
    <dgm:cxn modelId="{7CE965F7-2763-43F7-9707-F6F02CCBBA86}" type="presOf" srcId="{CE521F6F-C5CA-41A1-A2F4-58401D29F541}" destId="{B3BA053B-14BE-4F9B-8178-D5EDF7AA0EE3}" srcOrd="0" destOrd="0" presId="urn:microsoft.com/office/officeart/2005/8/layout/pList2"/>
    <dgm:cxn modelId="{46C65F36-509B-49DF-8C9C-AACE638D8141}" type="presParOf" srcId="{275542CC-5C2D-42D1-958F-0683AD371BEB}" destId="{B650FD54-6CCF-4EA2-9693-6F2C9F9C6B21}" srcOrd="0" destOrd="0" presId="urn:microsoft.com/office/officeart/2005/8/layout/pList2"/>
    <dgm:cxn modelId="{3EF8DEC7-59AD-456C-BFC7-7B88809DA676}" type="presParOf" srcId="{275542CC-5C2D-42D1-958F-0683AD371BEB}" destId="{3113CBEF-0930-4908-B2BF-CC1E8F717EF4}" srcOrd="1" destOrd="0" presId="urn:microsoft.com/office/officeart/2005/8/layout/pList2"/>
    <dgm:cxn modelId="{212E028E-2669-4CAF-9762-6836DE43661E}" type="presParOf" srcId="{3113CBEF-0930-4908-B2BF-CC1E8F717EF4}" destId="{5DC80587-0D11-458A-8D88-B2682241F4BB}" srcOrd="0" destOrd="0" presId="urn:microsoft.com/office/officeart/2005/8/layout/pList2"/>
    <dgm:cxn modelId="{AFB3F698-40EE-4924-B044-F0E85915ECFF}" type="presParOf" srcId="{5DC80587-0D11-458A-8D88-B2682241F4BB}" destId="{180D710E-7589-4536-9857-DE829BB1BE00}" srcOrd="0" destOrd="0" presId="urn:microsoft.com/office/officeart/2005/8/layout/pList2"/>
    <dgm:cxn modelId="{22FE6A0E-175A-419C-BA21-A67F10CFB787}" type="presParOf" srcId="{5DC80587-0D11-458A-8D88-B2682241F4BB}" destId="{2D0EBA6F-D2D3-4689-82EF-0084F933A245}" srcOrd="1" destOrd="0" presId="urn:microsoft.com/office/officeart/2005/8/layout/pList2"/>
    <dgm:cxn modelId="{397726B1-A572-44FE-89AD-15FF4AA60742}" type="presParOf" srcId="{5DC80587-0D11-458A-8D88-B2682241F4BB}" destId="{9BF5A799-A533-4633-8E6E-2DC0B8CDD20E}" srcOrd="2" destOrd="0" presId="urn:microsoft.com/office/officeart/2005/8/layout/pList2"/>
    <dgm:cxn modelId="{587E65A2-C1EC-4C30-AD0E-F598A7663A1E}" type="presParOf" srcId="{3113CBEF-0930-4908-B2BF-CC1E8F717EF4}" destId="{B3BA053B-14BE-4F9B-8178-D5EDF7AA0EE3}" srcOrd="1" destOrd="0" presId="urn:microsoft.com/office/officeart/2005/8/layout/pList2"/>
    <dgm:cxn modelId="{ED80E62A-531A-4DA1-808E-3BA2A5CDE083}" type="presParOf" srcId="{3113CBEF-0930-4908-B2BF-CC1E8F717EF4}" destId="{2D11B40A-EB6F-42E8-9815-A7FD0984B40C}" srcOrd="2" destOrd="0" presId="urn:microsoft.com/office/officeart/2005/8/layout/pList2"/>
    <dgm:cxn modelId="{EA062AA4-9A8D-4AE1-B0BF-88793620DF5A}" type="presParOf" srcId="{2D11B40A-EB6F-42E8-9815-A7FD0984B40C}" destId="{08B6AA2B-3932-4CDD-A8E8-3CB9988889EB}" srcOrd="0" destOrd="0" presId="urn:microsoft.com/office/officeart/2005/8/layout/pList2"/>
    <dgm:cxn modelId="{FEC6E52E-B683-45F8-A867-0CA071969B0E}" type="presParOf" srcId="{2D11B40A-EB6F-42E8-9815-A7FD0984B40C}" destId="{54D96E46-28E2-450B-A265-87F7E241F700}" srcOrd="1" destOrd="0" presId="urn:microsoft.com/office/officeart/2005/8/layout/pList2"/>
    <dgm:cxn modelId="{000CFC27-7E55-4DDB-8F44-D0B7C6227D3D}" type="presParOf" srcId="{2D11B40A-EB6F-42E8-9815-A7FD0984B40C}" destId="{A6E87B72-1C41-4C1C-B7C2-1A8DF42C3D1F}" srcOrd="2" destOrd="0" presId="urn:microsoft.com/office/officeart/2005/8/layout/pList2"/>
    <dgm:cxn modelId="{303D6DC7-1EE5-446E-9DCE-915114405605}" type="presParOf" srcId="{3113CBEF-0930-4908-B2BF-CC1E8F717EF4}" destId="{DF605A6D-568E-403E-90A2-CB126339C70B}" srcOrd="3" destOrd="0" presId="urn:microsoft.com/office/officeart/2005/8/layout/pList2"/>
    <dgm:cxn modelId="{5E36BACF-5068-4EB2-8904-0590D503FFFC}" type="presParOf" srcId="{3113CBEF-0930-4908-B2BF-CC1E8F717EF4}" destId="{6183B0C7-F57D-4ED4-ACE0-DD2FF238A60D}" srcOrd="4" destOrd="0" presId="urn:microsoft.com/office/officeart/2005/8/layout/pList2"/>
    <dgm:cxn modelId="{CB72D026-C4C7-4B41-B7CD-5FE049C75C24}" type="presParOf" srcId="{6183B0C7-F57D-4ED4-ACE0-DD2FF238A60D}" destId="{B8AEA3B5-97DA-408F-83BF-7D6C084D7BFF}" srcOrd="0" destOrd="0" presId="urn:microsoft.com/office/officeart/2005/8/layout/pList2"/>
    <dgm:cxn modelId="{4522264E-C5DC-4AFC-B95B-3CC9B15F30F8}" type="presParOf" srcId="{6183B0C7-F57D-4ED4-ACE0-DD2FF238A60D}" destId="{7821B71B-7812-434A-B946-ABD69A8810C8}" srcOrd="1" destOrd="0" presId="urn:microsoft.com/office/officeart/2005/8/layout/pList2"/>
    <dgm:cxn modelId="{181E5700-5C8C-4550-AEA0-C3ADA93FF876}" type="presParOf" srcId="{6183B0C7-F57D-4ED4-ACE0-DD2FF238A60D}" destId="{B3FCA06C-62EB-4E7E-9785-5214DFD30A1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86FCC2-DF34-422A-87CE-550EB8264FB3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AD5A53BF-AEC6-45DB-B08C-5FE221A7FC4D}">
      <dgm:prSet phldrT="[نص]" custT="1"/>
      <dgm:spPr/>
      <dgm:t>
        <a:bodyPr/>
        <a:lstStyle/>
        <a:p>
          <a:pPr rtl="1"/>
          <a:r>
            <a:rPr lang="ar-SY" sz="8000" dirty="0"/>
            <a:t>خصائص الثقافة</a:t>
          </a:r>
          <a:endParaRPr lang="ar-SA" sz="8000" dirty="0"/>
        </a:p>
      </dgm:t>
    </dgm:pt>
    <dgm:pt modelId="{28021792-4625-4671-AC60-7F265CA56123}" type="parTrans" cxnId="{D45FA59B-D378-4392-B070-F13A8E0EA2DA}">
      <dgm:prSet/>
      <dgm:spPr/>
      <dgm:t>
        <a:bodyPr/>
        <a:lstStyle/>
        <a:p>
          <a:pPr rtl="1"/>
          <a:endParaRPr lang="ar-SA" sz="2800"/>
        </a:p>
      </dgm:t>
    </dgm:pt>
    <dgm:pt modelId="{8551AC74-0FD9-4C95-AAA7-B77D63B85D3E}" type="sibTrans" cxnId="{D45FA59B-D378-4392-B070-F13A8E0EA2DA}">
      <dgm:prSet/>
      <dgm:spPr/>
      <dgm:t>
        <a:bodyPr/>
        <a:lstStyle/>
        <a:p>
          <a:pPr rtl="1"/>
          <a:endParaRPr lang="ar-SA" sz="2800"/>
        </a:p>
      </dgm:t>
    </dgm:pt>
    <dgm:pt modelId="{F7B89493-4FC8-4064-802B-E8324E166444}">
      <dgm:prSet phldrT="[نص]" custT="1"/>
      <dgm:spPr/>
      <dgm:t>
        <a:bodyPr/>
        <a:lstStyle/>
        <a:p>
          <a:pPr rtl="1"/>
          <a:r>
            <a:rPr lang="ar-SY" sz="2800" dirty="0"/>
            <a:t>إنسانية</a:t>
          </a:r>
          <a:endParaRPr lang="ar-SA" sz="2800" dirty="0"/>
        </a:p>
      </dgm:t>
    </dgm:pt>
    <dgm:pt modelId="{9F69503A-D752-4C57-BFFD-E029CE40985F}" type="parTrans" cxnId="{C56593F5-AC8D-42FE-A6EB-B23BA3ED8DD3}">
      <dgm:prSet custT="1"/>
      <dgm:spPr/>
      <dgm:t>
        <a:bodyPr/>
        <a:lstStyle/>
        <a:p>
          <a:pPr rtl="1"/>
          <a:endParaRPr lang="ar-SA" sz="1200"/>
        </a:p>
      </dgm:t>
    </dgm:pt>
    <dgm:pt modelId="{042FA2C6-D404-4F88-B1EA-5A1940912AE3}" type="sibTrans" cxnId="{C56593F5-AC8D-42FE-A6EB-B23BA3ED8DD3}">
      <dgm:prSet/>
      <dgm:spPr/>
      <dgm:t>
        <a:bodyPr/>
        <a:lstStyle/>
        <a:p>
          <a:pPr rtl="1"/>
          <a:endParaRPr lang="ar-SA" sz="2800"/>
        </a:p>
      </dgm:t>
    </dgm:pt>
    <dgm:pt modelId="{03FDC95C-9377-42C8-BB1D-C3C43AC0AF67}">
      <dgm:prSet phldrT="[نص]" custT="1"/>
      <dgm:spPr/>
      <dgm:t>
        <a:bodyPr/>
        <a:lstStyle/>
        <a:p>
          <a:pPr rtl="1"/>
          <a:r>
            <a:rPr lang="ar-SY" sz="2800" dirty="0"/>
            <a:t>مكتسبة </a:t>
          </a:r>
          <a:endParaRPr lang="ar-SA" sz="2800" dirty="0"/>
        </a:p>
      </dgm:t>
    </dgm:pt>
    <dgm:pt modelId="{B27D2E10-4399-4460-8752-4A31793182DE}" type="parTrans" cxnId="{E6A74239-F435-4FB0-B82C-E16473734E72}">
      <dgm:prSet custT="1"/>
      <dgm:spPr/>
      <dgm:t>
        <a:bodyPr/>
        <a:lstStyle/>
        <a:p>
          <a:pPr rtl="1"/>
          <a:endParaRPr lang="ar-SA" sz="800"/>
        </a:p>
      </dgm:t>
    </dgm:pt>
    <dgm:pt modelId="{68FDC9B2-5161-48C3-AB9B-9D2EAA8FABC7}" type="sibTrans" cxnId="{E6A74239-F435-4FB0-B82C-E16473734E72}">
      <dgm:prSet/>
      <dgm:spPr/>
      <dgm:t>
        <a:bodyPr/>
        <a:lstStyle/>
        <a:p>
          <a:pPr rtl="1"/>
          <a:endParaRPr lang="ar-SA" sz="2800"/>
        </a:p>
      </dgm:t>
    </dgm:pt>
    <dgm:pt modelId="{F047DF17-C639-48D6-A490-AE0F8B2898A6}">
      <dgm:prSet phldrT="[نص]" custT="1"/>
      <dgm:spPr/>
      <dgm:t>
        <a:bodyPr/>
        <a:lstStyle/>
        <a:p>
          <a:pPr rtl="1"/>
          <a:r>
            <a:rPr lang="ar-SY" sz="2800" dirty="0"/>
            <a:t>قابلة للانتشار و النقل</a:t>
          </a:r>
          <a:endParaRPr lang="ar-SA" sz="2800" dirty="0"/>
        </a:p>
      </dgm:t>
    </dgm:pt>
    <dgm:pt modelId="{8D077EEE-B99E-42CC-81BC-1318212B7C27}" type="parTrans" cxnId="{2703C371-48C5-4D3A-A217-37BADE13AD82}">
      <dgm:prSet custT="1"/>
      <dgm:spPr/>
      <dgm:t>
        <a:bodyPr/>
        <a:lstStyle/>
        <a:p>
          <a:pPr rtl="1"/>
          <a:endParaRPr lang="ar-SA" sz="800"/>
        </a:p>
      </dgm:t>
    </dgm:pt>
    <dgm:pt modelId="{0EFB47E8-A60D-48E2-A8C9-87687847683A}" type="sibTrans" cxnId="{2703C371-48C5-4D3A-A217-37BADE13AD82}">
      <dgm:prSet/>
      <dgm:spPr/>
      <dgm:t>
        <a:bodyPr/>
        <a:lstStyle/>
        <a:p>
          <a:pPr rtl="1"/>
          <a:endParaRPr lang="ar-SA" sz="2800"/>
        </a:p>
      </dgm:t>
    </dgm:pt>
    <dgm:pt modelId="{7C441174-B336-4058-AEBB-3046D30898E8}">
      <dgm:prSet phldrT="[نص]" custT="1"/>
      <dgm:spPr>
        <a:solidFill>
          <a:schemeClr val="accent2"/>
        </a:solidFill>
      </dgm:spPr>
      <dgm:t>
        <a:bodyPr/>
        <a:lstStyle/>
        <a:p>
          <a:pPr rtl="1"/>
          <a:r>
            <a:rPr lang="ar-SY" sz="2400" b="1" dirty="0"/>
            <a:t>أي إنها خاصة بالإنسان وحده دون سائر الحيوانات</a:t>
          </a:r>
          <a:endParaRPr lang="ar-SA" sz="2400" b="1" dirty="0"/>
        </a:p>
      </dgm:t>
    </dgm:pt>
    <dgm:pt modelId="{2FD1288C-E316-442A-AE0A-C1A10376BAAC}" type="parTrans" cxnId="{7E8354C1-BB63-48FA-BE4C-183F6B6481A2}">
      <dgm:prSet custT="1"/>
      <dgm:spPr/>
      <dgm:t>
        <a:bodyPr/>
        <a:lstStyle/>
        <a:p>
          <a:pPr rtl="1"/>
          <a:endParaRPr lang="ar-SA" sz="800"/>
        </a:p>
      </dgm:t>
    </dgm:pt>
    <dgm:pt modelId="{3A979048-C0F4-41ED-ACE5-F77C5B2F7FA0}" type="sibTrans" cxnId="{7E8354C1-BB63-48FA-BE4C-183F6B6481A2}">
      <dgm:prSet/>
      <dgm:spPr/>
      <dgm:t>
        <a:bodyPr/>
        <a:lstStyle/>
        <a:p>
          <a:pPr rtl="1"/>
          <a:endParaRPr lang="ar-SA" sz="2800"/>
        </a:p>
      </dgm:t>
    </dgm:pt>
    <dgm:pt modelId="{D3B68C14-1554-4323-8E7D-44499B62CB65}">
      <dgm:prSet phldrT="[نص]" custT="1"/>
      <dgm:spPr>
        <a:solidFill>
          <a:schemeClr val="accent2"/>
        </a:solidFill>
      </dgm:spPr>
      <dgm:t>
        <a:bodyPr/>
        <a:lstStyle/>
        <a:p>
          <a:pPr rtl="1"/>
          <a:r>
            <a:rPr lang="ar-SY" sz="2400" b="1" dirty="0"/>
            <a:t>يكتسبها الفرد بحكم انتمائه للجماعة</a:t>
          </a:r>
          <a:endParaRPr lang="ar-SA" sz="2400" b="1" dirty="0"/>
        </a:p>
      </dgm:t>
    </dgm:pt>
    <dgm:pt modelId="{C9EEEC25-C175-4ADA-8458-A7909EECDE35}" type="parTrans" cxnId="{882EFB67-F1B2-47D6-84E5-7777F6551791}">
      <dgm:prSet custT="1"/>
      <dgm:spPr/>
      <dgm:t>
        <a:bodyPr/>
        <a:lstStyle/>
        <a:p>
          <a:pPr rtl="1"/>
          <a:endParaRPr lang="ar-SA" sz="800"/>
        </a:p>
      </dgm:t>
    </dgm:pt>
    <dgm:pt modelId="{737D36AD-DC8E-4F4B-A145-997C500BCCA9}" type="sibTrans" cxnId="{882EFB67-F1B2-47D6-84E5-7777F6551791}">
      <dgm:prSet/>
      <dgm:spPr/>
      <dgm:t>
        <a:bodyPr/>
        <a:lstStyle/>
        <a:p>
          <a:pPr rtl="1"/>
          <a:endParaRPr lang="ar-SA" sz="2800"/>
        </a:p>
      </dgm:t>
    </dgm:pt>
    <dgm:pt modelId="{D1467B81-C00E-4C4A-BD13-2D7E795E6333}">
      <dgm:prSet phldrT="[نص]" custT="1"/>
      <dgm:spPr>
        <a:solidFill>
          <a:schemeClr val="accent2"/>
        </a:solidFill>
      </dgm:spPr>
      <dgm:t>
        <a:bodyPr/>
        <a:lstStyle/>
        <a:p>
          <a:pPr rtl="1"/>
          <a:r>
            <a:rPr lang="ar-SY" sz="2400" b="1" dirty="0"/>
            <a:t>الثقافة شاملة و مستقرة و أحيانا معرضة للتغيير عن طريق الابتكار او الاستبدال أو الانتشار الثقافي أ</a:t>
          </a:r>
          <a:r>
            <a:rPr lang="en-US" sz="2400" b="1" dirty="0"/>
            <a:t>,</a:t>
          </a:r>
          <a:r>
            <a:rPr lang="ar-SY" sz="2400" b="1" dirty="0"/>
            <a:t> الاستعمار</a:t>
          </a:r>
          <a:endParaRPr lang="ar-SA" sz="2400" b="1" dirty="0"/>
        </a:p>
      </dgm:t>
    </dgm:pt>
    <dgm:pt modelId="{C58E6E2F-5CC3-4BF5-A2D7-0BD421A17231}" type="parTrans" cxnId="{B2FB9DF9-999A-4551-B369-BF49AB900641}">
      <dgm:prSet custT="1"/>
      <dgm:spPr/>
      <dgm:t>
        <a:bodyPr/>
        <a:lstStyle/>
        <a:p>
          <a:pPr rtl="1"/>
          <a:endParaRPr lang="ar-SA" sz="800"/>
        </a:p>
      </dgm:t>
    </dgm:pt>
    <dgm:pt modelId="{4413B9E3-FA5A-4C5E-83A7-AF0E8A4BF913}" type="sibTrans" cxnId="{B2FB9DF9-999A-4551-B369-BF49AB900641}">
      <dgm:prSet/>
      <dgm:spPr/>
      <dgm:t>
        <a:bodyPr/>
        <a:lstStyle/>
        <a:p>
          <a:pPr rtl="1"/>
          <a:endParaRPr lang="ar-SA" sz="2800"/>
        </a:p>
      </dgm:t>
    </dgm:pt>
    <dgm:pt modelId="{8FA0FB24-42FB-434A-8901-B9ECFDAA0A91}">
      <dgm:prSet phldrT="[نص]" custT="1"/>
      <dgm:spPr>
        <a:solidFill>
          <a:schemeClr val="accent2"/>
        </a:solidFill>
      </dgm:spPr>
      <dgm:t>
        <a:bodyPr/>
        <a:lstStyle/>
        <a:p>
          <a:pPr rtl="1"/>
          <a:r>
            <a:rPr lang="ar-SY" sz="2400" b="1" dirty="0"/>
            <a:t>حيث تنتقل عبر التعلم و اللغة ووسائل الاتصال الحديثة</a:t>
          </a:r>
          <a:endParaRPr lang="ar-SA" sz="2400" b="1" dirty="0"/>
        </a:p>
      </dgm:t>
    </dgm:pt>
    <dgm:pt modelId="{7A35F863-52F4-482A-8FCE-E4D763E8DC33}" type="parTrans" cxnId="{CC13F1FD-80AF-4E5D-B5BB-1A83CE1A5E7E}">
      <dgm:prSet custT="1"/>
      <dgm:spPr/>
      <dgm:t>
        <a:bodyPr/>
        <a:lstStyle/>
        <a:p>
          <a:pPr rtl="1"/>
          <a:endParaRPr lang="ar-SA" sz="800"/>
        </a:p>
      </dgm:t>
    </dgm:pt>
    <dgm:pt modelId="{FBDE5845-2E08-4C51-8E45-E679AD4D208F}" type="sibTrans" cxnId="{CC13F1FD-80AF-4E5D-B5BB-1A83CE1A5E7E}">
      <dgm:prSet/>
      <dgm:spPr/>
      <dgm:t>
        <a:bodyPr/>
        <a:lstStyle/>
        <a:p>
          <a:pPr rtl="1"/>
          <a:endParaRPr lang="ar-SA" sz="2800"/>
        </a:p>
      </dgm:t>
    </dgm:pt>
    <dgm:pt modelId="{A5CFCF36-47E5-49C5-B961-F870240ED522}">
      <dgm:prSet phldrT="[نص]" custT="1"/>
      <dgm:spPr>
        <a:solidFill>
          <a:schemeClr val="accent2"/>
        </a:solidFill>
      </dgm:spPr>
      <dgm:t>
        <a:bodyPr/>
        <a:lstStyle/>
        <a:p>
          <a:pPr rtl="1"/>
          <a:r>
            <a:rPr lang="ar-SY" sz="2400" b="1" dirty="0"/>
            <a:t>يبدأ الإنسان دائما من حيث انتهت الأجيال السابقة و ما تركته من تراث و بتراكم  الجوانب المختلفة تتطور بعض جوانب الثقافة إلى الأفضل</a:t>
          </a:r>
          <a:endParaRPr lang="ar-SA" sz="2400" b="1" dirty="0"/>
        </a:p>
      </dgm:t>
    </dgm:pt>
    <dgm:pt modelId="{91733FC1-9220-435A-AECC-DF628F88C3AA}" type="parTrans" cxnId="{CB16AFA2-9A6E-4164-9AA0-CFB66E48659D}">
      <dgm:prSet custT="1"/>
      <dgm:spPr/>
      <dgm:t>
        <a:bodyPr/>
        <a:lstStyle/>
        <a:p>
          <a:pPr rtl="1"/>
          <a:endParaRPr lang="ar-SA" sz="800"/>
        </a:p>
      </dgm:t>
    </dgm:pt>
    <dgm:pt modelId="{ACC1D7A8-EB16-4BC6-AF73-397F2B1432E6}" type="sibTrans" cxnId="{CB16AFA2-9A6E-4164-9AA0-CFB66E48659D}">
      <dgm:prSet/>
      <dgm:spPr/>
      <dgm:t>
        <a:bodyPr/>
        <a:lstStyle/>
        <a:p>
          <a:pPr rtl="1"/>
          <a:endParaRPr lang="ar-SA" sz="2800"/>
        </a:p>
      </dgm:t>
    </dgm:pt>
    <dgm:pt modelId="{CA64A373-F79E-4170-9C62-5B75CD3B539B}">
      <dgm:prSet phldrT="[نص]" custT="1"/>
      <dgm:spPr/>
      <dgm:t>
        <a:bodyPr/>
        <a:lstStyle/>
        <a:p>
          <a:pPr rtl="1"/>
          <a:r>
            <a:rPr lang="ar-SY" sz="2800" dirty="0"/>
            <a:t>تراكمية</a:t>
          </a:r>
          <a:endParaRPr lang="ar-SA" sz="2800" dirty="0"/>
        </a:p>
      </dgm:t>
    </dgm:pt>
    <dgm:pt modelId="{569F2C5E-B5C8-44B4-9EC2-55DA758D2679}" type="parTrans" cxnId="{760CD1D6-F841-4387-83D5-56D6CCF41E03}">
      <dgm:prSet custT="1"/>
      <dgm:spPr/>
      <dgm:t>
        <a:bodyPr/>
        <a:lstStyle/>
        <a:p>
          <a:pPr rtl="1"/>
          <a:endParaRPr lang="ar-SA" sz="800"/>
        </a:p>
      </dgm:t>
    </dgm:pt>
    <dgm:pt modelId="{516DE4C9-CEAB-4FD4-A18E-17C456754DCE}" type="sibTrans" cxnId="{760CD1D6-F841-4387-83D5-56D6CCF41E03}">
      <dgm:prSet/>
      <dgm:spPr/>
      <dgm:t>
        <a:bodyPr/>
        <a:lstStyle/>
        <a:p>
          <a:pPr rtl="1"/>
          <a:endParaRPr lang="ar-SA" sz="2800"/>
        </a:p>
      </dgm:t>
    </dgm:pt>
    <dgm:pt modelId="{C64C02CC-F910-444A-94C4-E310B08D099B}">
      <dgm:prSet phldrT="[نص]" custT="1"/>
      <dgm:spPr/>
      <dgm:t>
        <a:bodyPr/>
        <a:lstStyle/>
        <a:p>
          <a:pPr rtl="1"/>
          <a:r>
            <a:rPr lang="ar-SY" sz="2800" dirty="0"/>
            <a:t>ثابتة ومتغيرة</a:t>
          </a:r>
          <a:endParaRPr lang="ar-SA" sz="2800" dirty="0"/>
        </a:p>
      </dgm:t>
    </dgm:pt>
    <dgm:pt modelId="{F515E135-38D4-4D22-84F7-CC7D0634E4A4}" type="parTrans" cxnId="{2A9FF19F-FDDF-4B2C-A43C-A1DA79611F40}">
      <dgm:prSet custT="1"/>
      <dgm:spPr/>
      <dgm:t>
        <a:bodyPr/>
        <a:lstStyle/>
        <a:p>
          <a:pPr rtl="1"/>
          <a:endParaRPr lang="ar-SA" sz="1200"/>
        </a:p>
      </dgm:t>
    </dgm:pt>
    <dgm:pt modelId="{4F7F5352-982B-42E0-9AC8-6FF43FBD3ACB}" type="sibTrans" cxnId="{2A9FF19F-FDDF-4B2C-A43C-A1DA79611F40}">
      <dgm:prSet/>
      <dgm:spPr/>
      <dgm:t>
        <a:bodyPr/>
        <a:lstStyle/>
        <a:p>
          <a:pPr rtl="1"/>
          <a:endParaRPr lang="ar-SA" sz="2800"/>
        </a:p>
      </dgm:t>
    </dgm:pt>
    <dgm:pt modelId="{EBFC1D22-380B-42BD-A492-8290DEC36B57}" type="pres">
      <dgm:prSet presAssocID="{9286FCC2-DF34-422A-87CE-550EB8264FB3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FC409720-3993-401C-863C-AD3C5E0586A1}" type="pres">
      <dgm:prSet presAssocID="{AD5A53BF-AEC6-45DB-B08C-5FE221A7FC4D}" presName="root1" presStyleCnt="0"/>
      <dgm:spPr/>
    </dgm:pt>
    <dgm:pt modelId="{84D32BE2-04E9-4E87-B5DD-AE3F202DA84B}" type="pres">
      <dgm:prSet presAssocID="{AD5A53BF-AEC6-45DB-B08C-5FE221A7FC4D}" presName="LevelOneTextNode" presStyleLbl="node0" presStyleIdx="0" presStyleCnt="1">
        <dgm:presLayoutVars>
          <dgm:chPref val="3"/>
        </dgm:presLayoutVars>
      </dgm:prSet>
      <dgm:spPr/>
    </dgm:pt>
    <dgm:pt modelId="{CE778E68-31C4-4EB7-A6C7-A68C79A24AAE}" type="pres">
      <dgm:prSet presAssocID="{AD5A53BF-AEC6-45DB-B08C-5FE221A7FC4D}" presName="level2hierChild" presStyleCnt="0"/>
      <dgm:spPr/>
    </dgm:pt>
    <dgm:pt modelId="{A5489F64-EA5F-4741-9408-CC74A03A360C}" type="pres">
      <dgm:prSet presAssocID="{9F69503A-D752-4C57-BFFD-E029CE40985F}" presName="conn2-1" presStyleLbl="parChTrans1D2" presStyleIdx="0" presStyleCnt="5"/>
      <dgm:spPr/>
    </dgm:pt>
    <dgm:pt modelId="{6E21866D-7472-4494-BC4E-5B7EE6B84CBD}" type="pres">
      <dgm:prSet presAssocID="{9F69503A-D752-4C57-BFFD-E029CE40985F}" presName="connTx" presStyleLbl="parChTrans1D2" presStyleIdx="0" presStyleCnt="5"/>
      <dgm:spPr/>
    </dgm:pt>
    <dgm:pt modelId="{DFD532E8-EC24-4380-A86F-7D51FB817C7F}" type="pres">
      <dgm:prSet presAssocID="{F7B89493-4FC8-4064-802B-E8324E166444}" presName="root2" presStyleCnt="0"/>
      <dgm:spPr/>
    </dgm:pt>
    <dgm:pt modelId="{8DB70217-88E4-4867-9293-3633D34A9F2F}" type="pres">
      <dgm:prSet presAssocID="{F7B89493-4FC8-4064-802B-E8324E166444}" presName="LevelTwoTextNode" presStyleLbl="node2" presStyleIdx="0" presStyleCnt="5">
        <dgm:presLayoutVars>
          <dgm:chPref val="3"/>
        </dgm:presLayoutVars>
      </dgm:prSet>
      <dgm:spPr/>
    </dgm:pt>
    <dgm:pt modelId="{2E2D5164-DF2B-40F7-8D34-40DFC3C0013B}" type="pres">
      <dgm:prSet presAssocID="{F7B89493-4FC8-4064-802B-E8324E166444}" presName="level3hierChild" presStyleCnt="0"/>
      <dgm:spPr/>
    </dgm:pt>
    <dgm:pt modelId="{6F03AEB7-E054-472D-9D79-DAB6304CC686}" type="pres">
      <dgm:prSet presAssocID="{2FD1288C-E316-442A-AE0A-C1A10376BAAC}" presName="conn2-1" presStyleLbl="parChTrans1D3" presStyleIdx="0" presStyleCnt="5"/>
      <dgm:spPr/>
    </dgm:pt>
    <dgm:pt modelId="{417A5671-7C0D-4FAE-8829-DD4E142F6CD9}" type="pres">
      <dgm:prSet presAssocID="{2FD1288C-E316-442A-AE0A-C1A10376BAAC}" presName="connTx" presStyleLbl="parChTrans1D3" presStyleIdx="0" presStyleCnt="5"/>
      <dgm:spPr/>
    </dgm:pt>
    <dgm:pt modelId="{3ACA8098-AF70-43DE-8643-71A2BA95FCC9}" type="pres">
      <dgm:prSet presAssocID="{7C441174-B336-4058-AEBB-3046D30898E8}" presName="root2" presStyleCnt="0"/>
      <dgm:spPr/>
    </dgm:pt>
    <dgm:pt modelId="{8CD6240D-B615-413F-8D41-0651ADDC5C3F}" type="pres">
      <dgm:prSet presAssocID="{7C441174-B336-4058-AEBB-3046D30898E8}" presName="LevelTwoTextNode" presStyleLbl="node3" presStyleIdx="0" presStyleCnt="5" custScaleX="155295">
        <dgm:presLayoutVars>
          <dgm:chPref val="3"/>
        </dgm:presLayoutVars>
      </dgm:prSet>
      <dgm:spPr/>
    </dgm:pt>
    <dgm:pt modelId="{EE492D59-9020-4EE2-844A-88A3AF5B9D5E}" type="pres">
      <dgm:prSet presAssocID="{7C441174-B336-4058-AEBB-3046D30898E8}" presName="level3hierChild" presStyleCnt="0"/>
      <dgm:spPr/>
    </dgm:pt>
    <dgm:pt modelId="{9D575991-4063-4C14-A76F-C833F697414C}" type="pres">
      <dgm:prSet presAssocID="{B27D2E10-4399-4460-8752-4A31793182DE}" presName="conn2-1" presStyleLbl="parChTrans1D2" presStyleIdx="1" presStyleCnt="5"/>
      <dgm:spPr/>
    </dgm:pt>
    <dgm:pt modelId="{EC4E9725-0288-4CC5-82B9-4995570E6A40}" type="pres">
      <dgm:prSet presAssocID="{B27D2E10-4399-4460-8752-4A31793182DE}" presName="connTx" presStyleLbl="parChTrans1D2" presStyleIdx="1" presStyleCnt="5"/>
      <dgm:spPr/>
    </dgm:pt>
    <dgm:pt modelId="{044E39EE-4254-47F7-B89B-8E9C6059CAF1}" type="pres">
      <dgm:prSet presAssocID="{03FDC95C-9377-42C8-BB1D-C3C43AC0AF67}" presName="root2" presStyleCnt="0"/>
      <dgm:spPr/>
    </dgm:pt>
    <dgm:pt modelId="{17AC5906-82BF-4545-ADDA-C6E227A68E2C}" type="pres">
      <dgm:prSet presAssocID="{03FDC95C-9377-42C8-BB1D-C3C43AC0AF67}" presName="LevelTwoTextNode" presStyleLbl="node2" presStyleIdx="1" presStyleCnt="5">
        <dgm:presLayoutVars>
          <dgm:chPref val="3"/>
        </dgm:presLayoutVars>
      </dgm:prSet>
      <dgm:spPr/>
    </dgm:pt>
    <dgm:pt modelId="{2A3D9209-03B5-45BA-B393-345AB68F9CC8}" type="pres">
      <dgm:prSet presAssocID="{03FDC95C-9377-42C8-BB1D-C3C43AC0AF67}" presName="level3hierChild" presStyleCnt="0"/>
      <dgm:spPr/>
    </dgm:pt>
    <dgm:pt modelId="{4FEC718C-F0F0-4124-A479-E9B5CFFB7AE3}" type="pres">
      <dgm:prSet presAssocID="{C9EEEC25-C175-4ADA-8458-A7909EECDE35}" presName="conn2-1" presStyleLbl="parChTrans1D3" presStyleIdx="1" presStyleCnt="5"/>
      <dgm:spPr/>
    </dgm:pt>
    <dgm:pt modelId="{C1F84809-43C2-425C-8456-06D782FD1459}" type="pres">
      <dgm:prSet presAssocID="{C9EEEC25-C175-4ADA-8458-A7909EECDE35}" presName="connTx" presStyleLbl="parChTrans1D3" presStyleIdx="1" presStyleCnt="5"/>
      <dgm:spPr/>
    </dgm:pt>
    <dgm:pt modelId="{0FA25E9E-A143-443F-A362-A1BE7F80EE55}" type="pres">
      <dgm:prSet presAssocID="{D3B68C14-1554-4323-8E7D-44499B62CB65}" presName="root2" presStyleCnt="0"/>
      <dgm:spPr/>
    </dgm:pt>
    <dgm:pt modelId="{6B33FF19-BFC5-46CD-8CCB-DEFAA54B7261}" type="pres">
      <dgm:prSet presAssocID="{D3B68C14-1554-4323-8E7D-44499B62CB65}" presName="LevelTwoTextNode" presStyleLbl="node3" presStyleIdx="1" presStyleCnt="5" custScaleX="155295">
        <dgm:presLayoutVars>
          <dgm:chPref val="3"/>
        </dgm:presLayoutVars>
      </dgm:prSet>
      <dgm:spPr/>
    </dgm:pt>
    <dgm:pt modelId="{A6FB931C-7BC9-4D6E-ADDA-A94DAE05789D}" type="pres">
      <dgm:prSet presAssocID="{D3B68C14-1554-4323-8E7D-44499B62CB65}" presName="level3hierChild" presStyleCnt="0"/>
      <dgm:spPr/>
    </dgm:pt>
    <dgm:pt modelId="{4E365A7D-125B-436B-B98E-50EEB401B65A}" type="pres">
      <dgm:prSet presAssocID="{8D077EEE-B99E-42CC-81BC-1318212B7C27}" presName="conn2-1" presStyleLbl="parChTrans1D2" presStyleIdx="2" presStyleCnt="5"/>
      <dgm:spPr/>
    </dgm:pt>
    <dgm:pt modelId="{1A264A68-AB9F-4C8C-8444-511214C2D4DE}" type="pres">
      <dgm:prSet presAssocID="{8D077EEE-B99E-42CC-81BC-1318212B7C27}" presName="connTx" presStyleLbl="parChTrans1D2" presStyleIdx="2" presStyleCnt="5"/>
      <dgm:spPr/>
    </dgm:pt>
    <dgm:pt modelId="{EDA6A9CB-BC11-4D26-A4E1-B3169C93DDB4}" type="pres">
      <dgm:prSet presAssocID="{F047DF17-C639-48D6-A490-AE0F8B2898A6}" presName="root2" presStyleCnt="0"/>
      <dgm:spPr/>
    </dgm:pt>
    <dgm:pt modelId="{2D1217BD-171F-4BBC-9B4B-423808B00BB2}" type="pres">
      <dgm:prSet presAssocID="{F047DF17-C639-48D6-A490-AE0F8B2898A6}" presName="LevelTwoTextNode" presStyleLbl="node2" presStyleIdx="2" presStyleCnt="5">
        <dgm:presLayoutVars>
          <dgm:chPref val="3"/>
        </dgm:presLayoutVars>
      </dgm:prSet>
      <dgm:spPr/>
    </dgm:pt>
    <dgm:pt modelId="{87216663-6169-45DA-826C-98D019DBBA0C}" type="pres">
      <dgm:prSet presAssocID="{F047DF17-C639-48D6-A490-AE0F8B2898A6}" presName="level3hierChild" presStyleCnt="0"/>
      <dgm:spPr/>
    </dgm:pt>
    <dgm:pt modelId="{61CCD164-4DCD-4EF0-BF65-B53ECF124124}" type="pres">
      <dgm:prSet presAssocID="{7A35F863-52F4-482A-8FCE-E4D763E8DC33}" presName="conn2-1" presStyleLbl="parChTrans1D3" presStyleIdx="2" presStyleCnt="5"/>
      <dgm:spPr/>
    </dgm:pt>
    <dgm:pt modelId="{A5075282-C9B7-4FA8-A0D8-D2C2F36551D0}" type="pres">
      <dgm:prSet presAssocID="{7A35F863-52F4-482A-8FCE-E4D763E8DC33}" presName="connTx" presStyleLbl="parChTrans1D3" presStyleIdx="2" presStyleCnt="5"/>
      <dgm:spPr/>
    </dgm:pt>
    <dgm:pt modelId="{34E1BDEC-17F1-47F7-954D-46BEA59E7AFD}" type="pres">
      <dgm:prSet presAssocID="{8FA0FB24-42FB-434A-8901-B9ECFDAA0A91}" presName="root2" presStyleCnt="0"/>
      <dgm:spPr/>
    </dgm:pt>
    <dgm:pt modelId="{6215D36F-938E-45E4-B817-0841539926CC}" type="pres">
      <dgm:prSet presAssocID="{8FA0FB24-42FB-434A-8901-B9ECFDAA0A91}" presName="LevelTwoTextNode" presStyleLbl="node3" presStyleIdx="2" presStyleCnt="5" custScaleX="155295">
        <dgm:presLayoutVars>
          <dgm:chPref val="3"/>
        </dgm:presLayoutVars>
      </dgm:prSet>
      <dgm:spPr/>
    </dgm:pt>
    <dgm:pt modelId="{804D916F-3993-40AA-ACEE-166D9F167907}" type="pres">
      <dgm:prSet presAssocID="{8FA0FB24-42FB-434A-8901-B9ECFDAA0A91}" presName="level3hierChild" presStyleCnt="0"/>
      <dgm:spPr/>
    </dgm:pt>
    <dgm:pt modelId="{AE541ED9-562C-4628-849B-0E83493D7949}" type="pres">
      <dgm:prSet presAssocID="{569F2C5E-B5C8-44B4-9EC2-55DA758D2679}" presName="conn2-1" presStyleLbl="parChTrans1D2" presStyleIdx="3" presStyleCnt="5"/>
      <dgm:spPr/>
    </dgm:pt>
    <dgm:pt modelId="{897D35BB-90B8-4BDA-9BF1-EC9B8E86F95C}" type="pres">
      <dgm:prSet presAssocID="{569F2C5E-B5C8-44B4-9EC2-55DA758D2679}" presName="connTx" presStyleLbl="parChTrans1D2" presStyleIdx="3" presStyleCnt="5"/>
      <dgm:spPr/>
    </dgm:pt>
    <dgm:pt modelId="{22347806-9701-4DAF-89CB-5A8E0069DBA4}" type="pres">
      <dgm:prSet presAssocID="{CA64A373-F79E-4170-9C62-5B75CD3B539B}" presName="root2" presStyleCnt="0"/>
      <dgm:spPr/>
    </dgm:pt>
    <dgm:pt modelId="{4241953A-D3A8-4145-B2A4-E2F31C7CEF6D}" type="pres">
      <dgm:prSet presAssocID="{CA64A373-F79E-4170-9C62-5B75CD3B539B}" presName="LevelTwoTextNode" presStyleLbl="node2" presStyleIdx="3" presStyleCnt="5">
        <dgm:presLayoutVars>
          <dgm:chPref val="3"/>
        </dgm:presLayoutVars>
      </dgm:prSet>
      <dgm:spPr/>
    </dgm:pt>
    <dgm:pt modelId="{8408A127-1F0D-4E54-A19A-021DDECF6ACC}" type="pres">
      <dgm:prSet presAssocID="{CA64A373-F79E-4170-9C62-5B75CD3B539B}" presName="level3hierChild" presStyleCnt="0"/>
      <dgm:spPr/>
    </dgm:pt>
    <dgm:pt modelId="{291AFE8C-5229-4C55-99FB-7B173E50BC12}" type="pres">
      <dgm:prSet presAssocID="{91733FC1-9220-435A-AECC-DF628F88C3AA}" presName="conn2-1" presStyleLbl="parChTrans1D3" presStyleIdx="3" presStyleCnt="5"/>
      <dgm:spPr/>
    </dgm:pt>
    <dgm:pt modelId="{CB118D4C-B0C1-4E0B-905F-1677C19737E0}" type="pres">
      <dgm:prSet presAssocID="{91733FC1-9220-435A-AECC-DF628F88C3AA}" presName="connTx" presStyleLbl="parChTrans1D3" presStyleIdx="3" presStyleCnt="5"/>
      <dgm:spPr/>
    </dgm:pt>
    <dgm:pt modelId="{CE22E2A8-6692-4738-9AA9-A9C8D4936DB5}" type="pres">
      <dgm:prSet presAssocID="{A5CFCF36-47E5-49C5-B961-F870240ED522}" presName="root2" presStyleCnt="0"/>
      <dgm:spPr/>
    </dgm:pt>
    <dgm:pt modelId="{243D4BA8-4368-4D5B-9626-7ECDEDB21A42}" type="pres">
      <dgm:prSet presAssocID="{A5CFCF36-47E5-49C5-B961-F870240ED522}" presName="LevelTwoTextNode" presStyleLbl="node3" presStyleIdx="3" presStyleCnt="5" custScaleX="155295">
        <dgm:presLayoutVars>
          <dgm:chPref val="3"/>
        </dgm:presLayoutVars>
      </dgm:prSet>
      <dgm:spPr/>
    </dgm:pt>
    <dgm:pt modelId="{E5EC3A49-7052-4164-ABA5-CDE9FFD1184E}" type="pres">
      <dgm:prSet presAssocID="{A5CFCF36-47E5-49C5-B961-F870240ED522}" presName="level3hierChild" presStyleCnt="0"/>
      <dgm:spPr/>
    </dgm:pt>
    <dgm:pt modelId="{A644D71D-9996-4EC6-9520-C8967F4336F7}" type="pres">
      <dgm:prSet presAssocID="{F515E135-38D4-4D22-84F7-CC7D0634E4A4}" presName="conn2-1" presStyleLbl="parChTrans1D2" presStyleIdx="4" presStyleCnt="5"/>
      <dgm:spPr/>
    </dgm:pt>
    <dgm:pt modelId="{5EC9738F-2ACA-4E25-ADE0-CAE5B265326B}" type="pres">
      <dgm:prSet presAssocID="{F515E135-38D4-4D22-84F7-CC7D0634E4A4}" presName="connTx" presStyleLbl="parChTrans1D2" presStyleIdx="4" presStyleCnt="5"/>
      <dgm:spPr/>
    </dgm:pt>
    <dgm:pt modelId="{D0117E71-2437-4569-B41C-5ED05C954538}" type="pres">
      <dgm:prSet presAssocID="{C64C02CC-F910-444A-94C4-E310B08D099B}" presName="root2" presStyleCnt="0"/>
      <dgm:spPr/>
    </dgm:pt>
    <dgm:pt modelId="{601E79C3-07D2-4643-A724-D66FF6471003}" type="pres">
      <dgm:prSet presAssocID="{C64C02CC-F910-444A-94C4-E310B08D099B}" presName="LevelTwoTextNode" presStyleLbl="node2" presStyleIdx="4" presStyleCnt="5">
        <dgm:presLayoutVars>
          <dgm:chPref val="3"/>
        </dgm:presLayoutVars>
      </dgm:prSet>
      <dgm:spPr/>
    </dgm:pt>
    <dgm:pt modelId="{951704F8-8E04-4314-AE21-E2B9B7A9B187}" type="pres">
      <dgm:prSet presAssocID="{C64C02CC-F910-444A-94C4-E310B08D099B}" presName="level3hierChild" presStyleCnt="0"/>
      <dgm:spPr/>
    </dgm:pt>
    <dgm:pt modelId="{4B2152D5-4125-4B06-A870-8497417B4D75}" type="pres">
      <dgm:prSet presAssocID="{C58E6E2F-5CC3-4BF5-A2D7-0BD421A17231}" presName="conn2-1" presStyleLbl="parChTrans1D3" presStyleIdx="4" presStyleCnt="5"/>
      <dgm:spPr/>
    </dgm:pt>
    <dgm:pt modelId="{03B29F2D-C6F0-4BAB-AFBD-50E2A83C0F5C}" type="pres">
      <dgm:prSet presAssocID="{C58E6E2F-5CC3-4BF5-A2D7-0BD421A17231}" presName="connTx" presStyleLbl="parChTrans1D3" presStyleIdx="4" presStyleCnt="5"/>
      <dgm:spPr/>
    </dgm:pt>
    <dgm:pt modelId="{11E1E005-B75D-4973-A51F-A90C8C6DED38}" type="pres">
      <dgm:prSet presAssocID="{D1467B81-C00E-4C4A-BD13-2D7E795E6333}" presName="root2" presStyleCnt="0"/>
      <dgm:spPr/>
    </dgm:pt>
    <dgm:pt modelId="{B90742D9-A89B-40ED-9F59-060A6BB795BF}" type="pres">
      <dgm:prSet presAssocID="{D1467B81-C00E-4C4A-BD13-2D7E795E6333}" presName="LevelTwoTextNode" presStyleLbl="node3" presStyleIdx="4" presStyleCnt="5" custScaleX="155295">
        <dgm:presLayoutVars>
          <dgm:chPref val="3"/>
        </dgm:presLayoutVars>
      </dgm:prSet>
      <dgm:spPr/>
    </dgm:pt>
    <dgm:pt modelId="{C1AE8917-1BD1-437A-A7E7-2066A464DE67}" type="pres">
      <dgm:prSet presAssocID="{D1467B81-C00E-4C4A-BD13-2D7E795E6333}" presName="level3hierChild" presStyleCnt="0"/>
      <dgm:spPr/>
    </dgm:pt>
  </dgm:ptLst>
  <dgm:cxnLst>
    <dgm:cxn modelId="{675F7900-F3A3-4C6D-999B-72A433227D54}" type="presOf" srcId="{7A35F863-52F4-482A-8FCE-E4D763E8DC33}" destId="{A5075282-C9B7-4FA8-A0D8-D2C2F36551D0}" srcOrd="1" destOrd="0" presId="urn:microsoft.com/office/officeart/2008/layout/HorizontalMultiLevelHierarchy"/>
    <dgm:cxn modelId="{0CFEB00C-674E-48FF-84C6-7CF481285DD1}" type="presOf" srcId="{8D077EEE-B99E-42CC-81BC-1318212B7C27}" destId="{4E365A7D-125B-436B-B98E-50EEB401B65A}" srcOrd="0" destOrd="0" presId="urn:microsoft.com/office/officeart/2008/layout/HorizontalMultiLevelHierarchy"/>
    <dgm:cxn modelId="{A13FD814-C8AC-415E-88D6-C5340A1BD4F8}" type="presOf" srcId="{C9EEEC25-C175-4ADA-8458-A7909EECDE35}" destId="{4FEC718C-F0F0-4124-A479-E9B5CFFB7AE3}" srcOrd="0" destOrd="0" presId="urn:microsoft.com/office/officeart/2008/layout/HorizontalMultiLevelHierarchy"/>
    <dgm:cxn modelId="{643E731B-8FC9-48AA-831D-B1F5E0E2F98E}" type="presOf" srcId="{F7B89493-4FC8-4064-802B-E8324E166444}" destId="{8DB70217-88E4-4867-9293-3633D34A9F2F}" srcOrd="0" destOrd="0" presId="urn:microsoft.com/office/officeart/2008/layout/HorizontalMultiLevelHierarchy"/>
    <dgm:cxn modelId="{A95C4428-8D1B-476D-ADEC-DB4184CD2A43}" type="presOf" srcId="{A5CFCF36-47E5-49C5-B961-F870240ED522}" destId="{243D4BA8-4368-4D5B-9626-7ECDEDB21A42}" srcOrd="0" destOrd="0" presId="urn:microsoft.com/office/officeart/2008/layout/HorizontalMultiLevelHierarchy"/>
    <dgm:cxn modelId="{1D98CE2A-E817-49D7-9189-5E81FE2F212F}" type="presOf" srcId="{8FA0FB24-42FB-434A-8901-B9ECFDAA0A91}" destId="{6215D36F-938E-45E4-B817-0841539926CC}" srcOrd="0" destOrd="0" presId="urn:microsoft.com/office/officeart/2008/layout/HorizontalMultiLevelHierarchy"/>
    <dgm:cxn modelId="{AA3CD62C-A249-4AD5-B3EA-55257ABF81D0}" type="presOf" srcId="{2FD1288C-E316-442A-AE0A-C1A10376BAAC}" destId="{417A5671-7C0D-4FAE-8829-DD4E142F6CD9}" srcOrd="1" destOrd="0" presId="urn:microsoft.com/office/officeart/2008/layout/HorizontalMultiLevelHierarchy"/>
    <dgm:cxn modelId="{E1512339-6CC0-456D-9435-5C7B57CF1739}" type="presOf" srcId="{C58E6E2F-5CC3-4BF5-A2D7-0BD421A17231}" destId="{4B2152D5-4125-4B06-A870-8497417B4D75}" srcOrd="0" destOrd="0" presId="urn:microsoft.com/office/officeart/2008/layout/HorizontalMultiLevelHierarchy"/>
    <dgm:cxn modelId="{E6A74239-F435-4FB0-B82C-E16473734E72}" srcId="{AD5A53BF-AEC6-45DB-B08C-5FE221A7FC4D}" destId="{03FDC95C-9377-42C8-BB1D-C3C43AC0AF67}" srcOrd="1" destOrd="0" parTransId="{B27D2E10-4399-4460-8752-4A31793182DE}" sibTransId="{68FDC9B2-5161-48C3-AB9B-9D2EAA8FABC7}"/>
    <dgm:cxn modelId="{B64E7E3E-6FE9-4A74-B5AE-E9F19D864FBC}" type="presOf" srcId="{D3B68C14-1554-4323-8E7D-44499B62CB65}" destId="{6B33FF19-BFC5-46CD-8CCB-DEFAA54B7261}" srcOrd="0" destOrd="0" presId="urn:microsoft.com/office/officeart/2008/layout/HorizontalMultiLevelHierarchy"/>
    <dgm:cxn modelId="{9982CD44-82AF-41E2-B7C8-72381D40D07C}" type="presOf" srcId="{CA64A373-F79E-4170-9C62-5B75CD3B539B}" destId="{4241953A-D3A8-4145-B2A4-E2F31C7CEF6D}" srcOrd="0" destOrd="0" presId="urn:microsoft.com/office/officeart/2008/layout/HorizontalMultiLevelHierarchy"/>
    <dgm:cxn modelId="{55CD6C46-5C00-4C82-B0C1-4BB95BE78FB5}" type="presOf" srcId="{91733FC1-9220-435A-AECC-DF628F88C3AA}" destId="{291AFE8C-5229-4C55-99FB-7B173E50BC12}" srcOrd="0" destOrd="0" presId="urn:microsoft.com/office/officeart/2008/layout/HorizontalMultiLevelHierarchy"/>
    <dgm:cxn modelId="{882EFB67-F1B2-47D6-84E5-7777F6551791}" srcId="{03FDC95C-9377-42C8-BB1D-C3C43AC0AF67}" destId="{D3B68C14-1554-4323-8E7D-44499B62CB65}" srcOrd="0" destOrd="0" parTransId="{C9EEEC25-C175-4ADA-8458-A7909EECDE35}" sibTransId="{737D36AD-DC8E-4F4B-A145-997C500BCCA9}"/>
    <dgm:cxn modelId="{058B6D69-740B-4DDB-8C00-261570BF85B3}" type="presOf" srcId="{569F2C5E-B5C8-44B4-9EC2-55DA758D2679}" destId="{897D35BB-90B8-4BDA-9BF1-EC9B8E86F95C}" srcOrd="1" destOrd="0" presId="urn:microsoft.com/office/officeart/2008/layout/HorizontalMultiLevelHierarchy"/>
    <dgm:cxn modelId="{39CD006C-E491-4343-9B0D-AFB707BB47F6}" type="presOf" srcId="{9286FCC2-DF34-422A-87CE-550EB8264FB3}" destId="{EBFC1D22-380B-42BD-A492-8290DEC36B57}" srcOrd="0" destOrd="0" presId="urn:microsoft.com/office/officeart/2008/layout/HorizontalMultiLevelHierarchy"/>
    <dgm:cxn modelId="{2703C371-48C5-4D3A-A217-37BADE13AD82}" srcId="{AD5A53BF-AEC6-45DB-B08C-5FE221A7FC4D}" destId="{F047DF17-C639-48D6-A490-AE0F8B2898A6}" srcOrd="2" destOrd="0" parTransId="{8D077EEE-B99E-42CC-81BC-1318212B7C27}" sibTransId="{0EFB47E8-A60D-48E2-A8C9-87687847683A}"/>
    <dgm:cxn modelId="{48103553-FF78-4B58-9830-3ADF74B95446}" type="presOf" srcId="{8D077EEE-B99E-42CC-81BC-1318212B7C27}" destId="{1A264A68-AB9F-4C8C-8444-511214C2D4DE}" srcOrd="1" destOrd="0" presId="urn:microsoft.com/office/officeart/2008/layout/HorizontalMultiLevelHierarchy"/>
    <dgm:cxn modelId="{D3ED067C-761E-41D5-A7ED-CFB39B3143BA}" type="presOf" srcId="{7C441174-B336-4058-AEBB-3046D30898E8}" destId="{8CD6240D-B615-413F-8D41-0651ADDC5C3F}" srcOrd="0" destOrd="0" presId="urn:microsoft.com/office/officeart/2008/layout/HorizontalMultiLevelHierarchy"/>
    <dgm:cxn modelId="{49A2147C-B809-4A92-9CFB-0F54F4F0B107}" type="presOf" srcId="{7A35F863-52F4-482A-8FCE-E4D763E8DC33}" destId="{61CCD164-4DCD-4EF0-BF65-B53ECF124124}" srcOrd="0" destOrd="0" presId="urn:microsoft.com/office/officeart/2008/layout/HorizontalMultiLevelHierarchy"/>
    <dgm:cxn modelId="{B6073384-BC13-42F5-A2A8-543B791C2CE1}" type="presOf" srcId="{F515E135-38D4-4D22-84F7-CC7D0634E4A4}" destId="{A644D71D-9996-4EC6-9520-C8967F4336F7}" srcOrd="0" destOrd="0" presId="urn:microsoft.com/office/officeart/2008/layout/HorizontalMultiLevelHierarchy"/>
    <dgm:cxn modelId="{80734393-C389-4484-9391-D8C95B22B0AD}" type="presOf" srcId="{D1467B81-C00E-4C4A-BD13-2D7E795E6333}" destId="{B90742D9-A89B-40ED-9F59-060A6BB795BF}" srcOrd="0" destOrd="0" presId="urn:microsoft.com/office/officeart/2008/layout/HorizontalMultiLevelHierarchy"/>
    <dgm:cxn modelId="{D6B6D699-9402-4C64-A06F-E51DA794D8D6}" type="presOf" srcId="{F047DF17-C639-48D6-A490-AE0F8B2898A6}" destId="{2D1217BD-171F-4BBC-9B4B-423808B00BB2}" srcOrd="0" destOrd="0" presId="urn:microsoft.com/office/officeart/2008/layout/HorizontalMultiLevelHierarchy"/>
    <dgm:cxn modelId="{D45FA59B-D378-4392-B070-F13A8E0EA2DA}" srcId="{9286FCC2-DF34-422A-87CE-550EB8264FB3}" destId="{AD5A53BF-AEC6-45DB-B08C-5FE221A7FC4D}" srcOrd="0" destOrd="0" parTransId="{28021792-4625-4671-AC60-7F265CA56123}" sibTransId="{8551AC74-0FD9-4C95-AAA7-B77D63B85D3E}"/>
    <dgm:cxn modelId="{2A9FF19F-FDDF-4B2C-A43C-A1DA79611F40}" srcId="{AD5A53BF-AEC6-45DB-B08C-5FE221A7FC4D}" destId="{C64C02CC-F910-444A-94C4-E310B08D099B}" srcOrd="4" destOrd="0" parTransId="{F515E135-38D4-4D22-84F7-CC7D0634E4A4}" sibTransId="{4F7F5352-982B-42E0-9AC8-6FF43FBD3ACB}"/>
    <dgm:cxn modelId="{CB16AFA2-9A6E-4164-9AA0-CFB66E48659D}" srcId="{CA64A373-F79E-4170-9C62-5B75CD3B539B}" destId="{A5CFCF36-47E5-49C5-B961-F870240ED522}" srcOrd="0" destOrd="0" parTransId="{91733FC1-9220-435A-AECC-DF628F88C3AA}" sibTransId="{ACC1D7A8-EB16-4BC6-AF73-397F2B1432E6}"/>
    <dgm:cxn modelId="{63F08AA3-E8AF-4681-BACD-41AE77B72FCD}" type="presOf" srcId="{C58E6E2F-5CC3-4BF5-A2D7-0BD421A17231}" destId="{03B29F2D-C6F0-4BAB-AFBD-50E2A83C0F5C}" srcOrd="1" destOrd="0" presId="urn:microsoft.com/office/officeart/2008/layout/HorizontalMultiLevelHierarchy"/>
    <dgm:cxn modelId="{D49BD1A8-2019-460D-9F83-57788B23E723}" type="presOf" srcId="{569F2C5E-B5C8-44B4-9EC2-55DA758D2679}" destId="{AE541ED9-562C-4628-849B-0E83493D7949}" srcOrd="0" destOrd="0" presId="urn:microsoft.com/office/officeart/2008/layout/HorizontalMultiLevelHierarchy"/>
    <dgm:cxn modelId="{DC4D7DAE-3CD3-4ED5-9540-1D454BE6B9E5}" type="presOf" srcId="{2FD1288C-E316-442A-AE0A-C1A10376BAAC}" destId="{6F03AEB7-E054-472D-9D79-DAB6304CC686}" srcOrd="0" destOrd="0" presId="urn:microsoft.com/office/officeart/2008/layout/HorizontalMultiLevelHierarchy"/>
    <dgm:cxn modelId="{404C17B3-EA01-4BB9-8147-BE988C55C1DC}" type="presOf" srcId="{C64C02CC-F910-444A-94C4-E310B08D099B}" destId="{601E79C3-07D2-4643-A724-D66FF6471003}" srcOrd="0" destOrd="0" presId="urn:microsoft.com/office/officeart/2008/layout/HorizontalMultiLevelHierarchy"/>
    <dgm:cxn modelId="{7F17CAB6-8CF6-4FEE-B791-0AB23A299259}" type="presOf" srcId="{F515E135-38D4-4D22-84F7-CC7D0634E4A4}" destId="{5EC9738F-2ACA-4E25-ADE0-CAE5B265326B}" srcOrd="1" destOrd="0" presId="urn:microsoft.com/office/officeart/2008/layout/HorizontalMultiLevelHierarchy"/>
    <dgm:cxn modelId="{FDA70FBE-D82C-40C3-AB7D-D075C60B1F59}" type="presOf" srcId="{91733FC1-9220-435A-AECC-DF628F88C3AA}" destId="{CB118D4C-B0C1-4E0B-905F-1677C19737E0}" srcOrd="1" destOrd="0" presId="urn:microsoft.com/office/officeart/2008/layout/HorizontalMultiLevelHierarchy"/>
    <dgm:cxn modelId="{12F6F1C0-5C98-49C6-8D8A-32CD386D6A53}" type="presOf" srcId="{9F69503A-D752-4C57-BFFD-E029CE40985F}" destId="{A5489F64-EA5F-4741-9408-CC74A03A360C}" srcOrd="0" destOrd="0" presId="urn:microsoft.com/office/officeart/2008/layout/HorizontalMultiLevelHierarchy"/>
    <dgm:cxn modelId="{7E8354C1-BB63-48FA-BE4C-183F6B6481A2}" srcId="{F7B89493-4FC8-4064-802B-E8324E166444}" destId="{7C441174-B336-4058-AEBB-3046D30898E8}" srcOrd="0" destOrd="0" parTransId="{2FD1288C-E316-442A-AE0A-C1A10376BAAC}" sibTransId="{3A979048-C0F4-41ED-ACE5-F77C5B2F7FA0}"/>
    <dgm:cxn modelId="{3A0BF5C2-08F3-4DBB-AF22-A95E0A4AA277}" type="presOf" srcId="{03FDC95C-9377-42C8-BB1D-C3C43AC0AF67}" destId="{17AC5906-82BF-4545-ADDA-C6E227A68E2C}" srcOrd="0" destOrd="0" presId="urn:microsoft.com/office/officeart/2008/layout/HorizontalMultiLevelHierarchy"/>
    <dgm:cxn modelId="{BE4446C9-2B8C-489B-B1E1-0171AE622CD9}" type="presOf" srcId="{9F69503A-D752-4C57-BFFD-E029CE40985F}" destId="{6E21866D-7472-4494-BC4E-5B7EE6B84CBD}" srcOrd="1" destOrd="0" presId="urn:microsoft.com/office/officeart/2008/layout/HorizontalMultiLevelHierarchy"/>
    <dgm:cxn modelId="{E59FD7CF-80DE-4AED-BA31-00DC234D7BDC}" type="presOf" srcId="{C9EEEC25-C175-4ADA-8458-A7909EECDE35}" destId="{C1F84809-43C2-425C-8456-06D782FD1459}" srcOrd="1" destOrd="0" presId="urn:microsoft.com/office/officeart/2008/layout/HorizontalMultiLevelHierarchy"/>
    <dgm:cxn modelId="{760CD1D6-F841-4387-83D5-56D6CCF41E03}" srcId="{AD5A53BF-AEC6-45DB-B08C-5FE221A7FC4D}" destId="{CA64A373-F79E-4170-9C62-5B75CD3B539B}" srcOrd="3" destOrd="0" parTransId="{569F2C5E-B5C8-44B4-9EC2-55DA758D2679}" sibTransId="{516DE4C9-CEAB-4FD4-A18E-17C456754DCE}"/>
    <dgm:cxn modelId="{F605D3E1-979F-49D6-A8BC-C8CF4395313C}" type="presOf" srcId="{B27D2E10-4399-4460-8752-4A31793182DE}" destId="{9D575991-4063-4C14-A76F-C833F697414C}" srcOrd="0" destOrd="0" presId="urn:microsoft.com/office/officeart/2008/layout/HorizontalMultiLevelHierarchy"/>
    <dgm:cxn modelId="{A5811FEE-258A-44AF-94BB-504DC02D9B09}" type="presOf" srcId="{AD5A53BF-AEC6-45DB-B08C-5FE221A7FC4D}" destId="{84D32BE2-04E9-4E87-B5DD-AE3F202DA84B}" srcOrd="0" destOrd="0" presId="urn:microsoft.com/office/officeart/2008/layout/HorizontalMultiLevelHierarchy"/>
    <dgm:cxn modelId="{D36F96F1-D270-4773-883F-C9042592532F}" type="presOf" srcId="{B27D2E10-4399-4460-8752-4A31793182DE}" destId="{EC4E9725-0288-4CC5-82B9-4995570E6A40}" srcOrd="1" destOrd="0" presId="urn:microsoft.com/office/officeart/2008/layout/HorizontalMultiLevelHierarchy"/>
    <dgm:cxn modelId="{C56593F5-AC8D-42FE-A6EB-B23BA3ED8DD3}" srcId="{AD5A53BF-AEC6-45DB-B08C-5FE221A7FC4D}" destId="{F7B89493-4FC8-4064-802B-E8324E166444}" srcOrd="0" destOrd="0" parTransId="{9F69503A-D752-4C57-BFFD-E029CE40985F}" sibTransId="{042FA2C6-D404-4F88-B1EA-5A1940912AE3}"/>
    <dgm:cxn modelId="{B2FB9DF9-999A-4551-B369-BF49AB900641}" srcId="{C64C02CC-F910-444A-94C4-E310B08D099B}" destId="{D1467B81-C00E-4C4A-BD13-2D7E795E6333}" srcOrd="0" destOrd="0" parTransId="{C58E6E2F-5CC3-4BF5-A2D7-0BD421A17231}" sibTransId="{4413B9E3-FA5A-4C5E-83A7-AF0E8A4BF913}"/>
    <dgm:cxn modelId="{CC13F1FD-80AF-4E5D-B5BB-1A83CE1A5E7E}" srcId="{F047DF17-C639-48D6-A490-AE0F8B2898A6}" destId="{8FA0FB24-42FB-434A-8901-B9ECFDAA0A91}" srcOrd="0" destOrd="0" parTransId="{7A35F863-52F4-482A-8FCE-E4D763E8DC33}" sibTransId="{FBDE5845-2E08-4C51-8E45-E679AD4D208F}"/>
    <dgm:cxn modelId="{1B2E5DB0-094A-4DF7-8C04-FCAD18F260B4}" type="presParOf" srcId="{EBFC1D22-380B-42BD-A492-8290DEC36B57}" destId="{FC409720-3993-401C-863C-AD3C5E0586A1}" srcOrd="0" destOrd="0" presId="urn:microsoft.com/office/officeart/2008/layout/HorizontalMultiLevelHierarchy"/>
    <dgm:cxn modelId="{6A65FA3E-40B2-4542-8EBF-ACA576B51918}" type="presParOf" srcId="{FC409720-3993-401C-863C-AD3C5E0586A1}" destId="{84D32BE2-04E9-4E87-B5DD-AE3F202DA84B}" srcOrd="0" destOrd="0" presId="urn:microsoft.com/office/officeart/2008/layout/HorizontalMultiLevelHierarchy"/>
    <dgm:cxn modelId="{590965AF-3C8B-4862-BB86-A5C67A4C19D6}" type="presParOf" srcId="{FC409720-3993-401C-863C-AD3C5E0586A1}" destId="{CE778E68-31C4-4EB7-A6C7-A68C79A24AAE}" srcOrd="1" destOrd="0" presId="urn:microsoft.com/office/officeart/2008/layout/HorizontalMultiLevelHierarchy"/>
    <dgm:cxn modelId="{124D272F-F7D7-4898-A0BC-A0AC04C2814A}" type="presParOf" srcId="{CE778E68-31C4-4EB7-A6C7-A68C79A24AAE}" destId="{A5489F64-EA5F-4741-9408-CC74A03A360C}" srcOrd="0" destOrd="0" presId="urn:microsoft.com/office/officeart/2008/layout/HorizontalMultiLevelHierarchy"/>
    <dgm:cxn modelId="{C0FE35C4-DF79-4E85-B9CA-0197D00FC5E2}" type="presParOf" srcId="{A5489F64-EA5F-4741-9408-CC74A03A360C}" destId="{6E21866D-7472-4494-BC4E-5B7EE6B84CBD}" srcOrd="0" destOrd="0" presId="urn:microsoft.com/office/officeart/2008/layout/HorizontalMultiLevelHierarchy"/>
    <dgm:cxn modelId="{91765B85-E4F2-4070-B464-021CF139A6DD}" type="presParOf" srcId="{CE778E68-31C4-4EB7-A6C7-A68C79A24AAE}" destId="{DFD532E8-EC24-4380-A86F-7D51FB817C7F}" srcOrd="1" destOrd="0" presId="urn:microsoft.com/office/officeart/2008/layout/HorizontalMultiLevelHierarchy"/>
    <dgm:cxn modelId="{F9B28500-BDD4-489E-AF55-72FB436BEAA1}" type="presParOf" srcId="{DFD532E8-EC24-4380-A86F-7D51FB817C7F}" destId="{8DB70217-88E4-4867-9293-3633D34A9F2F}" srcOrd="0" destOrd="0" presId="urn:microsoft.com/office/officeart/2008/layout/HorizontalMultiLevelHierarchy"/>
    <dgm:cxn modelId="{70012D84-1E69-49FD-9B8A-73739EF4F99A}" type="presParOf" srcId="{DFD532E8-EC24-4380-A86F-7D51FB817C7F}" destId="{2E2D5164-DF2B-40F7-8D34-40DFC3C0013B}" srcOrd="1" destOrd="0" presId="urn:microsoft.com/office/officeart/2008/layout/HorizontalMultiLevelHierarchy"/>
    <dgm:cxn modelId="{AB0B9991-6A9A-4C4D-99B1-2C60829F720F}" type="presParOf" srcId="{2E2D5164-DF2B-40F7-8D34-40DFC3C0013B}" destId="{6F03AEB7-E054-472D-9D79-DAB6304CC686}" srcOrd="0" destOrd="0" presId="urn:microsoft.com/office/officeart/2008/layout/HorizontalMultiLevelHierarchy"/>
    <dgm:cxn modelId="{09A369C8-5F5E-44F8-8B4E-CBA5290B7BE7}" type="presParOf" srcId="{6F03AEB7-E054-472D-9D79-DAB6304CC686}" destId="{417A5671-7C0D-4FAE-8829-DD4E142F6CD9}" srcOrd="0" destOrd="0" presId="urn:microsoft.com/office/officeart/2008/layout/HorizontalMultiLevelHierarchy"/>
    <dgm:cxn modelId="{CB4AEA62-CB43-477F-AEF8-CCF3C0FBA08C}" type="presParOf" srcId="{2E2D5164-DF2B-40F7-8D34-40DFC3C0013B}" destId="{3ACA8098-AF70-43DE-8643-71A2BA95FCC9}" srcOrd="1" destOrd="0" presId="urn:microsoft.com/office/officeart/2008/layout/HorizontalMultiLevelHierarchy"/>
    <dgm:cxn modelId="{C112DA56-403D-4511-9669-143BB48DB730}" type="presParOf" srcId="{3ACA8098-AF70-43DE-8643-71A2BA95FCC9}" destId="{8CD6240D-B615-413F-8D41-0651ADDC5C3F}" srcOrd="0" destOrd="0" presId="urn:microsoft.com/office/officeart/2008/layout/HorizontalMultiLevelHierarchy"/>
    <dgm:cxn modelId="{83E77F90-3E9B-46F5-A2D0-17B5F16C5839}" type="presParOf" srcId="{3ACA8098-AF70-43DE-8643-71A2BA95FCC9}" destId="{EE492D59-9020-4EE2-844A-88A3AF5B9D5E}" srcOrd="1" destOrd="0" presId="urn:microsoft.com/office/officeart/2008/layout/HorizontalMultiLevelHierarchy"/>
    <dgm:cxn modelId="{29A3F439-5B99-4F4F-9F78-8DF5EEF40551}" type="presParOf" srcId="{CE778E68-31C4-4EB7-A6C7-A68C79A24AAE}" destId="{9D575991-4063-4C14-A76F-C833F697414C}" srcOrd="2" destOrd="0" presId="urn:microsoft.com/office/officeart/2008/layout/HorizontalMultiLevelHierarchy"/>
    <dgm:cxn modelId="{9B5B1893-58DF-4951-9150-7EEE5B4D2835}" type="presParOf" srcId="{9D575991-4063-4C14-A76F-C833F697414C}" destId="{EC4E9725-0288-4CC5-82B9-4995570E6A40}" srcOrd="0" destOrd="0" presId="urn:microsoft.com/office/officeart/2008/layout/HorizontalMultiLevelHierarchy"/>
    <dgm:cxn modelId="{63013F6F-24D8-400D-934B-D52F30ECA10F}" type="presParOf" srcId="{CE778E68-31C4-4EB7-A6C7-A68C79A24AAE}" destId="{044E39EE-4254-47F7-B89B-8E9C6059CAF1}" srcOrd="3" destOrd="0" presId="urn:microsoft.com/office/officeart/2008/layout/HorizontalMultiLevelHierarchy"/>
    <dgm:cxn modelId="{88F30F2F-3727-4493-B67F-6C300450FE6E}" type="presParOf" srcId="{044E39EE-4254-47F7-B89B-8E9C6059CAF1}" destId="{17AC5906-82BF-4545-ADDA-C6E227A68E2C}" srcOrd="0" destOrd="0" presId="urn:microsoft.com/office/officeart/2008/layout/HorizontalMultiLevelHierarchy"/>
    <dgm:cxn modelId="{68DE73F2-83E6-4600-BB92-2856A226C015}" type="presParOf" srcId="{044E39EE-4254-47F7-B89B-8E9C6059CAF1}" destId="{2A3D9209-03B5-45BA-B393-345AB68F9CC8}" srcOrd="1" destOrd="0" presId="urn:microsoft.com/office/officeart/2008/layout/HorizontalMultiLevelHierarchy"/>
    <dgm:cxn modelId="{50A04FA7-43EF-4F4B-B0A5-3D98CAF77561}" type="presParOf" srcId="{2A3D9209-03B5-45BA-B393-345AB68F9CC8}" destId="{4FEC718C-F0F0-4124-A479-E9B5CFFB7AE3}" srcOrd="0" destOrd="0" presId="urn:microsoft.com/office/officeart/2008/layout/HorizontalMultiLevelHierarchy"/>
    <dgm:cxn modelId="{3BB679F1-3AF6-4358-B68D-729581E11631}" type="presParOf" srcId="{4FEC718C-F0F0-4124-A479-E9B5CFFB7AE3}" destId="{C1F84809-43C2-425C-8456-06D782FD1459}" srcOrd="0" destOrd="0" presId="urn:microsoft.com/office/officeart/2008/layout/HorizontalMultiLevelHierarchy"/>
    <dgm:cxn modelId="{368A0273-371F-40CE-9CB2-588D92C17786}" type="presParOf" srcId="{2A3D9209-03B5-45BA-B393-345AB68F9CC8}" destId="{0FA25E9E-A143-443F-A362-A1BE7F80EE55}" srcOrd="1" destOrd="0" presId="urn:microsoft.com/office/officeart/2008/layout/HorizontalMultiLevelHierarchy"/>
    <dgm:cxn modelId="{C40892A1-2258-4487-B7A0-226AC82DAF67}" type="presParOf" srcId="{0FA25E9E-A143-443F-A362-A1BE7F80EE55}" destId="{6B33FF19-BFC5-46CD-8CCB-DEFAA54B7261}" srcOrd="0" destOrd="0" presId="urn:microsoft.com/office/officeart/2008/layout/HorizontalMultiLevelHierarchy"/>
    <dgm:cxn modelId="{5C401E98-F0AD-4757-B262-240999A63FEE}" type="presParOf" srcId="{0FA25E9E-A143-443F-A362-A1BE7F80EE55}" destId="{A6FB931C-7BC9-4D6E-ADDA-A94DAE05789D}" srcOrd="1" destOrd="0" presId="urn:microsoft.com/office/officeart/2008/layout/HorizontalMultiLevelHierarchy"/>
    <dgm:cxn modelId="{DCA4C0C3-391C-432C-A755-A44BA2E72BD5}" type="presParOf" srcId="{CE778E68-31C4-4EB7-A6C7-A68C79A24AAE}" destId="{4E365A7D-125B-436B-B98E-50EEB401B65A}" srcOrd="4" destOrd="0" presId="urn:microsoft.com/office/officeart/2008/layout/HorizontalMultiLevelHierarchy"/>
    <dgm:cxn modelId="{C48EF48F-FDAA-4BB4-8291-765BFE2465E2}" type="presParOf" srcId="{4E365A7D-125B-436B-B98E-50EEB401B65A}" destId="{1A264A68-AB9F-4C8C-8444-511214C2D4DE}" srcOrd="0" destOrd="0" presId="urn:microsoft.com/office/officeart/2008/layout/HorizontalMultiLevelHierarchy"/>
    <dgm:cxn modelId="{9A6DFEDB-D69D-4248-81F8-12A5202E818F}" type="presParOf" srcId="{CE778E68-31C4-4EB7-A6C7-A68C79A24AAE}" destId="{EDA6A9CB-BC11-4D26-A4E1-B3169C93DDB4}" srcOrd="5" destOrd="0" presId="urn:microsoft.com/office/officeart/2008/layout/HorizontalMultiLevelHierarchy"/>
    <dgm:cxn modelId="{4121A250-E828-4ED7-A17E-C3F813D916D1}" type="presParOf" srcId="{EDA6A9CB-BC11-4D26-A4E1-B3169C93DDB4}" destId="{2D1217BD-171F-4BBC-9B4B-423808B00BB2}" srcOrd="0" destOrd="0" presId="urn:microsoft.com/office/officeart/2008/layout/HorizontalMultiLevelHierarchy"/>
    <dgm:cxn modelId="{C084C093-B9D7-4C0D-8DC5-2D07EBB06E53}" type="presParOf" srcId="{EDA6A9CB-BC11-4D26-A4E1-B3169C93DDB4}" destId="{87216663-6169-45DA-826C-98D019DBBA0C}" srcOrd="1" destOrd="0" presId="urn:microsoft.com/office/officeart/2008/layout/HorizontalMultiLevelHierarchy"/>
    <dgm:cxn modelId="{0487D8A9-2A76-4D30-8D84-71E795700276}" type="presParOf" srcId="{87216663-6169-45DA-826C-98D019DBBA0C}" destId="{61CCD164-4DCD-4EF0-BF65-B53ECF124124}" srcOrd="0" destOrd="0" presId="urn:microsoft.com/office/officeart/2008/layout/HorizontalMultiLevelHierarchy"/>
    <dgm:cxn modelId="{1CAB6085-D417-4E2F-B641-BA644B3CE42A}" type="presParOf" srcId="{61CCD164-4DCD-4EF0-BF65-B53ECF124124}" destId="{A5075282-C9B7-4FA8-A0D8-D2C2F36551D0}" srcOrd="0" destOrd="0" presId="urn:microsoft.com/office/officeart/2008/layout/HorizontalMultiLevelHierarchy"/>
    <dgm:cxn modelId="{8CE3B724-84BC-4402-A096-699A19063A14}" type="presParOf" srcId="{87216663-6169-45DA-826C-98D019DBBA0C}" destId="{34E1BDEC-17F1-47F7-954D-46BEA59E7AFD}" srcOrd="1" destOrd="0" presId="urn:microsoft.com/office/officeart/2008/layout/HorizontalMultiLevelHierarchy"/>
    <dgm:cxn modelId="{77DB9112-B0D4-4064-94AF-3A3B5AF0E978}" type="presParOf" srcId="{34E1BDEC-17F1-47F7-954D-46BEA59E7AFD}" destId="{6215D36F-938E-45E4-B817-0841539926CC}" srcOrd="0" destOrd="0" presId="urn:microsoft.com/office/officeart/2008/layout/HorizontalMultiLevelHierarchy"/>
    <dgm:cxn modelId="{7BE1A165-23B2-4603-9019-342837E0C398}" type="presParOf" srcId="{34E1BDEC-17F1-47F7-954D-46BEA59E7AFD}" destId="{804D916F-3993-40AA-ACEE-166D9F167907}" srcOrd="1" destOrd="0" presId="urn:microsoft.com/office/officeart/2008/layout/HorizontalMultiLevelHierarchy"/>
    <dgm:cxn modelId="{E4D8B4D6-2326-4151-9E9F-CD00F2D3F0FB}" type="presParOf" srcId="{CE778E68-31C4-4EB7-A6C7-A68C79A24AAE}" destId="{AE541ED9-562C-4628-849B-0E83493D7949}" srcOrd="6" destOrd="0" presId="urn:microsoft.com/office/officeart/2008/layout/HorizontalMultiLevelHierarchy"/>
    <dgm:cxn modelId="{5E9A8462-05B0-4E80-9F35-C5E9A32E2B45}" type="presParOf" srcId="{AE541ED9-562C-4628-849B-0E83493D7949}" destId="{897D35BB-90B8-4BDA-9BF1-EC9B8E86F95C}" srcOrd="0" destOrd="0" presId="urn:microsoft.com/office/officeart/2008/layout/HorizontalMultiLevelHierarchy"/>
    <dgm:cxn modelId="{A9FF3572-E046-4578-9F7D-E6DD02E8B967}" type="presParOf" srcId="{CE778E68-31C4-4EB7-A6C7-A68C79A24AAE}" destId="{22347806-9701-4DAF-89CB-5A8E0069DBA4}" srcOrd="7" destOrd="0" presId="urn:microsoft.com/office/officeart/2008/layout/HorizontalMultiLevelHierarchy"/>
    <dgm:cxn modelId="{5519E0B7-ACDE-46BF-970C-A1FEB7F0AD3D}" type="presParOf" srcId="{22347806-9701-4DAF-89CB-5A8E0069DBA4}" destId="{4241953A-D3A8-4145-B2A4-E2F31C7CEF6D}" srcOrd="0" destOrd="0" presId="urn:microsoft.com/office/officeart/2008/layout/HorizontalMultiLevelHierarchy"/>
    <dgm:cxn modelId="{AC921AC1-D90D-4341-8A9E-08DB8E4A3DD7}" type="presParOf" srcId="{22347806-9701-4DAF-89CB-5A8E0069DBA4}" destId="{8408A127-1F0D-4E54-A19A-021DDECF6ACC}" srcOrd="1" destOrd="0" presId="urn:microsoft.com/office/officeart/2008/layout/HorizontalMultiLevelHierarchy"/>
    <dgm:cxn modelId="{54146D86-6FD6-4B92-A044-503F037E8AC2}" type="presParOf" srcId="{8408A127-1F0D-4E54-A19A-021DDECF6ACC}" destId="{291AFE8C-5229-4C55-99FB-7B173E50BC12}" srcOrd="0" destOrd="0" presId="urn:microsoft.com/office/officeart/2008/layout/HorizontalMultiLevelHierarchy"/>
    <dgm:cxn modelId="{F2498D22-F717-4A71-B7A8-065E6E94CA81}" type="presParOf" srcId="{291AFE8C-5229-4C55-99FB-7B173E50BC12}" destId="{CB118D4C-B0C1-4E0B-905F-1677C19737E0}" srcOrd="0" destOrd="0" presId="urn:microsoft.com/office/officeart/2008/layout/HorizontalMultiLevelHierarchy"/>
    <dgm:cxn modelId="{50951D95-5662-4F64-96D9-B593F6EA40FF}" type="presParOf" srcId="{8408A127-1F0D-4E54-A19A-021DDECF6ACC}" destId="{CE22E2A8-6692-4738-9AA9-A9C8D4936DB5}" srcOrd="1" destOrd="0" presId="urn:microsoft.com/office/officeart/2008/layout/HorizontalMultiLevelHierarchy"/>
    <dgm:cxn modelId="{6D5F6FB6-D316-48D9-8888-A07EF7BC830A}" type="presParOf" srcId="{CE22E2A8-6692-4738-9AA9-A9C8D4936DB5}" destId="{243D4BA8-4368-4D5B-9626-7ECDEDB21A42}" srcOrd="0" destOrd="0" presId="urn:microsoft.com/office/officeart/2008/layout/HorizontalMultiLevelHierarchy"/>
    <dgm:cxn modelId="{B0147B15-2755-4CCF-98E3-543ADF81A36F}" type="presParOf" srcId="{CE22E2A8-6692-4738-9AA9-A9C8D4936DB5}" destId="{E5EC3A49-7052-4164-ABA5-CDE9FFD1184E}" srcOrd="1" destOrd="0" presId="urn:microsoft.com/office/officeart/2008/layout/HorizontalMultiLevelHierarchy"/>
    <dgm:cxn modelId="{58777EA9-EC7C-4C97-9498-3B42DC1B30BE}" type="presParOf" srcId="{CE778E68-31C4-4EB7-A6C7-A68C79A24AAE}" destId="{A644D71D-9996-4EC6-9520-C8967F4336F7}" srcOrd="8" destOrd="0" presId="urn:microsoft.com/office/officeart/2008/layout/HorizontalMultiLevelHierarchy"/>
    <dgm:cxn modelId="{D3B49DD8-D1F0-47FB-AE33-6139BA15B2F5}" type="presParOf" srcId="{A644D71D-9996-4EC6-9520-C8967F4336F7}" destId="{5EC9738F-2ACA-4E25-ADE0-CAE5B265326B}" srcOrd="0" destOrd="0" presId="urn:microsoft.com/office/officeart/2008/layout/HorizontalMultiLevelHierarchy"/>
    <dgm:cxn modelId="{4B3CF05F-658B-4CEC-8AFE-4B7398796E7A}" type="presParOf" srcId="{CE778E68-31C4-4EB7-A6C7-A68C79A24AAE}" destId="{D0117E71-2437-4569-B41C-5ED05C954538}" srcOrd="9" destOrd="0" presId="urn:microsoft.com/office/officeart/2008/layout/HorizontalMultiLevelHierarchy"/>
    <dgm:cxn modelId="{B05401B3-15E4-42C1-AEBE-A4B5A4E6BE2A}" type="presParOf" srcId="{D0117E71-2437-4569-B41C-5ED05C954538}" destId="{601E79C3-07D2-4643-A724-D66FF6471003}" srcOrd="0" destOrd="0" presId="urn:microsoft.com/office/officeart/2008/layout/HorizontalMultiLevelHierarchy"/>
    <dgm:cxn modelId="{98D3CE90-F2AA-4A77-B91C-6B82BBAA5964}" type="presParOf" srcId="{D0117E71-2437-4569-B41C-5ED05C954538}" destId="{951704F8-8E04-4314-AE21-E2B9B7A9B187}" srcOrd="1" destOrd="0" presId="urn:microsoft.com/office/officeart/2008/layout/HorizontalMultiLevelHierarchy"/>
    <dgm:cxn modelId="{9757703B-B887-4CC3-A153-58EA59EFF2E8}" type="presParOf" srcId="{951704F8-8E04-4314-AE21-E2B9B7A9B187}" destId="{4B2152D5-4125-4B06-A870-8497417B4D75}" srcOrd="0" destOrd="0" presId="urn:microsoft.com/office/officeart/2008/layout/HorizontalMultiLevelHierarchy"/>
    <dgm:cxn modelId="{BC8DF30A-5D55-4EAB-A61E-81971828C54D}" type="presParOf" srcId="{4B2152D5-4125-4B06-A870-8497417B4D75}" destId="{03B29F2D-C6F0-4BAB-AFBD-50E2A83C0F5C}" srcOrd="0" destOrd="0" presId="urn:microsoft.com/office/officeart/2008/layout/HorizontalMultiLevelHierarchy"/>
    <dgm:cxn modelId="{F8C6C22C-B526-49A5-ABF9-5C788996F248}" type="presParOf" srcId="{951704F8-8E04-4314-AE21-E2B9B7A9B187}" destId="{11E1E005-B75D-4973-A51F-A90C8C6DED38}" srcOrd="1" destOrd="0" presId="urn:microsoft.com/office/officeart/2008/layout/HorizontalMultiLevelHierarchy"/>
    <dgm:cxn modelId="{42786AD7-952C-46FA-8AC4-231F9E600C60}" type="presParOf" srcId="{11E1E005-B75D-4973-A51F-A90C8C6DED38}" destId="{B90742D9-A89B-40ED-9F59-060A6BB795BF}" srcOrd="0" destOrd="0" presId="urn:microsoft.com/office/officeart/2008/layout/HorizontalMultiLevelHierarchy"/>
    <dgm:cxn modelId="{F7EF923F-DE6E-4226-A2B6-454713764BD0}" type="presParOf" srcId="{11E1E005-B75D-4973-A51F-A90C8C6DED38}" destId="{C1AE8917-1BD1-437A-A7E7-2066A464DE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0FD54-6CCF-4EA2-9693-6F2C9F9C6B21}">
      <dsp:nvSpPr>
        <dsp:cNvPr id="0" name=""/>
        <dsp:cNvSpPr/>
      </dsp:nvSpPr>
      <dsp:spPr>
        <a:xfrm>
          <a:off x="0" y="0"/>
          <a:ext cx="12191999" cy="298965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5A799-A533-4633-8E6E-2DC0B8CDD20E}">
      <dsp:nvSpPr>
        <dsp:cNvPr id="0" name=""/>
        <dsp:cNvSpPr/>
      </dsp:nvSpPr>
      <dsp:spPr>
        <a:xfrm>
          <a:off x="8246118" y="635621"/>
          <a:ext cx="3428971" cy="2444544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80D710E-7589-4536-9857-DE829BB1BE00}">
      <dsp:nvSpPr>
        <dsp:cNvPr id="0" name=""/>
        <dsp:cNvSpPr/>
      </dsp:nvSpPr>
      <dsp:spPr>
        <a:xfrm rot="10800000">
          <a:off x="8017644" y="2989659"/>
          <a:ext cx="3805237" cy="3654028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b="1" kern="1200" dirty="0"/>
            <a:t>عناصر مادية</a:t>
          </a:r>
          <a:endParaRPr lang="ar-SA" sz="3200" b="1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2800" kern="1200" dirty="0"/>
            <a:t>يقصد به كل ما أنتجه و صنعه و اخترعه الإنسان ويمكن اخباره بالحواس</a:t>
          </a:r>
          <a:endParaRPr lang="ar-SA" sz="2800" kern="1200" dirty="0"/>
        </a:p>
      </dsp:txBody>
      <dsp:txXfrm rot="10800000">
        <a:off x="8130018" y="2989659"/>
        <a:ext cx="3580489" cy="3541654"/>
      </dsp:txXfrm>
    </dsp:sp>
    <dsp:sp modelId="{A6E87B72-1C41-4C1C-B7C2-1A8DF42C3D1F}">
      <dsp:nvSpPr>
        <dsp:cNvPr id="0" name=""/>
        <dsp:cNvSpPr/>
      </dsp:nvSpPr>
      <dsp:spPr>
        <a:xfrm>
          <a:off x="4274063" y="775125"/>
          <a:ext cx="3805237" cy="219241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duotone>
              <a:schemeClr val="accent4">
                <a:hueOff val="5723762"/>
                <a:satOff val="-30078"/>
                <a:lumOff val="-2176"/>
                <a:alphaOff val="0"/>
                <a:shade val="20000"/>
                <a:satMod val="200000"/>
              </a:schemeClr>
              <a:schemeClr val="accent4">
                <a:hueOff val="5723762"/>
                <a:satOff val="-30078"/>
                <a:lumOff val="-2176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8B6AA2B-3932-4CDD-A8E8-3CB9988889EB}">
      <dsp:nvSpPr>
        <dsp:cNvPr id="0" name=""/>
        <dsp:cNvSpPr/>
      </dsp:nvSpPr>
      <dsp:spPr>
        <a:xfrm rot="10800000">
          <a:off x="4193380" y="2989659"/>
          <a:ext cx="3805237" cy="3654028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b="1" kern="1200" dirty="0"/>
            <a:t>عناصر غير مادية</a:t>
          </a:r>
          <a:endParaRPr lang="ar-SA" sz="3200" b="1" kern="1200" dirty="0"/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2800" kern="1200" dirty="0"/>
            <a:t>يقصد بها قواعد السلوك و الأخلاق و القيم و العادات و التقاليد و اللغة و الأساليب الفنية التي تستعملها الجماعة و كل  العناصر النفسية التي تنتج عن الحياة الاجتماعية</a:t>
          </a:r>
          <a:endParaRPr lang="ar-SA" sz="2800" kern="1200" dirty="0"/>
        </a:p>
      </dsp:txBody>
      <dsp:txXfrm rot="10800000">
        <a:off x="4305754" y="2989659"/>
        <a:ext cx="3580489" cy="3541654"/>
      </dsp:txXfrm>
    </dsp:sp>
    <dsp:sp modelId="{B3FCA06C-62EB-4E7E-9785-5214DFD30A19}">
      <dsp:nvSpPr>
        <dsp:cNvPr id="0" name=""/>
        <dsp:cNvSpPr/>
      </dsp:nvSpPr>
      <dsp:spPr>
        <a:xfrm>
          <a:off x="597591" y="761685"/>
          <a:ext cx="3428971" cy="219241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duotone>
              <a:schemeClr val="accent4">
                <a:hueOff val="11447524"/>
                <a:satOff val="-60156"/>
                <a:lumOff val="-4353"/>
                <a:alphaOff val="0"/>
                <a:shade val="20000"/>
                <a:satMod val="200000"/>
              </a:schemeClr>
              <a:schemeClr val="accent4">
                <a:hueOff val="11447524"/>
                <a:satOff val="-60156"/>
                <a:lumOff val="-4353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 l="-8000" r="-8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8AEA3B5-97DA-408F-83BF-7D6C084D7BFF}">
      <dsp:nvSpPr>
        <dsp:cNvPr id="0" name=""/>
        <dsp:cNvSpPr/>
      </dsp:nvSpPr>
      <dsp:spPr>
        <a:xfrm rot="10800000">
          <a:off x="369117" y="2989659"/>
          <a:ext cx="3805237" cy="3654028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lvl="0" indent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b="1" kern="1200" dirty="0"/>
            <a:t>للكويت دور بارز في الاهتمام بالثقافة و يتمثل ذلك بتأسيس الكثير من المؤسسات الثقافية  مثل</a:t>
          </a:r>
          <a:endParaRPr lang="ar-SA" sz="2000" b="1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2400" kern="1200" dirty="0"/>
            <a:t>المجلس الوطني للفنون و الآداب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2400" kern="1200" dirty="0"/>
            <a:t>مركز جابر الثقافي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2400" kern="1200" dirty="0"/>
            <a:t>مركز عبد الله السالم الثقافي</a:t>
          </a:r>
          <a:endParaRPr lang="ar-SA" sz="2400" kern="1200" dirty="0"/>
        </a:p>
      </dsp:txBody>
      <dsp:txXfrm rot="10800000">
        <a:off x="481491" y="2989659"/>
        <a:ext cx="3580489" cy="3541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152D5-4125-4B06-A870-8497417B4D75}">
      <dsp:nvSpPr>
        <dsp:cNvPr id="0" name=""/>
        <dsp:cNvSpPr/>
      </dsp:nvSpPr>
      <dsp:spPr>
        <a:xfrm>
          <a:off x="5812197" y="6230852"/>
          <a:ext cx="747203" cy="91440"/>
        </a:xfrm>
        <a:custGeom>
          <a:avLst/>
          <a:gdLst/>
          <a:ahLst/>
          <a:cxnLst/>
          <a:rect l="0" t="0" r="0" b="0"/>
          <a:pathLst>
            <a:path>
              <a:moveTo>
                <a:pt x="747203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800" kern="1200"/>
        </a:p>
      </dsp:txBody>
      <dsp:txXfrm>
        <a:off x="6167118" y="6257892"/>
        <a:ext cx="37360" cy="37360"/>
      </dsp:txXfrm>
    </dsp:sp>
    <dsp:sp modelId="{A644D71D-9996-4EC6-9520-C8967F4336F7}">
      <dsp:nvSpPr>
        <dsp:cNvPr id="0" name=""/>
        <dsp:cNvSpPr/>
      </dsp:nvSpPr>
      <dsp:spPr>
        <a:xfrm>
          <a:off x="10295415" y="3429000"/>
          <a:ext cx="747203" cy="2847572"/>
        </a:xfrm>
        <a:custGeom>
          <a:avLst/>
          <a:gdLst/>
          <a:ahLst/>
          <a:cxnLst/>
          <a:rect l="0" t="0" r="0" b="0"/>
          <a:pathLst>
            <a:path>
              <a:moveTo>
                <a:pt x="747203" y="0"/>
              </a:moveTo>
              <a:lnTo>
                <a:pt x="373601" y="0"/>
              </a:lnTo>
              <a:lnTo>
                <a:pt x="373601" y="2847572"/>
              </a:lnTo>
              <a:lnTo>
                <a:pt x="0" y="284757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200" kern="1200"/>
        </a:p>
      </dsp:txBody>
      <dsp:txXfrm>
        <a:off x="10595417" y="4779187"/>
        <a:ext cx="147198" cy="147198"/>
      </dsp:txXfrm>
    </dsp:sp>
    <dsp:sp modelId="{291AFE8C-5229-4C55-99FB-7B173E50BC12}">
      <dsp:nvSpPr>
        <dsp:cNvPr id="0" name=""/>
        <dsp:cNvSpPr/>
      </dsp:nvSpPr>
      <dsp:spPr>
        <a:xfrm>
          <a:off x="5812197" y="4807066"/>
          <a:ext cx="747203" cy="91440"/>
        </a:xfrm>
        <a:custGeom>
          <a:avLst/>
          <a:gdLst/>
          <a:ahLst/>
          <a:cxnLst/>
          <a:rect l="0" t="0" r="0" b="0"/>
          <a:pathLst>
            <a:path>
              <a:moveTo>
                <a:pt x="747203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800" kern="1200"/>
        </a:p>
      </dsp:txBody>
      <dsp:txXfrm>
        <a:off x="6167118" y="4834106"/>
        <a:ext cx="37360" cy="37360"/>
      </dsp:txXfrm>
    </dsp:sp>
    <dsp:sp modelId="{AE541ED9-562C-4628-849B-0E83493D7949}">
      <dsp:nvSpPr>
        <dsp:cNvPr id="0" name=""/>
        <dsp:cNvSpPr/>
      </dsp:nvSpPr>
      <dsp:spPr>
        <a:xfrm>
          <a:off x="10295415" y="3429000"/>
          <a:ext cx="747203" cy="1423786"/>
        </a:xfrm>
        <a:custGeom>
          <a:avLst/>
          <a:gdLst/>
          <a:ahLst/>
          <a:cxnLst/>
          <a:rect l="0" t="0" r="0" b="0"/>
          <a:pathLst>
            <a:path>
              <a:moveTo>
                <a:pt x="747203" y="0"/>
              </a:moveTo>
              <a:lnTo>
                <a:pt x="373601" y="0"/>
              </a:lnTo>
              <a:lnTo>
                <a:pt x="373601" y="1423786"/>
              </a:lnTo>
              <a:lnTo>
                <a:pt x="0" y="142378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800" kern="1200"/>
        </a:p>
      </dsp:txBody>
      <dsp:txXfrm>
        <a:off x="10628818" y="4100694"/>
        <a:ext cx="80397" cy="80397"/>
      </dsp:txXfrm>
    </dsp:sp>
    <dsp:sp modelId="{61CCD164-4DCD-4EF0-BF65-B53ECF124124}">
      <dsp:nvSpPr>
        <dsp:cNvPr id="0" name=""/>
        <dsp:cNvSpPr/>
      </dsp:nvSpPr>
      <dsp:spPr>
        <a:xfrm>
          <a:off x="5812197" y="3383280"/>
          <a:ext cx="747203" cy="91440"/>
        </a:xfrm>
        <a:custGeom>
          <a:avLst/>
          <a:gdLst/>
          <a:ahLst/>
          <a:cxnLst/>
          <a:rect l="0" t="0" r="0" b="0"/>
          <a:pathLst>
            <a:path>
              <a:moveTo>
                <a:pt x="747203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800" kern="1200"/>
        </a:p>
      </dsp:txBody>
      <dsp:txXfrm>
        <a:off x="6167118" y="3410319"/>
        <a:ext cx="37360" cy="37360"/>
      </dsp:txXfrm>
    </dsp:sp>
    <dsp:sp modelId="{4E365A7D-125B-436B-B98E-50EEB401B65A}">
      <dsp:nvSpPr>
        <dsp:cNvPr id="0" name=""/>
        <dsp:cNvSpPr/>
      </dsp:nvSpPr>
      <dsp:spPr>
        <a:xfrm>
          <a:off x="10295415" y="3383280"/>
          <a:ext cx="747203" cy="91440"/>
        </a:xfrm>
        <a:custGeom>
          <a:avLst/>
          <a:gdLst/>
          <a:ahLst/>
          <a:cxnLst/>
          <a:rect l="0" t="0" r="0" b="0"/>
          <a:pathLst>
            <a:path>
              <a:moveTo>
                <a:pt x="747203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800" kern="1200"/>
        </a:p>
      </dsp:txBody>
      <dsp:txXfrm>
        <a:off x="10650337" y="3410319"/>
        <a:ext cx="37360" cy="37360"/>
      </dsp:txXfrm>
    </dsp:sp>
    <dsp:sp modelId="{4FEC718C-F0F0-4124-A479-E9B5CFFB7AE3}">
      <dsp:nvSpPr>
        <dsp:cNvPr id="0" name=""/>
        <dsp:cNvSpPr/>
      </dsp:nvSpPr>
      <dsp:spPr>
        <a:xfrm>
          <a:off x="5812197" y="1959493"/>
          <a:ext cx="747203" cy="91440"/>
        </a:xfrm>
        <a:custGeom>
          <a:avLst/>
          <a:gdLst/>
          <a:ahLst/>
          <a:cxnLst/>
          <a:rect l="0" t="0" r="0" b="0"/>
          <a:pathLst>
            <a:path>
              <a:moveTo>
                <a:pt x="747203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800" kern="1200"/>
        </a:p>
      </dsp:txBody>
      <dsp:txXfrm>
        <a:off x="6167118" y="1986533"/>
        <a:ext cx="37360" cy="37360"/>
      </dsp:txXfrm>
    </dsp:sp>
    <dsp:sp modelId="{9D575991-4063-4C14-A76F-C833F697414C}">
      <dsp:nvSpPr>
        <dsp:cNvPr id="0" name=""/>
        <dsp:cNvSpPr/>
      </dsp:nvSpPr>
      <dsp:spPr>
        <a:xfrm>
          <a:off x="10295415" y="2005213"/>
          <a:ext cx="747203" cy="1423786"/>
        </a:xfrm>
        <a:custGeom>
          <a:avLst/>
          <a:gdLst/>
          <a:ahLst/>
          <a:cxnLst/>
          <a:rect l="0" t="0" r="0" b="0"/>
          <a:pathLst>
            <a:path>
              <a:moveTo>
                <a:pt x="747203" y="1423786"/>
              </a:moveTo>
              <a:lnTo>
                <a:pt x="373601" y="1423786"/>
              </a:lnTo>
              <a:lnTo>
                <a:pt x="373601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800" kern="1200"/>
        </a:p>
      </dsp:txBody>
      <dsp:txXfrm>
        <a:off x="10628818" y="2676908"/>
        <a:ext cx="80397" cy="80397"/>
      </dsp:txXfrm>
    </dsp:sp>
    <dsp:sp modelId="{6F03AEB7-E054-472D-9D79-DAB6304CC686}">
      <dsp:nvSpPr>
        <dsp:cNvPr id="0" name=""/>
        <dsp:cNvSpPr/>
      </dsp:nvSpPr>
      <dsp:spPr>
        <a:xfrm>
          <a:off x="5812197" y="535707"/>
          <a:ext cx="747203" cy="91440"/>
        </a:xfrm>
        <a:custGeom>
          <a:avLst/>
          <a:gdLst/>
          <a:ahLst/>
          <a:cxnLst/>
          <a:rect l="0" t="0" r="0" b="0"/>
          <a:pathLst>
            <a:path>
              <a:moveTo>
                <a:pt x="747203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800" kern="1200"/>
        </a:p>
      </dsp:txBody>
      <dsp:txXfrm>
        <a:off x="6167118" y="562747"/>
        <a:ext cx="37360" cy="37360"/>
      </dsp:txXfrm>
    </dsp:sp>
    <dsp:sp modelId="{A5489F64-EA5F-4741-9408-CC74A03A360C}">
      <dsp:nvSpPr>
        <dsp:cNvPr id="0" name=""/>
        <dsp:cNvSpPr/>
      </dsp:nvSpPr>
      <dsp:spPr>
        <a:xfrm>
          <a:off x="10295415" y="581427"/>
          <a:ext cx="747203" cy="2847572"/>
        </a:xfrm>
        <a:custGeom>
          <a:avLst/>
          <a:gdLst/>
          <a:ahLst/>
          <a:cxnLst/>
          <a:rect l="0" t="0" r="0" b="0"/>
          <a:pathLst>
            <a:path>
              <a:moveTo>
                <a:pt x="747203" y="2847572"/>
              </a:moveTo>
              <a:lnTo>
                <a:pt x="373601" y="2847572"/>
              </a:lnTo>
              <a:lnTo>
                <a:pt x="373601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200" kern="1200"/>
        </a:p>
      </dsp:txBody>
      <dsp:txXfrm>
        <a:off x="10595417" y="1931614"/>
        <a:ext cx="147198" cy="147198"/>
      </dsp:txXfrm>
    </dsp:sp>
    <dsp:sp modelId="{84D32BE2-04E9-4E87-B5DD-AE3F202DA84B}">
      <dsp:nvSpPr>
        <dsp:cNvPr id="0" name=""/>
        <dsp:cNvSpPr/>
      </dsp:nvSpPr>
      <dsp:spPr>
        <a:xfrm rot="5400000">
          <a:off x="8614688" y="2859485"/>
          <a:ext cx="5994889" cy="11390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3556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8000" kern="1200" dirty="0"/>
            <a:t>خصائص الثقافة</a:t>
          </a:r>
          <a:endParaRPr lang="ar-SA" sz="8000" kern="1200" dirty="0"/>
        </a:p>
      </dsp:txBody>
      <dsp:txXfrm>
        <a:off x="8614688" y="2859485"/>
        <a:ext cx="5994889" cy="1139029"/>
      </dsp:txXfrm>
    </dsp:sp>
    <dsp:sp modelId="{8DB70217-88E4-4867-9293-3633D34A9F2F}">
      <dsp:nvSpPr>
        <dsp:cNvPr id="0" name=""/>
        <dsp:cNvSpPr/>
      </dsp:nvSpPr>
      <dsp:spPr>
        <a:xfrm>
          <a:off x="6559400" y="11912"/>
          <a:ext cx="3736015" cy="11390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إنسانية</a:t>
          </a:r>
          <a:endParaRPr lang="ar-SA" sz="2800" kern="1200" dirty="0"/>
        </a:p>
      </dsp:txBody>
      <dsp:txXfrm>
        <a:off x="6559400" y="11912"/>
        <a:ext cx="3736015" cy="1139029"/>
      </dsp:txXfrm>
    </dsp:sp>
    <dsp:sp modelId="{8CD6240D-B615-413F-8D41-0651ADDC5C3F}">
      <dsp:nvSpPr>
        <dsp:cNvPr id="0" name=""/>
        <dsp:cNvSpPr/>
      </dsp:nvSpPr>
      <dsp:spPr>
        <a:xfrm>
          <a:off x="10352" y="11912"/>
          <a:ext cx="5801845" cy="1139029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أي إنها خاصة بالإنسان وحده دون سائر الحيوانات</a:t>
          </a:r>
          <a:endParaRPr lang="ar-SA" sz="2400" b="1" kern="1200" dirty="0"/>
        </a:p>
      </dsp:txBody>
      <dsp:txXfrm>
        <a:off x="10352" y="11912"/>
        <a:ext cx="5801845" cy="1139029"/>
      </dsp:txXfrm>
    </dsp:sp>
    <dsp:sp modelId="{17AC5906-82BF-4545-ADDA-C6E227A68E2C}">
      <dsp:nvSpPr>
        <dsp:cNvPr id="0" name=""/>
        <dsp:cNvSpPr/>
      </dsp:nvSpPr>
      <dsp:spPr>
        <a:xfrm>
          <a:off x="6559400" y="1435699"/>
          <a:ext cx="3736015" cy="11390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مكتسبة </a:t>
          </a:r>
          <a:endParaRPr lang="ar-SA" sz="2800" kern="1200" dirty="0"/>
        </a:p>
      </dsp:txBody>
      <dsp:txXfrm>
        <a:off x="6559400" y="1435699"/>
        <a:ext cx="3736015" cy="1139029"/>
      </dsp:txXfrm>
    </dsp:sp>
    <dsp:sp modelId="{6B33FF19-BFC5-46CD-8CCB-DEFAA54B7261}">
      <dsp:nvSpPr>
        <dsp:cNvPr id="0" name=""/>
        <dsp:cNvSpPr/>
      </dsp:nvSpPr>
      <dsp:spPr>
        <a:xfrm>
          <a:off x="10352" y="1435699"/>
          <a:ext cx="5801845" cy="1139029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يكتسبها الفرد بحكم انتمائه للجماعة</a:t>
          </a:r>
          <a:endParaRPr lang="ar-SA" sz="2400" b="1" kern="1200" dirty="0"/>
        </a:p>
      </dsp:txBody>
      <dsp:txXfrm>
        <a:off x="10352" y="1435699"/>
        <a:ext cx="5801845" cy="1139029"/>
      </dsp:txXfrm>
    </dsp:sp>
    <dsp:sp modelId="{2D1217BD-171F-4BBC-9B4B-423808B00BB2}">
      <dsp:nvSpPr>
        <dsp:cNvPr id="0" name=""/>
        <dsp:cNvSpPr/>
      </dsp:nvSpPr>
      <dsp:spPr>
        <a:xfrm>
          <a:off x="6559400" y="2859485"/>
          <a:ext cx="3736015" cy="11390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قابلة للانتشار و النقل</a:t>
          </a:r>
          <a:endParaRPr lang="ar-SA" sz="2800" kern="1200" dirty="0"/>
        </a:p>
      </dsp:txBody>
      <dsp:txXfrm>
        <a:off x="6559400" y="2859485"/>
        <a:ext cx="3736015" cy="1139029"/>
      </dsp:txXfrm>
    </dsp:sp>
    <dsp:sp modelId="{6215D36F-938E-45E4-B817-0841539926CC}">
      <dsp:nvSpPr>
        <dsp:cNvPr id="0" name=""/>
        <dsp:cNvSpPr/>
      </dsp:nvSpPr>
      <dsp:spPr>
        <a:xfrm>
          <a:off x="10352" y="2859485"/>
          <a:ext cx="5801845" cy="1139029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حيث تنتقل عبر التعلم و اللغة ووسائل الاتصال الحديثة</a:t>
          </a:r>
          <a:endParaRPr lang="ar-SA" sz="2400" b="1" kern="1200" dirty="0"/>
        </a:p>
      </dsp:txBody>
      <dsp:txXfrm>
        <a:off x="10352" y="2859485"/>
        <a:ext cx="5801845" cy="1139029"/>
      </dsp:txXfrm>
    </dsp:sp>
    <dsp:sp modelId="{4241953A-D3A8-4145-B2A4-E2F31C7CEF6D}">
      <dsp:nvSpPr>
        <dsp:cNvPr id="0" name=""/>
        <dsp:cNvSpPr/>
      </dsp:nvSpPr>
      <dsp:spPr>
        <a:xfrm>
          <a:off x="6559400" y="4283271"/>
          <a:ext cx="3736015" cy="11390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تراكمية</a:t>
          </a:r>
          <a:endParaRPr lang="ar-SA" sz="2800" kern="1200" dirty="0"/>
        </a:p>
      </dsp:txBody>
      <dsp:txXfrm>
        <a:off x="6559400" y="4283271"/>
        <a:ext cx="3736015" cy="1139029"/>
      </dsp:txXfrm>
    </dsp:sp>
    <dsp:sp modelId="{243D4BA8-4368-4D5B-9626-7ECDEDB21A42}">
      <dsp:nvSpPr>
        <dsp:cNvPr id="0" name=""/>
        <dsp:cNvSpPr/>
      </dsp:nvSpPr>
      <dsp:spPr>
        <a:xfrm>
          <a:off x="10352" y="4283271"/>
          <a:ext cx="5801845" cy="1139029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يبدأ الإنسان دائما من حيث انتهت الأجيال السابقة و ما تركته من تراث و بتراكم  الجوانب المختلفة تتطور بعض جوانب الثقافة إلى الأفضل</a:t>
          </a:r>
          <a:endParaRPr lang="ar-SA" sz="2400" b="1" kern="1200" dirty="0"/>
        </a:p>
      </dsp:txBody>
      <dsp:txXfrm>
        <a:off x="10352" y="4283271"/>
        <a:ext cx="5801845" cy="1139029"/>
      </dsp:txXfrm>
    </dsp:sp>
    <dsp:sp modelId="{601E79C3-07D2-4643-A724-D66FF6471003}">
      <dsp:nvSpPr>
        <dsp:cNvPr id="0" name=""/>
        <dsp:cNvSpPr/>
      </dsp:nvSpPr>
      <dsp:spPr>
        <a:xfrm>
          <a:off x="6559400" y="5707058"/>
          <a:ext cx="3736015" cy="11390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ثابتة ومتغيرة</a:t>
          </a:r>
          <a:endParaRPr lang="ar-SA" sz="2800" kern="1200" dirty="0"/>
        </a:p>
      </dsp:txBody>
      <dsp:txXfrm>
        <a:off x="6559400" y="5707058"/>
        <a:ext cx="3736015" cy="1139029"/>
      </dsp:txXfrm>
    </dsp:sp>
    <dsp:sp modelId="{B90742D9-A89B-40ED-9F59-060A6BB795BF}">
      <dsp:nvSpPr>
        <dsp:cNvPr id="0" name=""/>
        <dsp:cNvSpPr/>
      </dsp:nvSpPr>
      <dsp:spPr>
        <a:xfrm>
          <a:off x="10352" y="5707058"/>
          <a:ext cx="5801845" cy="1139029"/>
        </a:xfrm>
        <a:prstGeom prst="rect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400" b="1" kern="1200" dirty="0"/>
            <a:t>الثقافة شاملة و مستقرة و أحيانا معرضة للتغيير عن طريق الابتكار او الاستبدال أو الانتشار الثقافي أ</a:t>
          </a:r>
          <a:r>
            <a:rPr lang="en-US" sz="2400" b="1" kern="1200" dirty="0"/>
            <a:t>,</a:t>
          </a:r>
          <a:r>
            <a:rPr lang="ar-SY" sz="2400" b="1" kern="1200" dirty="0"/>
            <a:t> الاستعمار</a:t>
          </a:r>
          <a:endParaRPr lang="ar-SA" sz="2400" b="1" kern="1200" dirty="0"/>
        </a:p>
      </dsp:txBody>
      <dsp:txXfrm>
        <a:off x="10352" y="5707058"/>
        <a:ext cx="5801845" cy="1139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23F5-EDB6-4AE9-BA11-C99093F80E7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4102-696D-4C68-AE28-3DA94CB4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1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23F5-EDB6-4AE9-BA11-C99093F80E7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4102-696D-4C68-AE28-3DA94CB4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6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23F5-EDB6-4AE9-BA11-C99093F80E7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4102-696D-4C68-AE28-3DA94CB4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7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23F5-EDB6-4AE9-BA11-C99093F80E7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4102-696D-4C68-AE28-3DA94CB4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23F5-EDB6-4AE9-BA11-C99093F80E7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4102-696D-4C68-AE28-3DA94CB4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9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23F5-EDB6-4AE9-BA11-C99093F80E7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4102-696D-4C68-AE28-3DA94CB4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7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23F5-EDB6-4AE9-BA11-C99093F80E7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4102-696D-4C68-AE28-3DA94CB4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9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23F5-EDB6-4AE9-BA11-C99093F80E7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4102-696D-4C68-AE28-3DA94CB4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3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23F5-EDB6-4AE9-BA11-C99093F80E7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4102-696D-4C68-AE28-3DA94CB4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8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23F5-EDB6-4AE9-BA11-C99093F80E7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4102-696D-4C68-AE28-3DA94CB4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0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23F5-EDB6-4AE9-BA11-C99093F80E7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4102-696D-4C68-AE28-3DA94CB4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23F5-EDB6-4AE9-BA11-C99093F80E75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4102-696D-4C68-AE28-3DA94CB4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9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11506200" y="-3064041"/>
            <a:ext cx="4142510" cy="3865418"/>
          </a:xfrm>
          <a:prstGeom prst="ellipse">
            <a:avLst/>
          </a:prstGeom>
          <a:solidFill>
            <a:schemeClr val="bg1"/>
          </a:solidFill>
          <a:ln w="76200">
            <a:solidFill>
              <a:srgbClr val="D7D7D7"/>
            </a:solidFill>
            <a:prstDash val="lgDashDot"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192000" y="-1754326"/>
            <a:ext cx="2574731" cy="17543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ar-SY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عناصر الثقافة</a:t>
            </a:r>
          </a:p>
          <a:p>
            <a:pPr algn="ctr"/>
            <a:r>
              <a:rPr lang="ar-SY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خصائصها</a:t>
            </a:r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23850" y="5810250"/>
            <a:ext cx="4343400" cy="8953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5400" dirty="0">
                <a:solidFill>
                  <a:schemeClr val="tx1"/>
                </a:solidFill>
              </a:rPr>
              <a:t>الاسم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57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0.22916 0.359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8" y="179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-0.23372 0.372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93" y="1861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عين 3"/>
          <p:cNvSpPr/>
          <p:nvPr/>
        </p:nvSpPr>
        <p:spPr>
          <a:xfrm>
            <a:off x="142875" y="0"/>
            <a:ext cx="5314950" cy="5200650"/>
          </a:xfrm>
          <a:prstGeom prst="diamond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864393" y="966772"/>
            <a:ext cx="3871913" cy="3414712"/>
          </a:xfrm>
          <a:prstGeom prst="rect">
            <a:avLst/>
          </a:prstGeom>
          <a:solidFill>
            <a:srgbClr val="00174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 مجتمع له ثقافة خاصة به تميزه عن باقي المجتمعات فبالرغم من أن عناصر الثقافة تتشابه بين المجتمعات لكنها لا تصل إلى حد التطابق في الشبه</a:t>
            </a:r>
            <a:endParaRPr lang="en-US" sz="4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92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980447969"/>
              </p:ext>
            </p:extLst>
          </p:nvPr>
        </p:nvGraphicFramePr>
        <p:xfrm>
          <a:off x="0" y="1"/>
          <a:ext cx="12191999" cy="6643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مستطيل مستدير الزوايا 1"/>
          <p:cNvSpPr/>
          <p:nvPr/>
        </p:nvSpPr>
        <p:spPr>
          <a:xfrm>
            <a:off x="3886200" y="0"/>
            <a:ext cx="3993776" cy="65890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dirty="0"/>
              <a:t>عناصر الثقافة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072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50FD54-6CCF-4EA2-9693-6F2C9F9C6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B650FD54-6CCF-4EA2-9693-6F2C9F9C6B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B650FD54-6CCF-4EA2-9693-6F2C9F9C6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B650FD54-6CCF-4EA2-9693-6F2C9F9C6B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F5A799-A533-4633-8E6E-2DC0B8CDD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9BF5A799-A533-4633-8E6E-2DC0B8CDD2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9BF5A799-A533-4633-8E6E-2DC0B8CDD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9BF5A799-A533-4633-8E6E-2DC0B8CDD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0D710E-7589-4536-9857-DE829BB1B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dgm id="{180D710E-7589-4536-9857-DE829BB1BE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180D710E-7589-4536-9857-DE829BB1B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180D710E-7589-4536-9857-DE829BB1B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E87B72-1C41-4C1C-B7C2-1A8DF42C3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graphicEl>
                                              <a:dgm id="{A6E87B72-1C41-4C1C-B7C2-1A8DF42C3D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A6E87B72-1C41-4C1C-B7C2-1A8DF42C3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A6E87B72-1C41-4C1C-B7C2-1A8DF42C3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6AA2B-3932-4CDD-A8E8-3CB998888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graphicEl>
                                              <a:dgm id="{08B6AA2B-3932-4CDD-A8E8-3CB9988889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08B6AA2B-3932-4CDD-A8E8-3CB998888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08B6AA2B-3932-4CDD-A8E8-3CB9988889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FCA06C-62EB-4E7E-9785-5214DFD30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graphicEl>
                                              <a:dgm id="{B3FCA06C-62EB-4E7E-9785-5214DFD30A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graphicEl>
                                              <a:dgm id="{B3FCA06C-62EB-4E7E-9785-5214DFD30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B3FCA06C-62EB-4E7E-9785-5214DFD30A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AEA3B5-97DA-408F-83BF-7D6C084D7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graphicEl>
                                              <a:dgm id="{B8AEA3B5-97DA-408F-83BF-7D6C084D7B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B8AEA3B5-97DA-408F-83BF-7D6C084D7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graphicEl>
                                              <a:dgm id="{B8AEA3B5-97DA-408F-83BF-7D6C084D7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90754755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646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D32BE2-04E9-4E87-B5DD-AE3F202DA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4D32BE2-04E9-4E87-B5DD-AE3F202DA8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489F64-EA5F-4741-9408-CC74A03A3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5489F64-EA5F-4741-9408-CC74A03A36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B70217-88E4-4867-9293-3633D34A9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8DB70217-88E4-4867-9293-3633D34A9F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575991-4063-4C14-A76F-C833F69741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9D575991-4063-4C14-A76F-C833F69741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AC5906-82BF-4545-ADDA-C6E227A68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17AC5906-82BF-4545-ADDA-C6E227A68E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365A7D-125B-436B-B98E-50EEB401B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4E365A7D-125B-436B-B98E-50EEB401B6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1217BD-171F-4BBC-9B4B-423808B00B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2D1217BD-171F-4BBC-9B4B-423808B00B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541ED9-562C-4628-849B-0E83493D7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graphicEl>
                                              <a:dgm id="{AE541ED9-562C-4628-849B-0E83493D79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41953A-D3A8-4145-B2A4-E2F31C7CE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4241953A-D3A8-4145-B2A4-E2F31C7CEF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44D71D-9996-4EC6-9520-C8967F433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A644D71D-9996-4EC6-9520-C8967F4336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1E79C3-07D2-4643-A724-D66FF6471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601E79C3-07D2-4643-A724-D66FF64710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03AEB7-E054-472D-9D79-DAB6304CC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6F03AEB7-E054-472D-9D79-DAB6304CC6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D6240D-B615-413F-8D41-0651ADDC5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8CD6240D-B615-413F-8D41-0651ADDC5C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EC718C-F0F0-4124-A479-E9B5CFFB7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4">
                                            <p:graphicEl>
                                              <a:dgm id="{4FEC718C-F0F0-4124-A479-E9B5CFFB7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33FF19-BFC5-46CD-8CCB-DEFAA54B7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4">
                                            <p:graphicEl>
                                              <a:dgm id="{6B33FF19-BFC5-46CD-8CCB-DEFAA54B72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CCD164-4DCD-4EF0-BF65-B53ECF1241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61CCD164-4DCD-4EF0-BF65-B53ECF1241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15D36F-938E-45E4-B817-084153992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6215D36F-938E-45E4-B817-0841539926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1AFE8C-5229-4C55-99FB-7B173E50B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291AFE8C-5229-4C55-99FB-7B173E50BC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3D4BA8-4368-4D5B-9626-7ECDEDB21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243D4BA8-4368-4D5B-9626-7ECDEDB21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2152D5-4125-4B06-A870-8497417B4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4B2152D5-4125-4B06-A870-8497417B4D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742D9-A89B-40ED-9F59-060A6BB79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B90742D9-A89B-40ED-9F59-060A6BB79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184</Words>
  <Application>Microsoft Office PowerPoint</Application>
  <PresentationFormat>شاشة عريضة</PresentationFormat>
  <Paragraphs>24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8</cp:revision>
  <dcterms:created xsi:type="dcterms:W3CDTF">2021-03-10T23:32:48Z</dcterms:created>
  <dcterms:modified xsi:type="dcterms:W3CDTF">2021-03-11T13:06:47Z</dcterms:modified>
</cp:coreProperties>
</file>