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6" r:id="rId2"/>
    <p:sldId id="287" r:id="rId3"/>
    <p:sldId id="343" r:id="rId4"/>
    <p:sldId id="344" r:id="rId5"/>
    <p:sldId id="345" r:id="rId6"/>
    <p:sldId id="362" r:id="rId7"/>
    <p:sldId id="363" r:id="rId8"/>
    <p:sldId id="360" r:id="rId9"/>
    <p:sldId id="361" r:id="rId10"/>
    <p:sldId id="364" r:id="rId11"/>
    <p:sldId id="365" r:id="rId12"/>
    <p:sldId id="319" r:id="rId13"/>
    <p:sldId id="358" r:id="rId14"/>
    <p:sldId id="366" r:id="rId15"/>
    <p:sldId id="357" r:id="rId16"/>
    <p:sldId id="367" r:id="rId17"/>
    <p:sldId id="359" r:id="rId18"/>
    <p:sldId id="325" r:id="rId19"/>
    <p:sldId id="269" r:id="rId20"/>
    <p:sldId id="270" r:id="rId21"/>
    <p:sldId id="368" r:id="rId22"/>
    <p:sldId id="349" r:id="rId23"/>
    <p:sldId id="348" r:id="rId24"/>
    <p:sldId id="369" r:id="rId25"/>
    <p:sldId id="271" r:id="rId26"/>
    <p:sldId id="331" r:id="rId27"/>
    <p:sldId id="330" r:id="rId28"/>
    <p:sldId id="346" r:id="rId29"/>
    <p:sldId id="350" r:id="rId30"/>
    <p:sldId id="351" r:id="rId31"/>
    <p:sldId id="338" r:id="rId32"/>
    <p:sldId id="352" r:id="rId33"/>
    <p:sldId id="353" r:id="rId34"/>
    <p:sldId id="355" r:id="rId35"/>
    <p:sldId id="342" r:id="rId36"/>
    <p:sldId id="356" r:id="rId37"/>
    <p:sldId id="370" r:id="rId38"/>
    <p:sldId id="328" r:id="rId39"/>
    <p:sldId id="326" r:id="rId40"/>
    <p:sldId id="371" r:id="rId41"/>
    <p:sldId id="327" r:id="rId42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51" d="100"/>
          <a:sy n="51" d="100"/>
        </p:scale>
        <p:origin x="2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909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107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98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84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242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529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860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71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99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35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855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CFA7F-32E0-4031-B892-71264F6EC63B}" type="datetimeFigureOut">
              <a:rPr lang="ar-KW" smtClean="0"/>
              <a:t>09/07/1440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1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2.gif"/><Relationship Id="rId3" Type="http://schemas.microsoft.com/office/2007/relationships/media" Target="../media/media4.mp3"/><Relationship Id="rId7" Type="http://schemas.microsoft.com/office/2007/relationships/media" Target="../media/media5.mp3"/><Relationship Id="rId12" Type="http://schemas.openxmlformats.org/officeDocument/2006/relationships/image" Target="../media/image4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image" Target="../media/image40.gif"/><Relationship Id="rId5" Type="http://schemas.microsoft.com/office/2007/relationships/media" Target="../media/media3.mp3"/><Relationship Id="rId15" Type="http://schemas.openxmlformats.org/officeDocument/2006/relationships/image" Target="../media/image44.jpg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emf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0"/>
            <a:ext cx="7104112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8"/>
          <a:stretch/>
        </p:blipFill>
        <p:spPr>
          <a:xfrm>
            <a:off x="5591944" y="2564904"/>
            <a:ext cx="6604411" cy="4312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88" y="1196752"/>
            <a:ext cx="6394412" cy="1904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12940"/>
            <a:ext cx="5756285" cy="70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52" y="188640"/>
            <a:ext cx="11233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It’s also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way of inviting or applying for a job.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10" y="1758300"/>
            <a:ext cx="6272326" cy="509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758300"/>
            <a:ext cx="5951985" cy="50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5908780" cy="42862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640" y="142116"/>
            <a:ext cx="11809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businessman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can send a message to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rearrange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meeting, a schedule or important things with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colleague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80" y="2571750"/>
            <a:ext cx="628650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924944"/>
            <a:ext cx="2675119" cy="145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80" y="4619773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ARRANG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384" y="260648"/>
            <a:ext cx="5463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ea typeface="Times New Roman" panose="02020603050405020304" pitchFamily="18" charset="0"/>
              </a:rPr>
              <a:t>rearrange</a:t>
            </a:r>
            <a:endParaRPr lang="ar-KW" sz="72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564" y="5085184"/>
            <a:ext cx="70047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ea typeface="Times New Roman" panose="02020603050405020304" pitchFamily="18" charset="0"/>
              </a:rPr>
              <a:t>to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change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position, time or order of something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5" y="0"/>
            <a:ext cx="5153410" cy="689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9509"/>
            <a:ext cx="7062745" cy="3495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492896"/>
            <a:ext cx="2135160" cy="143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6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LLEAGU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3672" y="260648"/>
            <a:ext cx="5463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ea typeface="Times New Roman" panose="02020603050405020304" pitchFamily="18" charset="0"/>
              </a:rPr>
              <a:t>colleague</a:t>
            </a:r>
            <a:endParaRPr lang="ar-KW" sz="72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360" y="5329004"/>
            <a:ext cx="112332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person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with whom one works especially in profession or business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97" y="1615827"/>
            <a:ext cx="525058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005" y="269465"/>
            <a:ext cx="11233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People can send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urgent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messages when they are in big trouble or when they face </a:t>
            </a:r>
          </a:p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serious problem.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07" y="2583146"/>
            <a:ext cx="6744072" cy="4274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4" y="2577789"/>
            <a:ext cx="123825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07" y="2592288"/>
            <a:ext cx="5127421" cy="42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9871" y="27391"/>
            <a:ext cx="5463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ea typeface="Times New Roman" panose="02020603050405020304" pitchFamily="18" charset="0"/>
              </a:rPr>
              <a:t>urgent</a:t>
            </a:r>
            <a:endParaRPr lang="ar-KW" sz="72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582" y="5876077"/>
            <a:ext cx="112332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requiring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immediate action or attention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URGEN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412776"/>
            <a:ext cx="6550571" cy="444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324"/>
            <a:ext cx="5735960" cy="44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57" y="247645"/>
            <a:ext cx="65447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People write shortcut language and abbreviations in text messages such as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asp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which means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as soon as possible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4310922"/>
            <a:ext cx="3411116" cy="2030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18" y="0"/>
            <a:ext cx="548056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548680"/>
            <a:ext cx="150892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s soon as possible meaning in english - بحث Goog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1664" y="5815"/>
            <a:ext cx="5463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ea typeface="Times New Roman" panose="02020603050405020304" pitchFamily="18" charset="0"/>
              </a:rPr>
              <a:t>asp</a:t>
            </a:r>
            <a:endParaRPr lang="ar-KW" sz="72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376" y="5805264"/>
            <a:ext cx="112332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  <a:ea typeface="Times New Roman" panose="02020603050405020304" pitchFamily="18" charset="0"/>
              </a:rPr>
              <a:t>as soon as possible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" y="1628800"/>
            <a:ext cx="5715000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628800"/>
            <a:ext cx="662614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0"/>
            <a:ext cx="6672064" cy="6858000"/>
          </a:xfrm>
          <a:prstGeom prst="rect">
            <a:avLst/>
          </a:prstGeom>
        </p:spPr>
      </p:pic>
      <p:pic>
        <p:nvPicPr>
          <p:cNvPr id="1026" name="Picture 2" descr="نتيجة بحث الصور عن ‪weblog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9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052736"/>
            <a:ext cx="4940547" cy="29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ARRANG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2931" y="995131"/>
            <a:ext cx="487363" cy="487363"/>
          </a:xfrm>
          <a:prstGeom prst="rect">
            <a:avLst/>
          </a:prstGeom>
        </p:spPr>
      </p:pic>
      <p:pic>
        <p:nvPicPr>
          <p:cNvPr id="11" name="URGEN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8717" y="776471"/>
            <a:ext cx="487363" cy="487363"/>
          </a:xfrm>
          <a:prstGeom prst="rect">
            <a:avLst/>
          </a:prstGeom>
        </p:spPr>
      </p:pic>
      <p:pic>
        <p:nvPicPr>
          <p:cNvPr id="9" name="COLLEAGU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90824" y="984707"/>
            <a:ext cx="487363" cy="487363"/>
          </a:xfrm>
          <a:prstGeom prst="rect">
            <a:avLst/>
          </a:prstGeom>
        </p:spPr>
      </p:pic>
      <p:pic>
        <p:nvPicPr>
          <p:cNvPr id="6" name="as soon as possible meaning in english - بحث Googl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4506" y="692696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337" y="188640"/>
            <a:ext cx="73266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asap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                (exp.) </a:t>
            </a:r>
          </a:p>
          <a:p>
            <a:pPr algn="l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colleague         (n.) </a:t>
            </a: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rearrange         (v.)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urgent              (adj.)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13" y="4444602"/>
            <a:ext cx="4572000" cy="2413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5" y="3856316"/>
            <a:ext cx="3900878" cy="297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44" y="0"/>
            <a:ext cx="4098352" cy="2204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6316"/>
            <a:ext cx="3719734" cy="3173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45" y="2232477"/>
            <a:ext cx="3919050" cy="221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2549053"/>
            <a:ext cx="2017671" cy="2108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97272"/>
            <a:ext cx="3168352" cy="2159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60784" y="33265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Garamond" panose="02020404030301010803" pitchFamily="18" charset="0"/>
              </a:rPr>
              <a:t>Messages</a:t>
            </a:r>
            <a:endParaRPr lang="ar-KW" sz="72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0"/>
            <a:ext cx="618259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2193" y="260648"/>
            <a:ext cx="4550296" cy="1296144"/>
          </a:xfrm>
          <a:solidFill>
            <a:srgbClr val="FFFFFF">
              <a:alpha val="92157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84</a:t>
            </a:r>
            <a:endParaRPr lang="ar-K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0"/>
            <a:ext cx="602399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1988840"/>
            <a:ext cx="3112317" cy="42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0608" cy="702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484784"/>
            <a:ext cx="2775678" cy="49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3352" y="188640"/>
            <a:ext cx="11305256" cy="1569660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Look at the pictures and say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what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kind of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messages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they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are.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290" y="1758300"/>
            <a:ext cx="6019702" cy="509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608219" y="4365104"/>
            <a:ext cx="6420147" cy="25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364" y="161855"/>
            <a:ext cx="11305256" cy="1569660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They are text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message, e-mail, post-it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note and message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 a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bottle.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290" y="1758300"/>
            <a:ext cx="6019702" cy="509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608219" y="4365104"/>
            <a:ext cx="6420147" cy="25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-530"/>
            <a:ext cx="7968208" cy="6957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204864"/>
            <a:ext cx="2405746" cy="4436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"/>
            <a:ext cx="4223792" cy="69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50818" r="28147" b="29509"/>
          <a:stretch/>
        </p:blipFill>
        <p:spPr>
          <a:xfrm>
            <a:off x="263352" y="349971"/>
            <a:ext cx="9649072" cy="1343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95400" y="3886166"/>
            <a:ext cx="4392488" cy="2768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735960" y="4365104"/>
            <a:ext cx="5439567" cy="1707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6885" t="68852" r="17516"/>
          <a:stretch/>
        </p:blipFill>
        <p:spPr>
          <a:xfrm>
            <a:off x="263352" y="1693628"/>
            <a:ext cx="11377264" cy="2117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081" y="349971"/>
            <a:ext cx="1792535" cy="2409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08" y="1264969"/>
            <a:ext cx="1734470" cy="57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91"/>
            <a:ext cx="12192000" cy="6880591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1055440" y="5373216"/>
            <a:ext cx="6408712" cy="1143000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+mj-ea"/>
                <a:cs typeface="Aharoni" pitchFamily="2" charset="-79"/>
              </a:rPr>
              <a:t>Read your answers.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42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7368" y="188640"/>
            <a:ext cx="11190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Where could you find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each message?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096" y="3284985"/>
            <a:ext cx="6164912" cy="3436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384032" y="4437112"/>
            <a:ext cx="5777840" cy="2420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368" y="1720692"/>
            <a:ext cx="6384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 a mobile phone</a:t>
            </a: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 a computer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2836" y="2189843"/>
            <a:ext cx="61891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 next to any telephone </a:t>
            </a:r>
          </a:p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4. on a beach</a:t>
            </a:r>
          </a:p>
        </p:txBody>
      </p:sp>
    </p:spTree>
    <p:extLst>
      <p:ext uri="{BB962C8B-B14F-4D97-AF65-F5344CB8AC3E}">
        <p14:creationId xmlns:p14="http://schemas.microsoft.com/office/powerpoint/2010/main" val="35838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3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823" y="188640"/>
            <a:ext cx="11737303" cy="83099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Who do you think wrote them and why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267" y="1484784"/>
            <a:ext cx="11314416" cy="4401205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 A young person wrote a text message to tell his friend that he will get back soon.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 A businessman wrote an e-mail to another one to rearrange a meeting in his office. 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 Dalia wrote a post-it note to tell Nadia to get back.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4. A passenger on a ship wrote an urgent message.</a:t>
            </a:r>
            <a:endParaRPr lang="ar-KW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548" y="188640"/>
            <a:ext cx="11448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Who were they written to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005222"/>
            <a:ext cx="12504712" cy="5952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352" y="1836219"/>
            <a:ext cx="11928648" cy="4154984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 A young person wrote it to a friend.</a:t>
            </a:r>
          </a:p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 The e-mail was written to a businessman. </a:t>
            </a:r>
          </a:p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 The post-it note was written to a friend or a family member.</a:t>
            </a:r>
          </a:p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4. A passenger wrote the message to anyone at all.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0652" y="332656"/>
            <a:ext cx="684076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Opener!</a:t>
            </a:r>
            <a:endParaRPr lang="ar-KW" sz="8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360" y="188640"/>
            <a:ext cx="11448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d.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Who do you send messages to? </a:t>
            </a:r>
            <a:endParaRPr lang="en-US" sz="48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do you receive messages from?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2132856"/>
            <a:ext cx="5635000" cy="47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92" y="2132856"/>
            <a:ext cx="6668495" cy="47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245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04664"/>
            <a:ext cx="4457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0"/>
            <a:ext cx="367599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76672"/>
            <a:ext cx="861278" cy="8612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0096" y="1107117"/>
            <a:ext cx="46805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Thanks for texting</a:t>
            </a:r>
            <a:endParaRPr lang="en-US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my mate (friend), I will get back to you soon.</a:t>
            </a:r>
            <a:endParaRPr lang="ar-KW" sz="9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39416" y="33756"/>
            <a:ext cx="11352584" cy="6824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124" y="1556792"/>
            <a:ext cx="105131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Hussein</a:t>
            </a:r>
          </a:p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Thanks for letting me know in advance. I actually have the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same problem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as you, and was just about to contact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you. Let’s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rearrange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things then. How about 27th March? My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schedule is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pretty free that day so I will be able to travel to your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office instead. 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Ahmed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7" y="332656"/>
            <a:ext cx="1003346" cy="10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39416" y="33756"/>
            <a:ext cx="11352584" cy="6824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5151" y="1336002"/>
            <a:ext cx="105131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Original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message </a:t>
            </a:r>
            <a:endParaRPr lang="en-US" sz="40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Dear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Ahmed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I’m afraid I can’t make our meeting tomorrow afternoon. A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colleague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is out of the office and I have to take his place. If we could reschedule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asap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I would really appreciate it, as there are many things to discuss about our forthcoming project.</a:t>
            </a:r>
          </a:p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Hussein</a:t>
            </a:r>
            <a:endParaRPr lang="ar-KW" sz="8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7" y="332656"/>
            <a:ext cx="1003346" cy="10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6863" r="9868" b="7842"/>
          <a:stretch/>
        </p:blipFill>
        <p:spPr>
          <a:xfrm>
            <a:off x="1343472" y="0"/>
            <a:ext cx="10848528" cy="7029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23592" y="1556792"/>
            <a:ext cx="89289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Nadia</a:t>
            </a:r>
          </a:p>
          <a:p>
            <a:pPr algn="l"/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Reem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phoned. Can you get back to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her as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soon as possible –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it’s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urgent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She’ll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be at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home until 4.30.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Dalia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04664"/>
            <a:ext cx="997843" cy="99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95"/>
            <a:ext cx="12192000" cy="68879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688" y="4149080"/>
            <a:ext cx="11712624" cy="2554545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 am sending this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message out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sea to see if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anyone will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find it. If you are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reading this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message, wherever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you are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 the world</a:t>
            </a:r>
          </a:p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... please send it back to me at ...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1415118" cy="14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459" cy="7101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373282"/>
            <a:ext cx="2528956" cy="45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" y="0"/>
            <a:ext cx="12186592" cy="7029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613" y="260648"/>
            <a:ext cx="11424592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What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other </a:t>
            </a: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ways do you use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to send messages? </a:t>
            </a:r>
            <a:endParaRPr lang="en-GB" sz="4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0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0608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31504" y="2420888"/>
            <a:ext cx="9289032" cy="13681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8000" b="1" dirty="0" smtClean="0">
                <a:ln w="285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ea typeface="+mj-ea"/>
                <a:cs typeface="Andalus" pitchFamily="18" charset="-78"/>
              </a:rPr>
              <a:t>Closure</a:t>
            </a:r>
            <a:endParaRPr lang="en-US" sz="8000" b="1" dirty="0">
              <a:ln w="285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j-ea"/>
              <a:cs typeface="Andalus" pitchFamily="18" charset="-78"/>
            </a:endParaRPr>
          </a:p>
          <a:p>
            <a:pPr algn="ctr">
              <a:spcBef>
                <a:spcPct val="0"/>
              </a:spcBef>
              <a:defRPr/>
            </a:pPr>
            <a:endParaRPr lang="ar-KW" sz="4400" b="1" dirty="0">
              <a:ln w="285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ea typeface="+mj-ea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93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1" t="24242" r="2661" b="58586"/>
          <a:stretch/>
        </p:blipFill>
        <p:spPr>
          <a:xfrm>
            <a:off x="3054927" y="1856508"/>
            <a:ext cx="6082146" cy="117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" y="1569660"/>
            <a:ext cx="12192000" cy="52813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Which type of sending messages is your favourite? Why? </a:t>
            </a:r>
            <a:endParaRPr lang="en-GB" sz="48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/>
          <a:stretch/>
        </p:blipFill>
        <p:spPr>
          <a:xfrm>
            <a:off x="0" y="0"/>
            <a:ext cx="12192000" cy="691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67"/>
          <a:stretch/>
        </p:blipFill>
        <p:spPr>
          <a:xfrm>
            <a:off x="1077190" y="731692"/>
            <a:ext cx="9955679" cy="504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352" y="332656"/>
            <a:ext cx="1123324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Watch a movie, and then mention ways of sending messages.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0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olution Of Communication‬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1399"/>
            <a:ext cx="12192001" cy="71287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352" y="332656"/>
            <a:ext cx="1123324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Why are messages important? </a:t>
            </a:r>
            <a:endParaRPr lang="en-US" sz="48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Why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do you think people send messages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52" y="116632"/>
            <a:ext cx="11233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It's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way of communication and exchanging information. 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292"/>
            <a:ext cx="12192000" cy="52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581</Words>
  <Application>Microsoft Office PowerPoint</Application>
  <PresentationFormat>Widescreen</PresentationFormat>
  <Paragraphs>61</Paragraphs>
  <Slides>41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Aharoni</vt:lpstr>
      <vt:lpstr>Andalus</vt:lpstr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Opener!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Student’s Book Page 84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Rashid</dc:creator>
  <cp:lastModifiedBy>acer-PC</cp:lastModifiedBy>
  <cp:revision>95</cp:revision>
  <dcterms:created xsi:type="dcterms:W3CDTF">2013-12-30T13:09:52Z</dcterms:created>
  <dcterms:modified xsi:type="dcterms:W3CDTF">2019-03-15T09:29:14Z</dcterms:modified>
</cp:coreProperties>
</file>