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73" r:id="rId3"/>
    <p:sldId id="272" r:id="rId4"/>
    <p:sldId id="274" r:id="rId5"/>
    <p:sldId id="290" r:id="rId6"/>
    <p:sldId id="280" r:id="rId7"/>
    <p:sldId id="283" r:id="rId8"/>
    <p:sldId id="292" r:id="rId9"/>
    <p:sldId id="295" r:id="rId10"/>
    <p:sldId id="288" r:id="rId11"/>
    <p:sldId id="258" r:id="rId12"/>
    <p:sldId id="324" r:id="rId13"/>
    <p:sldId id="322" r:id="rId14"/>
    <p:sldId id="320" r:id="rId15"/>
    <p:sldId id="301" r:id="rId16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E3FE1-6DA2-4B73-8D52-B659363FB4AD}" v="28" dt="2021-02-24T13:37:3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هشام محمد وهبه السخاوى" userId="ee198aa5-d59b-4cee-bca8-567d4d1edeae" providerId="ADAL" clId="{3F76BF54-C0A1-440E-AA2F-78DDB9C1635D}"/>
    <pc:docChg chg="undo custSel addSld delSld modSld sldOrd">
      <pc:chgData name="هشام محمد وهبه السخاوى" userId="ee198aa5-d59b-4cee-bca8-567d4d1edeae" providerId="ADAL" clId="{3F76BF54-C0A1-440E-AA2F-78DDB9C1635D}" dt="2021-01-25T08:03:36.401" v="360" actId="27614"/>
      <pc:docMkLst>
        <pc:docMk/>
      </pc:docMkLst>
      <pc:sldChg chg="modSp mod">
        <pc:chgData name="هشام محمد وهبه السخاوى" userId="ee198aa5-d59b-4cee-bca8-567d4d1edeae" providerId="ADAL" clId="{3F76BF54-C0A1-440E-AA2F-78DDB9C1635D}" dt="2021-01-25T07:40:30.421" v="6" actId="20577"/>
        <pc:sldMkLst>
          <pc:docMk/>
          <pc:sldMk cId="3646295590" sldId="272"/>
        </pc:sldMkLst>
        <pc:spChg chg="mod">
          <ac:chgData name="هشام محمد وهبه السخاوى" userId="ee198aa5-d59b-4cee-bca8-567d4d1edeae" providerId="ADAL" clId="{3F76BF54-C0A1-440E-AA2F-78DDB9C1635D}" dt="2021-01-25T07:40:30.421" v="6" actId="20577"/>
          <ac:spMkLst>
            <pc:docMk/>
            <pc:sldMk cId="3646295590" sldId="272"/>
            <ac:spMk id="2" creationId="{00000000-0000-0000-0000-000000000000}"/>
          </ac:spMkLst>
        </pc:spChg>
      </pc:sldChg>
      <pc:sldChg chg="modSp mod">
        <pc:chgData name="هشام محمد وهبه السخاوى" userId="ee198aa5-d59b-4cee-bca8-567d4d1edeae" providerId="ADAL" clId="{3F76BF54-C0A1-440E-AA2F-78DDB9C1635D}" dt="2021-01-25T07:39:30.426" v="3" actId="14100"/>
        <pc:sldMkLst>
          <pc:docMk/>
          <pc:sldMk cId="2787447494" sldId="273"/>
        </pc:sldMkLst>
        <pc:spChg chg="mod">
          <ac:chgData name="هشام محمد وهبه السخاوى" userId="ee198aa5-d59b-4cee-bca8-567d4d1edeae" providerId="ADAL" clId="{3F76BF54-C0A1-440E-AA2F-78DDB9C1635D}" dt="2021-01-25T07:39:30.426" v="3" actId="14100"/>
          <ac:spMkLst>
            <pc:docMk/>
            <pc:sldMk cId="2787447494" sldId="273"/>
            <ac:spMk id="4" creationId="{00000000-0000-0000-0000-000000000000}"/>
          </ac:spMkLst>
        </pc:spChg>
      </pc:sldChg>
      <pc:sldChg chg="del">
        <pc:chgData name="هشام محمد وهبه السخاوى" userId="ee198aa5-d59b-4cee-bca8-567d4d1edeae" providerId="ADAL" clId="{3F76BF54-C0A1-440E-AA2F-78DDB9C1635D}" dt="2021-01-25T07:45:16.048" v="21" actId="47"/>
        <pc:sldMkLst>
          <pc:docMk/>
          <pc:sldMk cId="871632126" sldId="300"/>
        </pc:sldMkLst>
      </pc:sldChg>
      <pc:sldChg chg="addSp delSp modSp mod setBg">
        <pc:chgData name="هشام محمد وهبه السخاوى" userId="ee198aa5-d59b-4cee-bca8-567d4d1edeae" providerId="ADAL" clId="{3F76BF54-C0A1-440E-AA2F-78DDB9C1635D}" dt="2021-01-25T08:03:36.401" v="360" actId="27614"/>
        <pc:sldMkLst>
          <pc:docMk/>
          <pc:sldMk cId="2931130434" sldId="301"/>
        </pc:sldMkLst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71" creationId="{231BF440-39FA-4087-84CC-2EEC0BBDAF29}"/>
          </ac:spMkLst>
        </pc:spChg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73" creationId="{F04E4CBA-303B-48BD-8451-C2701CB0EEBF}"/>
          </ac:spMkLst>
        </pc:spChg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75" creationId="{F6CA58B3-AFCC-4A40-9882-50D5080879B0}"/>
          </ac:spMkLst>
        </pc:spChg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77" creationId="{75C56826-D4E5-42ED-8529-079651CB3005}"/>
          </ac:spMkLst>
        </pc:spChg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79" creationId="{82095FCE-EF05-4443-B97A-85DEE3A5CA17}"/>
          </ac:spMkLst>
        </pc:spChg>
        <pc:spChg chg="add">
          <ac:chgData name="هشام محمد وهبه السخاوى" userId="ee198aa5-d59b-4cee-bca8-567d4d1edeae" providerId="ADAL" clId="{3F76BF54-C0A1-440E-AA2F-78DDB9C1635D}" dt="2021-01-25T08:03:19.374" v="359" actId="26606"/>
          <ac:spMkLst>
            <pc:docMk/>
            <pc:sldMk cId="2931130434" sldId="301"/>
            <ac:spMk id="81" creationId="{CA00AE6B-AA30-4CF8-BA6F-339B780AD76C}"/>
          </ac:spMkLst>
        </pc:spChg>
        <pc:graphicFrameChg chg="add mod ord modGraphic">
          <ac:chgData name="هشام محمد وهبه السخاوى" userId="ee198aa5-d59b-4cee-bca8-567d4d1edeae" providerId="ADAL" clId="{3F76BF54-C0A1-440E-AA2F-78DDB9C1635D}" dt="2021-01-25T08:03:19.374" v="359" actId="26606"/>
          <ac:graphicFrameMkLst>
            <pc:docMk/>
            <pc:sldMk cId="2931130434" sldId="301"/>
            <ac:graphicFrameMk id="4" creationId="{CCF5B29F-9380-478B-A629-6DD973D7D8A9}"/>
          </ac:graphicFrameMkLst>
        </pc:graphicFrameChg>
        <pc:picChg chg="del">
          <ac:chgData name="هشام محمد وهبه السخاوى" userId="ee198aa5-d59b-4cee-bca8-567d4d1edeae" providerId="ADAL" clId="{3F76BF54-C0A1-440E-AA2F-78DDB9C1635D}" dt="2021-01-25T08:00:09.226" v="353" actId="478"/>
          <ac:picMkLst>
            <pc:docMk/>
            <pc:sldMk cId="2931130434" sldId="301"/>
            <ac:picMk id="2" creationId="{00000000-0000-0000-0000-000000000000}"/>
          </ac:picMkLst>
        </pc:picChg>
        <pc:picChg chg="add mod">
          <ac:chgData name="هشام محمد وهبه السخاوى" userId="ee198aa5-d59b-4cee-bca8-567d4d1edeae" providerId="ADAL" clId="{3F76BF54-C0A1-440E-AA2F-78DDB9C1635D}" dt="2021-01-25T08:03:36.401" v="360" actId="27614"/>
          <ac:picMkLst>
            <pc:docMk/>
            <pc:sldMk cId="2931130434" sldId="301"/>
            <ac:picMk id="3" creationId="{DE79FBC9-ED40-49AA-8CBD-12772334E8C2}"/>
          </ac:picMkLst>
        </pc:picChg>
        <pc:picChg chg="add mod">
          <ac:chgData name="هشام محمد وهبه السخاوى" userId="ee198aa5-d59b-4cee-bca8-567d4d1edeae" providerId="ADAL" clId="{3F76BF54-C0A1-440E-AA2F-78DDB9C1635D}" dt="2021-01-25T08:03:19.374" v="359" actId="26606"/>
          <ac:picMkLst>
            <pc:docMk/>
            <pc:sldMk cId="2931130434" sldId="301"/>
            <ac:picMk id="1026" creationId="{BB79671A-DEC8-46C3-9E87-7D3601F799B5}"/>
          </ac:picMkLst>
        </pc:picChg>
      </pc:sldChg>
      <pc:sldChg chg="delSp modSp add del mod ord">
        <pc:chgData name="هشام محمد وهبه السخاوى" userId="ee198aa5-d59b-4cee-bca8-567d4d1edeae" providerId="ADAL" clId="{3F76BF54-C0A1-440E-AA2F-78DDB9C1635D}" dt="2021-01-25T08:00:04.122" v="352" actId="47"/>
        <pc:sldMkLst>
          <pc:docMk/>
          <pc:sldMk cId="1925605658" sldId="302"/>
        </pc:sldMkLst>
        <pc:spChg chg="del mod">
          <ac:chgData name="هشام محمد وهبه السخاوى" userId="ee198aa5-d59b-4cee-bca8-567d4d1edeae" providerId="ADAL" clId="{3F76BF54-C0A1-440E-AA2F-78DDB9C1635D}" dt="2021-01-25T07:51:44.494" v="77" actId="21"/>
          <ac:spMkLst>
            <pc:docMk/>
            <pc:sldMk cId="1925605658" sldId="302"/>
            <ac:spMk id="2" creationId="{00000000-0000-0000-0000-000000000000}"/>
          </ac:spMkLst>
        </pc:spChg>
        <pc:picChg chg="del">
          <ac:chgData name="هشام محمد وهبه السخاوى" userId="ee198aa5-d59b-4cee-bca8-567d4d1edeae" providerId="ADAL" clId="{3F76BF54-C0A1-440E-AA2F-78DDB9C1635D}" dt="2021-01-25T07:51:11.898" v="74" actId="21"/>
          <ac:picMkLst>
            <pc:docMk/>
            <pc:sldMk cId="1925605658" sldId="302"/>
            <ac:picMk id="3" creationId="{00000000-0000-0000-0000-000000000000}"/>
          </ac:picMkLst>
        </pc:picChg>
      </pc:sldChg>
      <pc:sldChg chg="del">
        <pc:chgData name="هشام محمد وهبه السخاوى" userId="ee198aa5-d59b-4cee-bca8-567d4d1edeae" providerId="ADAL" clId="{3F76BF54-C0A1-440E-AA2F-78DDB9C1635D}" dt="2021-01-25T07:44:05.120" v="9" actId="47"/>
        <pc:sldMkLst>
          <pc:docMk/>
          <pc:sldMk cId="1926390740" sldId="305"/>
        </pc:sldMkLst>
      </pc:sldChg>
      <pc:sldChg chg="del">
        <pc:chgData name="هشام محمد وهبه السخاوى" userId="ee198aa5-d59b-4cee-bca8-567d4d1edeae" providerId="ADAL" clId="{3F76BF54-C0A1-440E-AA2F-78DDB9C1635D}" dt="2021-01-25T07:44:12.682" v="11" actId="47"/>
        <pc:sldMkLst>
          <pc:docMk/>
          <pc:sldMk cId="13343885" sldId="306"/>
        </pc:sldMkLst>
      </pc:sldChg>
      <pc:sldChg chg="del">
        <pc:chgData name="هشام محمد وهبه السخاوى" userId="ee198aa5-d59b-4cee-bca8-567d4d1edeae" providerId="ADAL" clId="{3F76BF54-C0A1-440E-AA2F-78DDB9C1635D}" dt="2021-01-25T07:44:23.649" v="13" actId="47"/>
        <pc:sldMkLst>
          <pc:docMk/>
          <pc:sldMk cId="1448042862" sldId="307"/>
        </pc:sldMkLst>
      </pc:sldChg>
      <pc:sldChg chg="del">
        <pc:chgData name="هشام محمد وهبه السخاوى" userId="ee198aa5-d59b-4cee-bca8-567d4d1edeae" providerId="ADAL" clId="{3F76BF54-C0A1-440E-AA2F-78DDB9C1635D}" dt="2021-01-25T07:44:25.369" v="14" actId="47"/>
        <pc:sldMkLst>
          <pc:docMk/>
          <pc:sldMk cId="1759860145" sldId="308"/>
        </pc:sldMkLst>
      </pc:sldChg>
      <pc:sldChg chg="del">
        <pc:chgData name="هشام محمد وهبه السخاوى" userId="ee198aa5-d59b-4cee-bca8-567d4d1edeae" providerId="ADAL" clId="{3F76BF54-C0A1-440E-AA2F-78DDB9C1635D}" dt="2021-01-25T07:44:47.463" v="16" actId="47"/>
        <pc:sldMkLst>
          <pc:docMk/>
          <pc:sldMk cId="3836358468" sldId="309"/>
        </pc:sldMkLst>
      </pc:sldChg>
      <pc:sldChg chg="del">
        <pc:chgData name="هشام محمد وهبه السخاوى" userId="ee198aa5-d59b-4cee-bca8-567d4d1edeae" providerId="ADAL" clId="{3F76BF54-C0A1-440E-AA2F-78DDB9C1635D}" dt="2021-01-25T07:44:48.948" v="17" actId="47"/>
        <pc:sldMkLst>
          <pc:docMk/>
          <pc:sldMk cId="2794112175" sldId="310"/>
        </pc:sldMkLst>
      </pc:sldChg>
      <pc:sldChg chg="del">
        <pc:chgData name="هشام محمد وهبه السخاوى" userId="ee198aa5-d59b-4cee-bca8-567d4d1edeae" providerId="ADAL" clId="{3F76BF54-C0A1-440E-AA2F-78DDB9C1635D}" dt="2021-01-25T07:45:03.108" v="19" actId="47"/>
        <pc:sldMkLst>
          <pc:docMk/>
          <pc:sldMk cId="3732294254" sldId="311"/>
        </pc:sldMkLst>
      </pc:sldChg>
      <pc:sldChg chg="del">
        <pc:chgData name="هشام محمد وهبه السخاوى" userId="ee198aa5-d59b-4cee-bca8-567d4d1edeae" providerId="ADAL" clId="{3F76BF54-C0A1-440E-AA2F-78DDB9C1635D}" dt="2021-01-25T07:45:12.798" v="20" actId="47"/>
        <pc:sldMkLst>
          <pc:docMk/>
          <pc:sldMk cId="1185737548" sldId="312"/>
        </pc:sldMkLst>
      </pc:sldChg>
      <pc:sldChg chg="del">
        <pc:chgData name="هشام محمد وهبه السخاوى" userId="ee198aa5-d59b-4cee-bca8-567d4d1edeae" providerId="ADAL" clId="{3F76BF54-C0A1-440E-AA2F-78DDB9C1635D}" dt="2021-01-25T07:44:26.860" v="15" actId="47"/>
        <pc:sldMkLst>
          <pc:docMk/>
          <pc:sldMk cId="1074099297" sldId="313"/>
        </pc:sldMkLst>
      </pc:sldChg>
      <pc:sldChg chg="del">
        <pc:chgData name="هشام محمد وهبه السخاوى" userId="ee198aa5-d59b-4cee-bca8-567d4d1edeae" providerId="ADAL" clId="{3F76BF54-C0A1-440E-AA2F-78DDB9C1635D}" dt="2021-01-25T07:44:54.541" v="18" actId="47"/>
        <pc:sldMkLst>
          <pc:docMk/>
          <pc:sldMk cId="775394967" sldId="314"/>
        </pc:sldMkLst>
      </pc:sldChg>
      <pc:sldChg chg="del">
        <pc:chgData name="هشام محمد وهبه السخاوى" userId="ee198aa5-d59b-4cee-bca8-567d4d1edeae" providerId="ADAL" clId="{3F76BF54-C0A1-440E-AA2F-78DDB9C1635D}" dt="2021-01-25T07:44:10.433" v="10" actId="47"/>
        <pc:sldMkLst>
          <pc:docMk/>
          <pc:sldMk cId="11060082" sldId="315"/>
        </pc:sldMkLst>
      </pc:sldChg>
      <pc:sldChg chg="del">
        <pc:chgData name="هشام محمد وهبه السخاوى" userId="ee198aa5-d59b-4cee-bca8-567d4d1edeae" providerId="ADAL" clId="{3F76BF54-C0A1-440E-AA2F-78DDB9C1635D}" dt="2021-01-25T07:44:14.245" v="12" actId="47"/>
        <pc:sldMkLst>
          <pc:docMk/>
          <pc:sldMk cId="1551865949" sldId="316"/>
        </pc:sldMkLst>
      </pc:sldChg>
      <pc:sldChg chg="modSp">
        <pc:chgData name="هشام محمد وهبه السخاوى" userId="ee198aa5-d59b-4cee-bca8-567d4d1edeae" providerId="ADAL" clId="{3F76BF54-C0A1-440E-AA2F-78DDB9C1635D}" dt="2021-01-25T07:40:53.237" v="8"/>
        <pc:sldMkLst>
          <pc:docMk/>
          <pc:sldMk cId="2787447494" sldId="320"/>
        </pc:sldMkLst>
        <pc:graphicFrameChg chg="mod">
          <ac:chgData name="هشام محمد وهبه السخاوى" userId="ee198aa5-d59b-4cee-bca8-567d4d1edeae" providerId="ADAL" clId="{3F76BF54-C0A1-440E-AA2F-78DDB9C1635D}" dt="2021-01-25T07:40:53.237" v="8"/>
          <ac:graphicFrameMkLst>
            <pc:docMk/>
            <pc:sldMk cId="2787447494" sldId="320"/>
            <ac:graphicFrameMk id="14" creationId="{00000000-0000-0000-0000-000000000000}"/>
          </ac:graphicFrameMkLst>
        </pc:graphicFrameChg>
      </pc:sldChg>
      <pc:sldChg chg="del">
        <pc:chgData name="هشام محمد وهبه السخاوى" userId="ee198aa5-d59b-4cee-bca8-567d4d1edeae" providerId="ADAL" clId="{3F76BF54-C0A1-440E-AA2F-78DDB9C1635D}" dt="2021-01-25T07:46:12.550" v="25" actId="47"/>
        <pc:sldMkLst>
          <pc:docMk/>
          <pc:sldMk cId="2787447494" sldId="321"/>
        </pc:sldMkLst>
      </pc:sldChg>
      <pc:sldChg chg="addSp delSp modSp mod modAnim">
        <pc:chgData name="هشام محمد وهبه السخاوى" userId="ee198aa5-d59b-4cee-bca8-567d4d1edeae" providerId="ADAL" clId="{3F76BF54-C0A1-440E-AA2F-78DDB9C1635D}" dt="2021-01-25T08:00:00.669" v="351" actId="21"/>
        <pc:sldMkLst>
          <pc:docMk/>
          <pc:sldMk cId="1185737548" sldId="322"/>
        </pc:sldMkLst>
        <pc:spChg chg="mod">
          <ac:chgData name="هشام محمد وهبه السخاوى" userId="ee198aa5-d59b-4cee-bca8-567d4d1edeae" providerId="ADAL" clId="{3F76BF54-C0A1-440E-AA2F-78DDB9C1635D}" dt="2021-01-25T07:49:50.222" v="59" actId="207"/>
          <ac:spMkLst>
            <pc:docMk/>
            <pc:sldMk cId="1185737548" sldId="322"/>
            <ac:spMk id="2" creationId="{00000000-0000-0000-0000-000000000000}"/>
          </ac:spMkLst>
        </pc:spChg>
        <pc:spChg chg="mod">
          <ac:chgData name="هشام محمد وهبه السخاوى" userId="ee198aa5-d59b-4cee-bca8-567d4d1edeae" providerId="ADAL" clId="{3F76BF54-C0A1-440E-AA2F-78DDB9C1635D}" dt="2021-01-25T07:59:18.388" v="344" actId="1076"/>
          <ac:spMkLst>
            <pc:docMk/>
            <pc:sldMk cId="1185737548" sldId="322"/>
            <ac:spMk id="3" creationId="{00000000-0000-0000-0000-000000000000}"/>
          </ac:spMkLst>
        </pc:spChg>
        <pc:spChg chg="add mod">
          <ac:chgData name="هشام محمد وهبه السخاوى" userId="ee198aa5-d59b-4cee-bca8-567d4d1edeae" providerId="ADAL" clId="{3F76BF54-C0A1-440E-AA2F-78DDB9C1635D}" dt="2021-01-25T07:59:36.220" v="346" actId="1076"/>
          <ac:spMkLst>
            <pc:docMk/>
            <pc:sldMk cId="1185737548" sldId="322"/>
            <ac:spMk id="7" creationId="{581B6040-0F6E-4EDD-8790-50C1E5969BE1}"/>
          </ac:spMkLst>
        </pc:spChg>
        <pc:spChg chg="add mod">
          <ac:chgData name="هشام محمد وهبه السخاوى" userId="ee198aa5-d59b-4cee-bca8-567d4d1edeae" providerId="ADAL" clId="{3F76BF54-C0A1-440E-AA2F-78DDB9C1635D}" dt="2021-01-25T07:59:26.892" v="345" actId="1076"/>
          <ac:spMkLst>
            <pc:docMk/>
            <pc:sldMk cId="1185737548" sldId="322"/>
            <ac:spMk id="8" creationId="{D5269349-DFF2-43A6-94C8-5E4BAF7BE942}"/>
          </ac:spMkLst>
        </pc:spChg>
        <pc:picChg chg="del">
          <ac:chgData name="هشام محمد وهبه السخاوى" userId="ee198aa5-d59b-4cee-bca8-567d4d1edeae" providerId="ADAL" clId="{3F76BF54-C0A1-440E-AA2F-78DDB9C1635D}" dt="2021-01-25T07:46:58.119" v="28" actId="478"/>
          <ac:picMkLst>
            <pc:docMk/>
            <pc:sldMk cId="1185737548" sldId="322"/>
            <ac:picMk id="5" creationId="{00000000-0000-0000-0000-000000000000}"/>
          </ac:picMkLst>
        </pc:picChg>
        <pc:picChg chg="add del mod ord">
          <ac:chgData name="هشام محمد وهبه السخاوى" userId="ee198aa5-d59b-4cee-bca8-567d4d1edeae" providerId="ADAL" clId="{3F76BF54-C0A1-440E-AA2F-78DDB9C1635D}" dt="2021-01-25T08:00:00.669" v="351" actId="21"/>
          <ac:picMkLst>
            <pc:docMk/>
            <pc:sldMk cId="1185737548" sldId="322"/>
            <ac:picMk id="6" creationId="{5927194A-5330-420F-A685-763FAC3B241F}"/>
          </ac:picMkLst>
        </pc:picChg>
      </pc:sldChg>
      <pc:sldChg chg="del">
        <pc:chgData name="هشام محمد وهبه السخاوى" userId="ee198aa5-d59b-4cee-bca8-567d4d1edeae" providerId="ADAL" clId="{3F76BF54-C0A1-440E-AA2F-78DDB9C1635D}" dt="2021-01-25T07:50:54.393" v="73" actId="47"/>
        <pc:sldMkLst>
          <pc:docMk/>
          <pc:sldMk cId="1185737548" sldId="323"/>
        </pc:sldMkLst>
      </pc:sldChg>
    </pc:docChg>
  </pc:docChgLst>
  <pc:docChgLst>
    <pc:chgData name="هشام محمد وهبه السخاوى" userId="ee198aa5-d59b-4cee-bca8-567d4d1edeae" providerId="ADAL" clId="{28FE3FE1-6DA2-4B73-8D52-B659363FB4AD}"/>
    <pc:docChg chg="undo custSel delSld modSld">
      <pc:chgData name="هشام محمد وهبه السخاوى" userId="ee198aa5-d59b-4cee-bca8-567d4d1edeae" providerId="ADAL" clId="{28FE3FE1-6DA2-4B73-8D52-B659363FB4AD}" dt="2021-02-24T13:37:38.927" v="96"/>
      <pc:docMkLst>
        <pc:docMk/>
      </pc:docMkLst>
      <pc:sldChg chg="addSp delSp modSp mod">
        <pc:chgData name="هشام محمد وهبه السخاوى" userId="ee198aa5-d59b-4cee-bca8-567d4d1edeae" providerId="ADAL" clId="{28FE3FE1-6DA2-4B73-8D52-B659363FB4AD}" dt="2021-02-24T13:21:56.257" v="34" actId="1036"/>
        <pc:sldMkLst>
          <pc:docMk/>
          <pc:sldMk cId="1457373074" sldId="262"/>
        </pc:sldMkLst>
        <pc:spChg chg="mod">
          <ac:chgData name="هشام محمد وهبه السخاوى" userId="ee198aa5-d59b-4cee-bca8-567d4d1edeae" providerId="ADAL" clId="{28FE3FE1-6DA2-4B73-8D52-B659363FB4AD}" dt="2021-02-24T13:21:08.786" v="20" actId="1076"/>
          <ac:spMkLst>
            <pc:docMk/>
            <pc:sldMk cId="1457373074" sldId="262"/>
            <ac:spMk id="4" creationId="{00000000-0000-0000-0000-000000000000}"/>
          </ac:spMkLst>
        </pc:spChg>
        <pc:spChg chg="mod">
          <ac:chgData name="هشام محمد وهبه السخاوى" userId="ee198aa5-d59b-4cee-bca8-567d4d1edeae" providerId="ADAL" clId="{28FE3FE1-6DA2-4B73-8D52-B659363FB4AD}" dt="2021-02-24T13:21:56.257" v="34" actId="1036"/>
          <ac:spMkLst>
            <pc:docMk/>
            <pc:sldMk cId="1457373074" sldId="262"/>
            <ac:spMk id="7" creationId="{0A952D02-A356-48B5-8F1D-E59D9CE428A7}"/>
          </ac:spMkLst>
        </pc:spChg>
        <pc:picChg chg="mod">
          <ac:chgData name="هشام محمد وهبه السخاوى" userId="ee198aa5-d59b-4cee-bca8-567d4d1edeae" providerId="ADAL" clId="{28FE3FE1-6DA2-4B73-8D52-B659363FB4AD}" dt="2021-02-24T13:19:09.665" v="0" actId="14100"/>
          <ac:picMkLst>
            <pc:docMk/>
            <pc:sldMk cId="1457373074" sldId="262"/>
            <ac:picMk id="3" creationId="{00000000-0000-0000-0000-000000000000}"/>
          </ac:picMkLst>
        </pc:picChg>
        <pc:picChg chg="add del">
          <ac:chgData name="هشام محمد وهبه السخاوى" userId="ee198aa5-d59b-4cee-bca8-567d4d1edeae" providerId="ADAL" clId="{28FE3FE1-6DA2-4B73-8D52-B659363FB4AD}" dt="2021-02-24T13:19:35.795" v="3" actId="478"/>
          <ac:picMkLst>
            <pc:docMk/>
            <pc:sldMk cId="1457373074" sldId="262"/>
            <ac:picMk id="5" creationId="{993993F2-E5EA-475D-A7C2-F875B78B9687}"/>
          </ac:picMkLst>
        </pc:picChg>
        <pc:picChg chg="mod">
          <ac:chgData name="هشام محمد وهبه السخاوى" userId="ee198aa5-d59b-4cee-bca8-567d4d1edeae" providerId="ADAL" clId="{28FE3FE1-6DA2-4B73-8D52-B659363FB4AD}" dt="2021-02-24T13:21:24.687" v="23" actId="1076"/>
          <ac:picMkLst>
            <pc:docMk/>
            <pc:sldMk cId="1457373074" sldId="262"/>
            <ac:picMk id="6" creationId="{1DF9E102-8BBE-40FF-8120-329B404548A8}"/>
          </ac:picMkLst>
        </pc:picChg>
        <pc:picChg chg="add mod">
          <ac:chgData name="هشام محمد وهبه السخاوى" userId="ee198aa5-d59b-4cee-bca8-567d4d1edeae" providerId="ADAL" clId="{28FE3FE1-6DA2-4B73-8D52-B659363FB4AD}" dt="2021-02-24T13:20:47.335" v="13" actId="14100"/>
          <ac:picMkLst>
            <pc:docMk/>
            <pc:sldMk cId="1457373074" sldId="262"/>
            <ac:picMk id="1026" creationId="{106B8DC9-710E-42C1-8288-0E02336BAB60}"/>
          </ac:picMkLst>
        </pc:picChg>
      </pc:sldChg>
      <pc:sldChg chg="delSp mod">
        <pc:chgData name="هشام محمد وهبه السخاوى" userId="ee198aa5-d59b-4cee-bca8-567d4d1edeae" providerId="ADAL" clId="{28FE3FE1-6DA2-4B73-8D52-B659363FB4AD}" dt="2021-02-24T13:23:10.888" v="38" actId="478"/>
        <pc:sldMkLst>
          <pc:docMk/>
          <pc:sldMk cId="3646295590" sldId="272"/>
        </pc:sldMkLst>
        <pc:picChg chg="del">
          <ac:chgData name="هشام محمد وهبه السخاوى" userId="ee198aa5-d59b-4cee-bca8-567d4d1edeae" providerId="ADAL" clId="{28FE3FE1-6DA2-4B73-8D52-B659363FB4AD}" dt="2021-02-24T13:23:10.888" v="38" actId="478"/>
          <ac:picMkLst>
            <pc:docMk/>
            <pc:sldMk cId="3646295590" sldId="272"/>
            <ac:picMk id="3" creationId="{00000000-0000-0000-0000-000000000000}"/>
          </ac:picMkLst>
        </pc:picChg>
      </pc:sldChg>
      <pc:sldChg chg="delSp modSp mod">
        <pc:chgData name="هشام محمد وهبه السخاوى" userId="ee198aa5-d59b-4cee-bca8-567d4d1edeae" providerId="ADAL" clId="{28FE3FE1-6DA2-4B73-8D52-B659363FB4AD}" dt="2021-02-24T13:32:04.523" v="85" actId="1076"/>
        <pc:sldMkLst>
          <pc:docMk/>
          <pc:sldMk cId="2787447494" sldId="273"/>
        </pc:sldMkLst>
        <pc:picChg chg="del">
          <ac:chgData name="هشام محمد وهبه السخاوى" userId="ee198aa5-d59b-4cee-bca8-567d4d1edeae" providerId="ADAL" clId="{28FE3FE1-6DA2-4B73-8D52-B659363FB4AD}" dt="2021-02-24T13:31:57.583" v="84" actId="478"/>
          <ac:picMkLst>
            <pc:docMk/>
            <pc:sldMk cId="2787447494" sldId="273"/>
            <ac:picMk id="2" creationId="{00000000-0000-0000-0000-000000000000}"/>
          </ac:picMkLst>
        </pc:picChg>
        <pc:picChg chg="mod">
          <ac:chgData name="هشام محمد وهبه السخاوى" userId="ee198aa5-d59b-4cee-bca8-567d4d1edeae" providerId="ADAL" clId="{28FE3FE1-6DA2-4B73-8D52-B659363FB4AD}" dt="2021-02-24T13:32:04.523" v="85" actId="1076"/>
          <ac:picMkLst>
            <pc:docMk/>
            <pc:sldMk cId="2787447494" sldId="273"/>
            <ac:picMk id="3" creationId="{00000000-0000-0000-0000-000000000000}"/>
          </ac:picMkLst>
        </pc:picChg>
      </pc:sldChg>
      <pc:sldChg chg="modSp mod">
        <pc:chgData name="هشام محمد وهبه السخاوى" userId="ee198aa5-d59b-4cee-bca8-567d4d1edeae" providerId="ADAL" clId="{28FE3FE1-6DA2-4B73-8D52-B659363FB4AD}" dt="2021-02-24T13:24:20.625" v="55" actId="404"/>
        <pc:sldMkLst>
          <pc:docMk/>
          <pc:sldMk cId="4283003298" sldId="274"/>
        </pc:sldMkLst>
        <pc:spChg chg="mod">
          <ac:chgData name="هشام محمد وهبه السخاوى" userId="ee198aa5-d59b-4cee-bca8-567d4d1edeae" providerId="ADAL" clId="{28FE3FE1-6DA2-4B73-8D52-B659363FB4AD}" dt="2021-02-24T13:24:20.625" v="55" actId="404"/>
          <ac:spMkLst>
            <pc:docMk/>
            <pc:sldMk cId="4283003298" sldId="274"/>
            <ac:spMk id="4" creationId="{00000000-0000-0000-0000-000000000000}"/>
          </ac:spMkLst>
        </pc:spChg>
        <pc:picChg chg="mod">
          <ac:chgData name="هشام محمد وهبه السخاوى" userId="ee198aa5-d59b-4cee-bca8-567d4d1edeae" providerId="ADAL" clId="{28FE3FE1-6DA2-4B73-8D52-B659363FB4AD}" dt="2021-02-24T13:24:10.896" v="44" actId="14100"/>
          <ac:picMkLst>
            <pc:docMk/>
            <pc:sldMk cId="4283003298" sldId="274"/>
            <ac:picMk id="5" creationId="{00000000-0000-0000-0000-000000000000}"/>
          </ac:picMkLst>
        </pc:picChg>
      </pc:sldChg>
      <pc:sldChg chg="modSp del mod">
        <pc:chgData name="هشام محمد وهبه السخاوى" userId="ee198aa5-d59b-4cee-bca8-567d4d1edeae" providerId="ADAL" clId="{28FE3FE1-6DA2-4B73-8D52-B659363FB4AD}" dt="2021-02-24T13:32:10.513" v="86" actId="47"/>
        <pc:sldMkLst>
          <pc:docMk/>
          <pc:sldMk cId="2640923175" sldId="278"/>
        </pc:sldMkLst>
        <pc:spChg chg="mod">
          <ac:chgData name="هشام محمد وهبه السخاوى" userId="ee198aa5-d59b-4cee-bca8-567d4d1edeae" providerId="ADAL" clId="{28FE3FE1-6DA2-4B73-8D52-B659363FB4AD}" dt="2021-02-24T13:22:56.426" v="37" actId="27636"/>
          <ac:spMkLst>
            <pc:docMk/>
            <pc:sldMk cId="2640923175" sldId="278"/>
            <ac:spMk id="4" creationId="{00000000-0000-0000-0000-000000000000}"/>
          </ac:spMkLst>
        </pc:spChg>
      </pc:sldChg>
      <pc:sldChg chg="modAnim">
        <pc:chgData name="هشام محمد وهبه السخاوى" userId="ee198aa5-d59b-4cee-bca8-567d4d1edeae" providerId="ADAL" clId="{28FE3FE1-6DA2-4B73-8D52-B659363FB4AD}" dt="2021-02-24T13:36:07.404" v="91"/>
        <pc:sldMkLst>
          <pc:docMk/>
          <pc:sldMk cId="418498439" sldId="280"/>
        </pc:sldMkLst>
      </pc:sldChg>
      <pc:sldChg chg="modAnim">
        <pc:chgData name="هشام محمد وهبه السخاوى" userId="ee198aa5-d59b-4cee-bca8-567d4d1edeae" providerId="ADAL" clId="{28FE3FE1-6DA2-4B73-8D52-B659363FB4AD}" dt="2021-02-24T13:36:27.327" v="92"/>
        <pc:sldMkLst>
          <pc:docMk/>
          <pc:sldMk cId="2397402099" sldId="283"/>
        </pc:sldMkLst>
      </pc:sldChg>
      <pc:sldChg chg="modAnim">
        <pc:chgData name="هشام محمد وهبه السخاوى" userId="ee198aa5-d59b-4cee-bca8-567d4d1edeae" providerId="ADAL" clId="{28FE3FE1-6DA2-4B73-8D52-B659363FB4AD}" dt="2021-02-24T13:37:38.927" v="96"/>
        <pc:sldMkLst>
          <pc:docMk/>
          <pc:sldMk cId="2929872637" sldId="288"/>
        </pc:sldMkLst>
      </pc:sldChg>
      <pc:sldChg chg="modSp mod modAnim">
        <pc:chgData name="هشام محمد وهبه السخاوى" userId="ee198aa5-d59b-4cee-bca8-567d4d1edeae" providerId="ADAL" clId="{28FE3FE1-6DA2-4B73-8D52-B659363FB4AD}" dt="2021-02-24T13:35:43.638" v="90"/>
        <pc:sldMkLst>
          <pc:docMk/>
          <pc:sldMk cId="3123000308" sldId="290"/>
        </pc:sldMkLst>
        <pc:picChg chg="mod">
          <ac:chgData name="هشام محمد وهبه السخاوى" userId="ee198aa5-d59b-4cee-bca8-567d4d1edeae" providerId="ADAL" clId="{28FE3FE1-6DA2-4B73-8D52-B659363FB4AD}" dt="2021-02-24T13:24:39.511" v="57" actId="14100"/>
          <ac:picMkLst>
            <pc:docMk/>
            <pc:sldMk cId="3123000308" sldId="290"/>
            <ac:picMk id="3" creationId="{2407E64F-D316-49FA-9EF2-B7F722B971EB}"/>
          </ac:picMkLst>
        </pc:picChg>
      </pc:sldChg>
      <pc:sldChg chg="modSp mod modAnim">
        <pc:chgData name="هشام محمد وهبه السخاوى" userId="ee198aa5-d59b-4cee-bca8-567d4d1edeae" providerId="ADAL" clId="{28FE3FE1-6DA2-4B73-8D52-B659363FB4AD}" dt="2021-02-24T13:36:38.618" v="93"/>
        <pc:sldMkLst>
          <pc:docMk/>
          <pc:sldMk cId="14764497" sldId="292"/>
        </pc:sldMkLst>
        <pc:spChg chg="mod">
          <ac:chgData name="هشام محمد وهبه السخاوى" userId="ee198aa5-d59b-4cee-bca8-567d4d1edeae" providerId="ADAL" clId="{28FE3FE1-6DA2-4B73-8D52-B659363FB4AD}" dt="2021-02-24T13:25:08.503" v="58" actId="207"/>
          <ac:spMkLst>
            <pc:docMk/>
            <pc:sldMk cId="14764497" sldId="292"/>
            <ac:spMk id="3" creationId="{00000000-0000-0000-0000-000000000000}"/>
          </ac:spMkLst>
        </pc:spChg>
        <pc:picChg chg="mod">
          <ac:chgData name="هشام محمد وهبه السخاوى" userId="ee198aa5-d59b-4cee-bca8-567d4d1edeae" providerId="ADAL" clId="{28FE3FE1-6DA2-4B73-8D52-B659363FB4AD}" dt="2021-02-24T13:25:14.570" v="60" actId="207"/>
          <ac:picMkLst>
            <pc:docMk/>
            <pc:sldMk cId="14764497" sldId="292"/>
            <ac:picMk id="2" creationId="{00000000-0000-0000-0000-000000000000}"/>
          </ac:picMkLst>
        </pc:picChg>
      </pc:sldChg>
      <pc:sldChg chg="modSp mod modAnim">
        <pc:chgData name="هشام محمد وهبه السخاوى" userId="ee198aa5-d59b-4cee-bca8-567d4d1edeae" providerId="ADAL" clId="{28FE3FE1-6DA2-4B73-8D52-B659363FB4AD}" dt="2021-02-24T13:37:18.918" v="95" actId="1076"/>
        <pc:sldMkLst>
          <pc:docMk/>
          <pc:sldMk cId="1735645380" sldId="295"/>
        </pc:sldMkLst>
        <pc:spChg chg="mod">
          <ac:chgData name="هشام محمد وهبه السخاوى" userId="ee198aa5-d59b-4cee-bca8-567d4d1edeae" providerId="ADAL" clId="{28FE3FE1-6DA2-4B73-8D52-B659363FB4AD}" dt="2021-02-24T13:25:37.555" v="67" actId="27636"/>
          <ac:spMkLst>
            <pc:docMk/>
            <pc:sldMk cId="1735645380" sldId="295"/>
            <ac:spMk id="4" creationId="{00000000-0000-0000-0000-000000000000}"/>
          </ac:spMkLst>
        </pc:spChg>
        <pc:spChg chg="mod">
          <ac:chgData name="هشام محمد وهبه السخاوى" userId="ee198aa5-d59b-4cee-bca8-567d4d1edeae" providerId="ADAL" clId="{28FE3FE1-6DA2-4B73-8D52-B659363FB4AD}" dt="2021-02-24T13:25:57.592" v="80" actId="14100"/>
          <ac:spMkLst>
            <pc:docMk/>
            <pc:sldMk cId="1735645380" sldId="295"/>
            <ac:spMk id="7" creationId="{B31A532B-D4EA-4304-A53A-2707B376F54C}"/>
          </ac:spMkLst>
        </pc:spChg>
        <pc:picChg chg="mod">
          <ac:chgData name="هشام محمد وهبه السخاوى" userId="ee198aa5-d59b-4cee-bca8-567d4d1edeae" providerId="ADAL" clId="{28FE3FE1-6DA2-4B73-8D52-B659363FB4AD}" dt="2021-02-24T13:26:06.582" v="82" actId="1076"/>
          <ac:picMkLst>
            <pc:docMk/>
            <pc:sldMk cId="1735645380" sldId="295"/>
            <ac:picMk id="5" creationId="{00000000-0000-0000-0000-000000000000}"/>
          </ac:picMkLst>
        </pc:picChg>
        <pc:picChg chg="mod">
          <ac:chgData name="هشام محمد وهبه السخاوى" userId="ee198aa5-d59b-4cee-bca8-567d4d1edeae" providerId="ADAL" clId="{28FE3FE1-6DA2-4B73-8D52-B659363FB4AD}" dt="2021-02-24T13:37:18.918" v="95" actId="1076"/>
          <ac:picMkLst>
            <pc:docMk/>
            <pc:sldMk cId="1735645380" sldId="295"/>
            <ac:picMk id="8" creationId="{CC44C677-FEB6-49A6-AB8F-594DD0945136}"/>
          </ac:picMkLst>
        </pc:picChg>
      </pc:sldChg>
      <pc:sldChg chg="modSp modAnim">
        <pc:chgData name="هشام محمد وهبه السخاوى" userId="ee198aa5-d59b-4cee-bca8-567d4d1edeae" providerId="ADAL" clId="{28FE3FE1-6DA2-4B73-8D52-B659363FB4AD}" dt="2021-02-24T13:33:47.649" v="88" actId="120"/>
        <pc:sldMkLst>
          <pc:docMk/>
          <pc:sldMk cId="2787447494" sldId="320"/>
        </pc:sldMkLst>
        <pc:spChg chg="mod">
          <ac:chgData name="هشام محمد وهبه السخاوى" userId="ee198aa5-d59b-4cee-bca8-567d4d1edeae" providerId="ADAL" clId="{28FE3FE1-6DA2-4B73-8D52-B659363FB4AD}" dt="2021-02-24T13:33:47.649" v="88" actId="120"/>
          <ac:spMkLst>
            <pc:docMk/>
            <pc:sldMk cId="2787447494" sldId="320"/>
            <ac:spMk id="1052" creationId="{00000000-0000-0000-0000-000000000000}"/>
          </ac:spMkLst>
        </pc:spChg>
      </pc:sldChg>
    </pc:docChg>
  </pc:docChgLst>
  <pc:docChgLst>
    <pc:chgData name="هشام محمد وهبه السخاوى" userId="ee198aa5-d59b-4cee-bca8-567d4d1edeae" providerId="ADAL" clId="{96A9E770-35B8-4272-8DCF-5AFD0485AF64}"/>
    <pc:docChg chg="undo custSel addSld delSld modSld sldOrd">
      <pc:chgData name="هشام محمد وهبه السخاوى" userId="ee198aa5-d59b-4cee-bca8-567d4d1edeae" providerId="ADAL" clId="{96A9E770-35B8-4272-8DCF-5AFD0485AF64}" dt="2021-01-24T08:49:16.454" v="367" actId="47"/>
      <pc:docMkLst>
        <pc:docMk/>
      </pc:docMkLst>
      <pc:sldChg chg="del">
        <pc:chgData name="هشام محمد وهبه السخاوى" userId="ee198aa5-d59b-4cee-bca8-567d4d1edeae" providerId="ADAL" clId="{96A9E770-35B8-4272-8DCF-5AFD0485AF64}" dt="2021-01-24T08:39:19.222" v="324" actId="47"/>
        <pc:sldMkLst>
          <pc:docMk/>
          <pc:sldMk cId="2222712114" sldId="257"/>
        </pc:sldMkLst>
      </pc:sldChg>
      <pc:sldChg chg="addSp delSp modSp add mod modTransition delAnim modAnim">
        <pc:chgData name="هشام محمد وهبه السخاوى" userId="ee198aa5-d59b-4cee-bca8-567d4d1edeae" providerId="ADAL" clId="{96A9E770-35B8-4272-8DCF-5AFD0485AF64}" dt="2021-01-24T08:48:03.754" v="359" actId="14100"/>
        <pc:sldMkLst>
          <pc:docMk/>
          <pc:sldMk cId="0" sldId="258"/>
        </pc:sldMkLst>
        <pc:spChg chg="add mod">
          <ac:chgData name="هشام محمد وهبه السخاوى" userId="ee198aa5-d59b-4cee-bca8-567d4d1edeae" providerId="ADAL" clId="{96A9E770-35B8-4272-8DCF-5AFD0485AF64}" dt="2021-01-24T08:40:52.658" v="341" actId="404"/>
          <ac:spMkLst>
            <pc:docMk/>
            <pc:sldMk cId="0" sldId="258"/>
            <ac:spMk id="5" creationId="{DF55DD7B-5841-434F-BB24-0CBA7C1F3B94}"/>
          </ac:spMkLst>
        </pc:spChg>
        <pc:picChg chg="del mod">
          <ac:chgData name="هشام محمد وهبه السخاوى" userId="ee198aa5-d59b-4cee-bca8-567d4d1edeae" providerId="ADAL" clId="{96A9E770-35B8-4272-8DCF-5AFD0485AF64}" dt="2021-01-24T08:45:32.379" v="348" actId="21"/>
          <ac:picMkLst>
            <pc:docMk/>
            <pc:sldMk cId="0" sldId="258"/>
            <ac:picMk id="7" creationId="{89AF9402-5A74-4A1B-95B2-55E9C75BCED4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48:03.754" v="359" actId="14100"/>
          <ac:picMkLst>
            <pc:docMk/>
            <pc:sldMk cId="0" sldId="258"/>
            <ac:picMk id="4098" creationId="{679C9FAA-E436-4CAB-A14C-DB70BD6B0038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29:17.372" v="57" actId="47"/>
        <pc:sldMkLst>
          <pc:docMk/>
          <pc:sldMk cId="2919115235" sldId="258"/>
        </pc:sldMkLst>
      </pc:sldChg>
      <pc:sldChg chg="add del modTransition">
        <pc:chgData name="هشام محمد وهبه السخاوى" userId="ee198aa5-d59b-4cee-bca8-567d4d1edeae" providerId="ADAL" clId="{96A9E770-35B8-4272-8DCF-5AFD0485AF64}" dt="2021-01-24T08:45:10.590" v="346" actId="47"/>
        <pc:sldMkLst>
          <pc:docMk/>
          <pc:sldMk cId="0" sldId="259"/>
        </pc:sldMkLst>
      </pc:sldChg>
      <pc:sldChg chg="delSp del mod">
        <pc:chgData name="هشام محمد وهبه السخاوى" userId="ee198aa5-d59b-4cee-bca8-567d4d1edeae" providerId="ADAL" clId="{96A9E770-35B8-4272-8DCF-5AFD0485AF64}" dt="2021-01-24T07:28:36.259" v="53" actId="47"/>
        <pc:sldMkLst>
          <pc:docMk/>
          <pc:sldMk cId="1287718033" sldId="259"/>
        </pc:sldMkLst>
        <pc:spChg chg="del">
          <ac:chgData name="هشام محمد وهبه السخاوى" userId="ee198aa5-d59b-4cee-bca8-567d4d1edeae" providerId="ADAL" clId="{96A9E770-35B8-4272-8DCF-5AFD0485AF64}" dt="2021-01-24T07:28:02.473" v="43" actId="21"/>
          <ac:spMkLst>
            <pc:docMk/>
            <pc:sldMk cId="1287718033" sldId="259"/>
            <ac:spMk id="2" creationId="{00000000-0000-0000-0000-000000000000}"/>
          </ac:spMkLst>
        </pc:spChg>
        <pc:picChg chg="del">
          <ac:chgData name="هشام محمد وهبه السخاوى" userId="ee198aa5-d59b-4cee-bca8-567d4d1edeae" providerId="ADAL" clId="{96A9E770-35B8-4272-8DCF-5AFD0485AF64}" dt="2021-01-24T07:22:33.189" v="3" actId="21"/>
          <ac:picMkLst>
            <pc:docMk/>
            <pc:sldMk cId="1287718033" sldId="259"/>
            <ac:picMk id="6" creationId="{00000000-0000-0000-0000-000000000000}"/>
          </ac:picMkLst>
        </pc:picChg>
        <pc:picChg chg="del">
          <ac:chgData name="هشام محمد وهبه السخاوى" userId="ee198aa5-d59b-4cee-bca8-567d4d1edeae" providerId="ADAL" clId="{96A9E770-35B8-4272-8DCF-5AFD0485AF64}" dt="2021-01-24T07:24:10.795" v="33" actId="21"/>
          <ac:picMkLst>
            <pc:docMk/>
            <pc:sldMk cId="1287718033" sldId="259"/>
            <ac:picMk id="7" creationId="{00000000-0000-0000-0000-000000000000}"/>
          </ac:picMkLst>
        </pc:picChg>
      </pc:sldChg>
      <pc:sldChg chg="addSp delSp modSp mod ord">
        <pc:chgData name="هشام محمد وهبه السخاوى" userId="ee198aa5-d59b-4cee-bca8-567d4d1edeae" providerId="ADAL" clId="{96A9E770-35B8-4272-8DCF-5AFD0485AF64}" dt="2021-01-24T07:28:30.744" v="52" actId="1076"/>
        <pc:sldMkLst>
          <pc:docMk/>
          <pc:sldMk cId="1457373074" sldId="262"/>
        </pc:sldMkLst>
        <pc:spChg chg="mod">
          <ac:chgData name="هشام محمد وهبه السخاوى" userId="ee198aa5-d59b-4cee-bca8-567d4d1edeae" providerId="ADAL" clId="{96A9E770-35B8-4272-8DCF-5AFD0485AF64}" dt="2021-01-24T07:23:57.785" v="32" actId="1076"/>
          <ac:spMkLst>
            <pc:docMk/>
            <pc:sldMk cId="1457373074" sldId="262"/>
            <ac:spMk id="4" creationId="{00000000-0000-0000-0000-000000000000}"/>
          </ac:spMkLst>
        </pc:spChg>
        <pc:spChg chg="add mod">
          <ac:chgData name="هشام محمد وهبه السخاوى" userId="ee198aa5-d59b-4cee-bca8-567d4d1edeae" providerId="ADAL" clId="{96A9E770-35B8-4272-8DCF-5AFD0485AF64}" dt="2021-01-24T07:28:30.744" v="52" actId="1076"/>
          <ac:spMkLst>
            <pc:docMk/>
            <pc:sldMk cId="1457373074" sldId="262"/>
            <ac:spMk id="7" creationId="{0A952D02-A356-48B5-8F1D-E59D9CE428A7}"/>
          </ac:spMkLst>
        </pc:spChg>
        <pc:picChg chg="del">
          <ac:chgData name="هشام محمد وهبه السخاوى" userId="ee198aa5-d59b-4cee-bca8-567d4d1edeae" providerId="ADAL" clId="{96A9E770-35B8-4272-8DCF-5AFD0485AF64}" dt="2021-01-24T07:22:27.196" v="2" actId="478"/>
          <ac:picMkLst>
            <pc:docMk/>
            <pc:sldMk cId="1457373074" sldId="262"/>
            <ac:picMk id="2" creationId="{00000000-0000-0000-0000-000000000000}"/>
          </ac:picMkLst>
        </pc:picChg>
        <pc:picChg chg="mod">
          <ac:chgData name="هشام محمد وهبه السخاوى" userId="ee198aa5-d59b-4cee-bca8-567d4d1edeae" providerId="ADAL" clId="{96A9E770-35B8-4272-8DCF-5AFD0485AF64}" dt="2021-01-24T07:23:44.520" v="29" actId="14100"/>
          <ac:picMkLst>
            <pc:docMk/>
            <pc:sldMk cId="1457373074" sldId="262"/>
            <ac:picMk id="3" creationId="{00000000-0000-0000-0000-000000000000}"/>
          </ac:picMkLst>
        </pc:picChg>
        <pc:picChg chg="add mod ord">
          <ac:chgData name="هشام محمد وهبه السخاوى" userId="ee198aa5-d59b-4cee-bca8-567d4d1edeae" providerId="ADAL" clId="{96A9E770-35B8-4272-8DCF-5AFD0485AF64}" dt="2021-01-24T07:23:41.349" v="28" actId="14100"/>
          <ac:picMkLst>
            <pc:docMk/>
            <pc:sldMk cId="1457373074" sldId="262"/>
            <ac:picMk id="5" creationId="{993993F2-E5EA-475D-A7C2-F875B78B9687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7:27:46.891" v="42" actId="1037"/>
          <ac:picMkLst>
            <pc:docMk/>
            <pc:sldMk cId="1457373074" sldId="262"/>
            <ac:picMk id="6" creationId="{1DF9E102-8BBE-40FF-8120-329B404548A8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8:39:09.384" v="322" actId="47"/>
        <pc:sldMkLst>
          <pc:docMk/>
          <pc:sldMk cId="2536373296" sldId="264"/>
        </pc:sldMkLst>
      </pc:sldChg>
      <pc:sldChg chg="delSp del mod">
        <pc:chgData name="هشام محمد وهبه السخاوى" userId="ee198aa5-d59b-4cee-bca8-567d4d1edeae" providerId="ADAL" clId="{96A9E770-35B8-4272-8DCF-5AFD0485AF64}" dt="2021-01-24T08:46:03.330" v="353" actId="47"/>
        <pc:sldMkLst>
          <pc:docMk/>
          <pc:sldMk cId="3088497096" sldId="265"/>
        </pc:sldMkLst>
        <pc:picChg chg="del">
          <ac:chgData name="هشام محمد وهبه السخاوى" userId="ee198aa5-d59b-4cee-bca8-567d4d1edeae" providerId="ADAL" clId="{96A9E770-35B8-4272-8DCF-5AFD0485AF64}" dt="2021-01-24T08:45:49.126" v="351" actId="21"/>
          <ac:picMkLst>
            <pc:docMk/>
            <pc:sldMk cId="3088497096" sldId="265"/>
            <ac:picMk id="2" creationId="{00000000-0000-0000-0000-000000000000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8:37:29.760" v="320" actId="47"/>
        <pc:sldMkLst>
          <pc:docMk/>
          <pc:sldMk cId="3941561426" sldId="271"/>
        </pc:sldMkLst>
      </pc:sldChg>
      <pc:sldChg chg="addSp delSp modSp mod delAnim modAnim">
        <pc:chgData name="هشام محمد وهبه السخاوى" userId="ee198aa5-d59b-4cee-bca8-567d4d1edeae" providerId="ADAL" clId="{96A9E770-35B8-4272-8DCF-5AFD0485AF64}" dt="2021-01-24T08:05:46.748" v="164" actId="1076"/>
        <pc:sldMkLst>
          <pc:docMk/>
          <pc:sldMk cId="4283003298" sldId="274"/>
        </pc:sldMkLst>
        <pc:spChg chg="mod">
          <ac:chgData name="هشام محمد وهبه السخاوى" userId="ee198aa5-d59b-4cee-bca8-567d4d1edeae" providerId="ADAL" clId="{96A9E770-35B8-4272-8DCF-5AFD0485AF64}" dt="2021-01-24T08:03:12.177" v="157" actId="20578"/>
          <ac:spMkLst>
            <pc:docMk/>
            <pc:sldMk cId="4283003298" sldId="274"/>
            <ac:spMk id="2" creationId="{00000000-0000-0000-0000-000000000000}"/>
          </ac:spMkLst>
        </pc:spChg>
        <pc:spChg chg="add del mod">
          <ac:chgData name="هشام محمد وهبه السخاوى" userId="ee198aa5-d59b-4cee-bca8-567d4d1edeae" providerId="ADAL" clId="{96A9E770-35B8-4272-8DCF-5AFD0485AF64}" dt="2021-01-24T08:05:40.920" v="160" actId="478"/>
          <ac:spMkLst>
            <pc:docMk/>
            <pc:sldMk cId="4283003298" sldId="274"/>
            <ac:spMk id="3" creationId="{ED3CCF82-70F2-4141-BB12-4FE41DC7BDAF}"/>
          </ac:spMkLst>
        </pc:spChg>
        <pc:spChg chg="add del mod">
          <ac:chgData name="هشام محمد وهبه السخاوى" userId="ee198aa5-d59b-4cee-bca8-567d4d1edeae" providerId="ADAL" clId="{96A9E770-35B8-4272-8DCF-5AFD0485AF64}" dt="2021-01-24T08:00:15.295" v="139" actId="478"/>
          <ac:spMkLst>
            <pc:docMk/>
            <pc:sldMk cId="4283003298" sldId="274"/>
            <ac:spMk id="8" creationId="{20DF40F9-5A10-4F19-9275-3F845FA69E72}"/>
          </ac:spMkLst>
        </pc:spChg>
        <pc:spChg chg="add del mod">
          <ac:chgData name="هشام محمد وهبه السخاوى" userId="ee198aa5-d59b-4cee-bca8-567d4d1edeae" providerId="ADAL" clId="{96A9E770-35B8-4272-8DCF-5AFD0485AF64}" dt="2021-01-24T08:05:38.092" v="159" actId="478"/>
          <ac:spMkLst>
            <pc:docMk/>
            <pc:sldMk cId="4283003298" sldId="274"/>
            <ac:spMk id="9" creationId="{8EBEC955-679B-4668-94AE-70DC5D8FC80A}"/>
          </ac:spMkLst>
        </pc:spChg>
        <pc:picChg chg="add mod">
          <ac:chgData name="هشام محمد وهبه السخاوى" userId="ee198aa5-d59b-4cee-bca8-567d4d1edeae" providerId="ADAL" clId="{96A9E770-35B8-4272-8DCF-5AFD0485AF64}" dt="2021-01-24T08:05:46.748" v="164" actId="1076"/>
          <ac:picMkLst>
            <pc:docMk/>
            <pc:sldMk cId="4283003298" sldId="274"/>
            <ac:picMk id="11" creationId="{F5B16A63-610D-45AB-B1D1-C223A2F19138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39:13.024" v="58" actId="47"/>
        <pc:sldMkLst>
          <pc:docMk/>
          <pc:sldMk cId="507487614" sldId="279"/>
        </pc:sldMkLst>
      </pc:sldChg>
      <pc:sldChg chg="addSp delSp modSp mod delAnim modAnim">
        <pc:chgData name="هشام محمد وهبه السخاوى" userId="ee198aa5-d59b-4cee-bca8-567d4d1edeae" providerId="ADAL" clId="{96A9E770-35B8-4272-8DCF-5AFD0485AF64}" dt="2021-01-24T08:17:52.179" v="255" actId="27614"/>
        <pc:sldMkLst>
          <pc:docMk/>
          <pc:sldMk cId="418498439" sldId="280"/>
        </pc:sldMkLst>
        <pc:spChg chg="add del mod">
          <ac:chgData name="هشام محمد وهبه السخاوى" userId="ee198aa5-d59b-4cee-bca8-567d4d1edeae" providerId="ADAL" clId="{96A9E770-35B8-4272-8DCF-5AFD0485AF64}" dt="2021-01-24T08:17:32.742" v="251" actId="478"/>
          <ac:spMkLst>
            <pc:docMk/>
            <pc:sldMk cId="418498439" sldId="280"/>
            <ac:spMk id="2" creationId="{CCB754D6-EA25-477B-B4E8-9ABFBC1C58D9}"/>
          </ac:spMkLst>
        </pc:spChg>
        <pc:spChg chg="del">
          <ac:chgData name="هشام محمد وهبه السخاوى" userId="ee198aa5-d59b-4cee-bca8-567d4d1edeae" providerId="ADAL" clId="{96A9E770-35B8-4272-8DCF-5AFD0485AF64}" dt="2021-01-24T07:47:55.973" v="88" actId="478"/>
          <ac:spMkLst>
            <pc:docMk/>
            <pc:sldMk cId="418498439" sldId="280"/>
            <ac:spMk id="5" creationId="{00000000-0000-0000-0000-000000000000}"/>
          </ac:spMkLst>
        </pc:spChg>
        <pc:spChg chg="add del mod">
          <ac:chgData name="هشام محمد وهبه السخاوى" userId="ee198aa5-d59b-4cee-bca8-567d4d1edeae" providerId="ADAL" clId="{96A9E770-35B8-4272-8DCF-5AFD0485AF64}" dt="2021-01-24T08:17:36.248" v="252" actId="478"/>
          <ac:spMkLst>
            <pc:docMk/>
            <pc:sldMk cId="418498439" sldId="280"/>
            <ac:spMk id="11" creationId="{0E4832F8-5494-43D8-B91F-620291F31870}"/>
          </ac:spMkLst>
        </pc:spChg>
        <pc:picChg chg="del">
          <ac:chgData name="هشام محمد وهبه السخاوى" userId="ee198aa5-d59b-4cee-bca8-567d4d1edeae" providerId="ADAL" clId="{96A9E770-35B8-4272-8DCF-5AFD0485AF64}" dt="2021-01-24T07:47:59.495" v="89" actId="478"/>
          <ac:picMkLst>
            <pc:docMk/>
            <pc:sldMk cId="418498439" sldId="280"/>
            <ac:picMk id="3" creationId="{00000000-0000-0000-0000-000000000000}"/>
          </ac:picMkLst>
        </pc:picChg>
        <pc:picChg chg="del">
          <ac:chgData name="هشام محمد وهبه السخاوى" userId="ee198aa5-d59b-4cee-bca8-567d4d1edeae" providerId="ADAL" clId="{96A9E770-35B8-4272-8DCF-5AFD0485AF64}" dt="2021-01-24T07:48:02.524" v="90" actId="478"/>
          <ac:picMkLst>
            <pc:docMk/>
            <pc:sldMk cId="418498439" sldId="280"/>
            <ac:picMk id="4" creationId="{00000000-0000-0000-0000-000000000000}"/>
          </ac:picMkLst>
        </pc:picChg>
        <pc:picChg chg="mod">
          <ac:chgData name="هشام محمد وهبه السخاوى" userId="ee198aa5-d59b-4cee-bca8-567d4d1edeae" providerId="ADAL" clId="{96A9E770-35B8-4272-8DCF-5AFD0485AF64}" dt="2021-01-24T07:48:06.891" v="91" actId="1076"/>
          <ac:picMkLst>
            <pc:docMk/>
            <pc:sldMk cId="418498439" sldId="280"/>
            <ac:picMk id="6" creationId="{00000000-0000-0000-0000-000000000000}"/>
          </ac:picMkLst>
        </pc:picChg>
        <pc:picChg chg="mod">
          <ac:chgData name="هشام محمد وهبه السخاوى" userId="ee198aa5-d59b-4cee-bca8-567d4d1edeae" providerId="ADAL" clId="{96A9E770-35B8-4272-8DCF-5AFD0485AF64}" dt="2021-01-24T07:56:18.201" v="106" actId="14100"/>
          <ac:picMkLst>
            <pc:docMk/>
            <pc:sldMk cId="418498439" sldId="280"/>
            <ac:picMk id="8" creationId="{00000000-0000-0000-0000-000000000000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17:52.179" v="255" actId="27614"/>
          <ac:picMkLst>
            <pc:docMk/>
            <pc:sldMk cId="418498439" sldId="280"/>
            <ac:picMk id="12" creationId="{EDB692DB-B99C-44A2-ADFE-E3C2671A0A5D}"/>
          </ac:picMkLst>
        </pc:picChg>
        <pc:picChg chg="add del mod">
          <ac:chgData name="هشام محمد وهبه السخاوى" userId="ee198aa5-d59b-4cee-bca8-567d4d1edeae" providerId="ADAL" clId="{96A9E770-35B8-4272-8DCF-5AFD0485AF64}" dt="2021-01-24T07:54:54.426" v="96" actId="478"/>
          <ac:picMkLst>
            <pc:docMk/>
            <pc:sldMk cId="418498439" sldId="280"/>
            <ac:picMk id="1026" creationId="{3B516EE3-5676-41D3-B330-5469F68E4D51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7:56:12.233" v="104" actId="1076"/>
          <ac:picMkLst>
            <pc:docMk/>
            <pc:sldMk cId="418498439" sldId="280"/>
            <ac:picMk id="1028" creationId="{FCDEE0CE-51E3-437D-B697-D9914DD96783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56:27.748" v="107" actId="47"/>
        <pc:sldMkLst>
          <pc:docMk/>
          <pc:sldMk cId="386377558" sldId="282"/>
        </pc:sldMkLst>
      </pc:sldChg>
      <pc:sldChg chg="addSp delSp modSp mod">
        <pc:chgData name="هشام محمد وهبه السخاوى" userId="ee198aa5-d59b-4cee-bca8-567d4d1edeae" providerId="ADAL" clId="{96A9E770-35B8-4272-8DCF-5AFD0485AF64}" dt="2021-01-24T08:20:52.115" v="278" actId="14100"/>
        <pc:sldMkLst>
          <pc:docMk/>
          <pc:sldMk cId="2397402099" sldId="283"/>
        </pc:sldMkLst>
        <pc:spChg chg="add del mod">
          <ac:chgData name="هشام محمد وهبه السخاوى" userId="ee198aa5-d59b-4cee-bca8-567d4d1edeae" providerId="ADAL" clId="{96A9E770-35B8-4272-8DCF-5AFD0485AF64}" dt="2021-01-24T08:20:44.792" v="274" actId="478"/>
          <ac:spMkLst>
            <pc:docMk/>
            <pc:sldMk cId="2397402099" sldId="283"/>
            <ac:spMk id="8" creationId="{5E7438F7-36AF-4B6B-A667-438187A3D5DF}"/>
          </ac:spMkLst>
        </pc:spChg>
        <pc:spChg chg="add del">
          <ac:chgData name="هشام محمد وهبه السخاوى" userId="ee198aa5-d59b-4cee-bca8-567d4d1edeae" providerId="ADAL" clId="{96A9E770-35B8-4272-8DCF-5AFD0485AF64}" dt="2021-01-24T08:20:40.467" v="273" actId="478"/>
          <ac:spMkLst>
            <pc:docMk/>
            <pc:sldMk cId="2397402099" sldId="283"/>
            <ac:spMk id="9" creationId="{B01097F0-8BC1-452D-B694-229FCE45DA80}"/>
          </ac:spMkLst>
        </pc:spChg>
        <pc:picChg chg="add del mod">
          <ac:chgData name="هشام محمد وهبه السخاوى" userId="ee198aa5-d59b-4cee-bca8-567d4d1edeae" providerId="ADAL" clId="{96A9E770-35B8-4272-8DCF-5AFD0485AF64}" dt="2021-01-24T08:18:16.512" v="257" actId="478"/>
          <ac:picMkLst>
            <pc:docMk/>
            <pc:sldMk cId="2397402099" sldId="283"/>
            <ac:picMk id="7" creationId="{21D617A3-21E2-424B-8DF2-FEF42EB9C38C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20:52.115" v="278" actId="14100"/>
          <ac:picMkLst>
            <pc:docMk/>
            <pc:sldMk cId="2397402099" sldId="283"/>
            <ac:picMk id="11" creationId="{7827FCD2-A723-4CBE-BA77-ED77EBDB735C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8:23:18.161" v="307" actId="47"/>
        <pc:sldMkLst>
          <pc:docMk/>
          <pc:sldMk cId="1303622616" sldId="284"/>
        </pc:sldMkLst>
      </pc:sldChg>
      <pc:sldChg chg="addSp delSp modSp mod">
        <pc:chgData name="هشام محمد وهبه السخاوى" userId="ee198aa5-d59b-4cee-bca8-567d4d1edeae" providerId="ADAL" clId="{96A9E770-35B8-4272-8DCF-5AFD0485AF64}" dt="2021-01-24T08:24:05.790" v="318" actId="14100"/>
        <pc:sldMkLst>
          <pc:docMk/>
          <pc:sldMk cId="2929872637" sldId="288"/>
        </pc:sldMkLst>
        <pc:spChg chg="mod">
          <ac:chgData name="هشام محمد وهبه السخاوى" userId="ee198aa5-d59b-4cee-bca8-567d4d1edeae" providerId="ADAL" clId="{96A9E770-35B8-4272-8DCF-5AFD0485AF64}" dt="2021-01-24T08:23:47.310" v="314" actId="1076"/>
          <ac:spMkLst>
            <pc:docMk/>
            <pc:sldMk cId="2929872637" sldId="288"/>
            <ac:spMk id="2" creationId="{00000000-0000-0000-0000-000000000000}"/>
          </ac:spMkLst>
        </pc:spChg>
        <pc:picChg chg="mod">
          <ac:chgData name="هشام محمد وهبه السخاوى" userId="ee198aa5-d59b-4cee-bca8-567d4d1edeae" providerId="ADAL" clId="{96A9E770-35B8-4272-8DCF-5AFD0485AF64}" dt="2021-01-24T08:23:57.585" v="316" actId="1076"/>
          <ac:picMkLst>
            <pc:docMk/>
            <pc:sldMk cId="2929872637" sldId="288"/>
            <ac:picMk id="3" creationId="{00000000-0000-0000-0000-000000000000}"/>
          </ac:picMkLst>
        </pc:picChg>
        <pc:picChg chg="del">
          <ac:chgData name="هشام محمد وهبه السخاوى" userId="ee198aa5-d59b-4cee-bca8-567d4d1edeae" providerId="ADAL" clId="{96A9E770-35B8-4272-8DCF-5AFD0485AF64}" dt="2021-01-24T08:23:29.912" v="309" actId="478"/>
          <ac:picMkLst>
            <pc:docMk/>
            <pc:sldMk cId="2929872637" sldId="288"/>
            <ac:picMk id="4" creationId="{00000000-0000-0000-0000-000000000000}"/>
          </ac:picMkLst>
        </pc:picChg>
        <pc:picChg chg="del">
          <ac:chgData name="هشام محمد وهبه السخاوى" userId="ee198aa5-d59b-4cee-bca8-567d4d1edeae" providerId="ADAL" clId="{96A9E770-35B8-4272-8DCF-5AFD0485AF64}" dt="2021-01-24T08:23:23.502" v="308" actId="478"/>
          <ac:picMkLst>
            <pc:docMk/>
            <pc:sldMk cId="2929872637" sldId="288"/>
            <ac:picMk id="6" creationId="{00000000-0000-0000-0000-000000000000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24:05.790" v="318" actId="14100"/>
          <ac:picMkLst>
            <pc:docMk/>
            <pc:sldMk cId="2929872637" sldId="288"/>
            <ac:picMk id="9" creationId="{86803741-B1D5-4873-BAFD-A2FE990A775C}"/>
          </ac:picMkLst>
        </pc:picChg>
      </pc:sldChg>
      <pc:sldChg chg="delSp add del mod delAnim">
        <pc:chgData name="هشام محمد وهبه السخاوى" userId="ee198aa5-d59b-4cee-bca8-567d4d1edeae" providerId="ADAL" clId="{96A9E770-35B8-4272-8DCF-5AFD0485AF64}" dt="2021-01-24T07:57:09.937" v="111" actId="47"/>
        <pc:sldMkLst>
          <pc:docMk/>
          <pc:sldMk cId="2072246119" sldId="289"/>
        </pc:sldMkLst>
        <pc:picChg chg="del">
          <ac:chgData name="هشام محمد وهبه السخاوى" userId="ee198aa5-d59b-4cee-bca8-567d4d1edeae" providerId="ADAL" clId="{96A9E770-35B8-4272-8DCF-5AFD0485AF64}" dt="2021-01-24T07:57:07.511" v="110" actId="21"/>
          <ac:picMkLst>
            <pc:docMk/>
            <pc:sldMk cId="2072246119" sldId="289"/>
            <ac:picMk id="6" creationId="{00000000-0000-0000-0000-000000000000}"/>
          </ac:picMkLst>
        </pc:picChg>
      </pc:sldChg>
      <pc:sldChg chg="addSp modSp mod modAnim">
        <pc:chgData name="هشام محمد وهبه السخاوى" userId="ee198aa5-d59b-4cee-bca8-567d4d1edeae" providerId="ADAL" clId="{96A9E770-35B8-4272-8DCF-5AFD0485AF64}" dt="2021-01-24T08:07:34.607" v="187" actId="207"/>
        <pc:sldMkLst>
          <pc:docMk/>
          <pc:sldMk cId="3123000308" sldId="290"/>
        </pc:sldMkLst>
        <pc:spChg chg="add mod">
          <ac:chgData name="هشام محمد وهبه السخاوى" userId="ee198aa5-d59b-4cee-bca8-567d4d1edeae" providerId="ADAL" clId="{96A9E770-35B8-4272-8DCF-5AFD0485AF64}" dt="2021-01-24T08:07:34.607" v="187" actId="207"/>
          <ac:spMkLst>
            <pc:docMk/>
            <pc:sldMk cId="3123000308" sldId="290"/>
            <ac:spMk id="7" creationId="{DFF9BADC-6860-4803-91DA-2AE44EAF5DEA}"/>
          </ac:spMkLst>
        </pc:spChg>
        <pc:picChg chg="add mod">
          <ac:chgData name="هشام محمد وهبه السخاوى" userId="ee198aa5-d59b-4cee-bca8-567d4d1edeae" providerId="ADAL" clId="{96A9E770-35B8-4272-8DCF-5AFD0485AF64}" dt="2021-01-24T08:05:59.497" v="168" actId="1076"/>
          <ac:picMkLst>
            <pc:docMk/>
            <pc:sldMk cId="3123000308" sldId="290"/>
            <ac:picMk id="3" creationId="{2407E64F-D316-49FA-9EF2-B7F722B971EB}"/>
          </ac:picMkLst>
        </pc:picChg>
        <pc:picChg chg="mod modCrop">
          <ac:chgData name="هشام محمد وهبه السخاوى" userId="ee198aa5-d59b-4cee-bca8-567d4d1edeae" providerId="ADAL" clId="{96A9E770-35B8-4272-8DCF-5AFD0485AF64}" dt="2021-01-24T08:06:40.774" v="171" actId="732"/>
          <ac:picMkLst>
            <pc:docMk/>
            <pc:sldMk cId="3123000308" sldId="290"/>
            <ac:picMk id="4" creationId="{00000000-0000-0000-0000-000000000000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45:40.552" v="87" actId="47"/>
        <pc:sldMkLst>
          <pc:docMk/>
          <pc:sldMk cId="699317929" sldId="291"/>
        </pc:sldMkLst>
      </pc:sldChg>
      <pc:sldChg chg="addSp delSp modSp mod modAnim">
        <pc:chgData name="هشام محمد وهبه السخاوى" userId="ee198aa5-d59b-4cee-bca8-567d4d1edeae" providerId="ADAL" clId="{96A9E770-35B8-4272-8DCF-5AFD0485AF64}" dt="2021-01-24T08:21:18.537" v="281" actId="14100"/>
        <pc:sldMkLst>
          <pc:docMk/>
          <pc:sldMk cId="14764497" sldId="292"/>
        </pc:sldMkLst>
        <pc:spChg chg="mod">
          <ac:chgData name="هشام محمد وهبه السخاوى" userId="ee198aa5-d59b-4cee-bca8-567d4d1edeae" providerId="ADAL" clId="{96A9E770-35B8-4272-8DCF-5AFD0485AF64}" dt="2021-01-24T07:57:34.796" v="123" actId="1076"/>
          <ac:spMkLst>
            <pc:docMk/>
            <pc:sldMk cId="14764497" sldId="292"/>
            <ac:spMk id="3" creationId="{00000000-0000-0000-0000-000000000000}"/>
          </ac:spMkLst>
        </pc:spChg>
        <pc:picChg chg="del">
          <ac:chgData name="هشام محمد وهبه السخاوى" userId="ee198aa5-d59b-4cee-bca8-567d4d1edeae" providerId="ADAL" clId="{96A9E770-35B8-4272-8DCF-5AFD0485AF64}" dt="2021-01-24T07:57:12.327" v="112" actId="478"/>
          <ac:picMkLst>
            <pc:docMk/>
            <pc:sldMk cId="14764497" sldId="292"/>
            <ac:picMk id="4" creationId="{00000000-0000-0000-0000-000000000000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7:57:27.102" v="118" actId="14100"/>
          <ac:picMkLst>
            <pc:docMk/>
            <pc:sldMk cId="14764497" sldId="292"/>
            <ac:picMk id="6" creationId="{0F6B9D3E-B2D7-457A-9157-2FEFB9208413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21:18.537" v="281" actId="14100"/>
          <ac:picMkLst>
            <pc:docMk/>
            <pc:sldMk cId="14764497" sldId="292"/>
            <ac:picMk id="7" creationId="{1DB37291-7CEA-402A-A763-D316525CB187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45:07.855" v="86" actId="47"/>
        <pc:sldMkLst>
          <pc:docMk/>
          <pc:sldMk cId="3696006510" sldId="293"/>
        </pc:sldMkLst>
      </pc:sldChg>
      <pc:sldChg chg="del">
        <pc:chgData name="هشام محمد وهبه السخاوى" userId="ee198aa5-d59b-4cee-bca8-567d4d1edeae" providerId="ADAL" clId="{96A9E770-35B8-4272-8DCF-5AFD0485AF64}" dt="2021-01-24T08:37:12.002" v="319" actId="47"/>
        <pc:sldMkLst>
          <pc:docMk/>
          <pc:sldMk cId="1025952540" sldId="294"/>
        </pc:sldMkLst>
      </pc:sldChg>
      <pc:sldChg chg="addSp delSp modSp mod delAnim modAnim">
        <pc:chgData name="هشام محمد وهبه السخاوى" userId="ee198aa5-d59b-4cee-bca8-567d4d1edeae" providerId="ADAL" clId="{96A9E770-35B8-4272-8DCF-5AFD0485AF64}" dt="2021-01-24T08:23:02.574" v="306" actId="14100"/>
        <pc:sldMkLst>
          <pc:docMk/>
          <pc:sldMk cId="1735645380" sldId="295"/>
        </pc:sldMkLst>
        <pc:spChg chg="del">
          <ac:chgData name="هشام محمد وهبه السخاوى" userId="ee198aa5-d59b-4cee-bca8-567d4d1edeae" providerId="ADAL" clId="{96A9E770-35B8-4272-8DCF-5AFD0485AF64}" dt="2021-01-24T07:57:54.560" v="125" actId="478"/>
          <ac:spMkLst>
            <pc:docMk/>
            <pc:sldMk cId="1735645380" sldId="295"/>
            <ac:spMk id="3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58:39.106" v="132" actId="14100"/>
          <ac:spMkLst>
            <pc:docMk/>
            <pc:sldMk cId="1735645380" sldId="295"/>
            <ac:spMk id="4" creationId="{00000000-0000-0000-0000-000000000000}"/>
          </ac:spMkLst>
        </pc:spChg>
        <pc:spChg chg="add mod">
          <ac:chgData name="هشام محمد وهبه السخاوى" userId="ee198aa5-d59b-4cee-bca8-567d4d1edeae" providerId="ADAL" clId="{96A9E770-35B8-4272-8DCF-5AFD0485AF64}" dt="2021-01-24T08:22:53.791" v="304" actId="1076"/>
          <ac:spMkLst>
            <pc:docMk/>
            <pc:sldMk cId="1735645380" sldId="295"/>
            <ac:spMk id="7" creationId="{B31A532B-D4EA-4304-A53A-2707B376F54C}"/>
          </ac:spMkLst>
        </pc:spChg>
        <pc:picChg chg="del">
          <ac:chgData name="هشام محمد وهبه السخاوى" userId="ee198aa5-d59b-4cee-bca8-567d4d1edeae" providerId="ADAL" clId="{96A9E770-35B8-4272-8DCF-5AFD0485AF64}" dt="2021-01-24T07:58:25.229" v="126" actId="478"/>
          <ac:picMkLst>
            <pc:docMk/>
            <pc:sldMk cId="1735645380" sldId="295"/>
            <ac:picMk id="2" creationId="{00000000-0000-0000-0000-000000000000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7:58:43.062" v="133" actId="14100"/>
          <ac:picMkLst>
            <pc:docMk/>
            <pc:sldMk cId="1735645380" sldId="295"/>
            <ac:picMk id="6" creationId="{0B26BAA6-C23D-42FE-B171-90D31D32016A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23:02.574" v="306" actId="14100"/>
          <ac:picMkLst>
            <pc:docMk/>
            <pc:sldMk cId="1735645380" sldId="295"/>
            <ac:picMk id="8" creationId="{CC44C677-FEB6-49A6-AB8F-594DD0945136}"/>
          </ac:picMkLst>
        </pc:picChg>
      </pc:sldChg>
      <pc:sldChg chg="del">
        <pc:chgData name="هشام محمد وهبه السخاوى" userId="ee198aa5-d59b-4cee-bca8-567d4d1edeae" providerId="ADAL" clId="{96A9E770-35B8-4272-8DCF-5AFD0485AF64}" dt="2021-01-24T07:57:47.877" v="124" actId="47"/>
        <pc:sldMkLst>
          <pc:docMk/>
          <pc:sldMk cId="3919429161" sldId="296"/>
        </pc:sldMkLst>
      </pc:sldChg>
      <pc:sldChg chg="del">
        <pc:chgData name="هشام محمد وهبه السخاوى" userId="ee198aa5-d59b-4cee-bca8-567d4d1edeae" providerId="ADAL" clId="{96A9E770-35B8-4272-8DCF-5AFD0485AF64}" dt="2021-01-24T08:43:34.544" v="344" actId="47"/>
        <pc:sldMkLst>
          <pc:docMk/>
          <pc:sldMk cId="1483030886" sldId="297"/>
        </pc:sldMkLst>
      </pc:sldChg>
      <pc:sldChg chg="del">
        <pc:chgData name="هشام محمد وهبه السخاوى" userId="ee198aa5-d59b-4cee-bca8-567d4d1edeae" providerId="ADAL" clId="{96A9E770-35B8-4272-8DCF-5AFD0485AF64}" dt="2021-01-24T08:39:12.200" v="323" actId="47"/>
        <pc:sldMkLst>
          <pc:docMk/>
          <pc:sldMk cId="2868947914" sldId="298"/>
        </pc:sldMkLst>
      </pc:sldChg>
      <pc:sldChg chg="delSp del mod delAnim">
        <pc:chgData name="هشام محمد وهبه السخاوى" userId="ee198aa5-d59b-4cee-bca8-567d4d1edeae" providerId="ADAL" clId="{96A9E770-35B8-4272-8DCF-5AFD0485AF64}" dt="2021-01-24T08:41:04.186" v="343" actId="47"/>
        <pc:sldMkLst>
          <pc:docMk/>
          <pc:sldMk cId="1325731976" sldId="299"/>
        </pc:sldMkLst>
        <pc:spChg chg="del">
          <ac:chgData name="هشام محمد وهبه السخاوى" userId="ee198aa5-d59b-4cee-bca8-567d4d1edeae" providerId="ADAL" clId="{96A9E770-35B8-4272-8DCF-5AFD0485AF64}" dt="2021-01-24T08:39:43.850" v="326" actId="21"/>
          <ac:spMkLst>
            <pc:docMk/>
            <pc:sldMk cId="1325731976" sldId="299"/>
            <ac:spMk id="4" creationId="{00000000-0000-0000-0000-000000000000}"/>
          </ac:spMkLst>
        </pc:spChg>
      </pc:sldChg>
      <pc:sldChg chg="del">
        <pc:chgData name="هشام محمد وهبه السخاوى" userId="ee198aa5-d59b-4cee-bca8-567d4d1edeae" providerId="ADAL" clId="{96A9E770-35B8-4272-8DCF-5AFD0485AF64}" dt="2021-01-24T08:49:11.048" v="366" actId="47"/>
        <pc:sldMkLst>
          <pc:docMk/>
          <pc:sldMk cId="1047946817" sldId="303"/>
        </pc:sldMkLst>
      </pc:sldChg>
      <pc:sldChg chg="del">
        <pc:chgData name="هشام محمد وهبه السخاوى" userId="ee198aa5-d59b-4cee-bca8-567d4d1edeae" providerId="ADAL" clId="{96A9E770-35B8-4272-8DCF-5AFD0485AF64}" dt="2021-01-24T08:49:16.454" v="367" actId="47"/>
        <pc:sldMkLst>
          <pc:docMk/>
          <pc:sldMk cId="2347686297" sldId="304"/>
        </pc:sldMkLst>
      </pc:sldChg>
      <pc:sldChg chg="del">
        <pc:chgData name="هشام محمد وهبه السخاوى" userId="ee198aa5-d59b-4cee-bca8-567d4d1edeae" providerId="ADAL" clId="{96A9E770-35B8-4272-8DCF-5AFD0485AF64}" dt="2021-01-24T07:28:48.024" v="54" actId="47"/>
        <pc:sldMkLst>
          <pc:docMk/>
          <pc:sldMk cId="1453912883" sldId="317"/>
        </pc:sldMkLst>
      </pc:sldChg>
      <pc:sldChg chg="del">
        <pc:chgData name="هشام محمد وهبه السخاوى" userId="ee198aa5-d59b-4cee-bca8-567d4d1edeae" providerId="ADAL" clId="{96A9E770-35B8-4272-8DCF-5AFD0485AF64}" dt="2021-01-24T07:28:55.742" v="55" actId="47"/>
        <pc:sldMkLst>
          <pc:docMk/>
          <pc:sldMk cId="128083734" sldId="318"/>
        </pc:sldMkLst>
      </pc:sldChg>
      <pc:sldChg chg="del">
        <pc:chgData name="هشام محمد وهبه السخاوى" userId="ee198aa5-d59b-4cee-bca8-567d4d1edeae" providerId="ADAL" clId="{96A9E770-35B8-4272-8DCF-5AFD0485AF64}" dt="2021-01-24T07:29:09.310" v="56" actId="47"/>
        <pc:sldMkLst>
          <pc:docMk/>
          <pc:sldMk cId="1929610535" sldId="319"/>
        </pc:sldMkLst>
      </pc:sldChg>
      <pc:sldChg chg="modSp mod">
        <pc:chgData name="هشام محمد وهبه السخاوى" userId="ee198aa5-d59b-4cee-bca8-567d4d1edeae" providerId="ADAL" clId="{96A9E770-35B8-4272-8DCF-5AFD0485AF64}" dt="2021-01-24T07:42:57.036" v="85"/>
        <pc:sldMkLst>
          <pc:docMk/>
          <pc:sldMk cId="2787447494" sldId="320"/>
        </pc:sldMkLst>
        <pc:spChg chg="mod">
          <ac:chgData name="هشام محمد وهبه السخاوى" userId="ee198aa5-d59b-4cee-bca8-567d4d1edeae" providerId="ADAL" clId="{96A9E770-35B8-4272-8DCF-5AFD0485AF64}" dt="2021-01-24T07:39:59.086" v="65" actId="1076"/>
          <ac:spMkLst>
            <pc:docMk/>
            <pc:sldMk cId="2787447494" sldId="320"/>
            <ac:spMk id="1045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40:03.258" v="66" actId="1076"/>
          <ac:spMkLst>
            <pc:docMk/>
            <pc:sldMk cId="2787447494" sldId="320"/>
            <ac:spMk id="1046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40:06.804" v="67" actId="1076"/>
          <ac:spMkLst>
            <pc:docMk/>
            <pc:sldMk cId="2787447494" sldId="320"/>
            <ac:spMk id="1049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40:14.975" v="73" actId="1036"/>
          <ac:spMkLst>
            <pc:docMk/>
            <pc:sldMk cId="2787447494" sldId="320"/>
            <ac:spMk id="1050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39:36.149" v="60" actId="1076"/>
          <ac:spMkLst>
            <pc:docMk/>
            <pc:sldMk cId="2787447494" sldId="320"/>
            <ac:spMk id="1051" creationId="{00000000-0000-0000-0000-000000000000}"/>
          </ac:spMkLst>
        </pc:spChg>
        <pc:spChg chg="mod">
          <ac:chgData name="هشام محمد وهبه السخاوى" userId="ee198aa5-d59b-4cee-bca8-567d4d1edeae" providerId="ADAL" clId="{96A9E770-35B8-4272-8DCF-5AFD0485AF64}" dt="2021-01-24T07:39:39.208" v="61" actId="1076"/>
          <ac:spMkLst>
            <pc:docMk/>
            <pc:sldMk cId="2787447494" sldId="320"/>
            <ac:spMk id="1052" creationId="{00000000-0000-0000-0000-000000000000}"/>
          </ac:spMkLst>
        </pc:spChg>
        <pc:graphicFrameChg chg="mod">
          <ac:chgData name="هشام محمد وهبه السخاوى" userId="ee198aa5-d59b-4cee-bca8-567d4d1edeae" providerId="ADAL" clId="{96A9E770-35B8-4272-8DCF-5AFD0485AF64}" dt="2021-01-24T07:42:57.036" v="85"/>
          <ac:graphicFrameMkLst>
            <pc:docMk/>
            <pc:sldMk cId="2787447494" sldId="320"/>
            <ac:graphicFrameMk id="14" creationId="{00000000-0000-0000-0000-000000000000}"/>
          </ac:graphicFrameMkLst>
        </pc:graphicFrameChg>
      </pc:sldChg>
      <pc:sldChg chg="addSp modSp new mod modAnim">
        <pc:chgData name="هشام محمد وهبه السخاوى" userId="ee198aa5-d59b-4cee-bca8-567d4d1edeae" providerId="ADAL" clId="{96A9E770-35B8-4272-8DCF-5AFD0485AF64}" dt="2021-01-24T08:48:56.055" v="365" actId="14100"/>
        <pc:sldMkLst>
          <pc:docMk/>
          <pc:sldMk cId="3387271569" sldId="324"/>
        </pc:sldMkLst>
        <pc:picChg chg="add mod">
          <ac:chgData name="هشام محمد وهبه السخاوى" userId="ee198aa5-d59b-4cee-bca8-567d4d1edeae" providerId="ADAL" clId="{96A9E770-35B8-4272-8DCF-5AFD0485AF64}" dt="2021-01-24T08:45:40.129" v="350" actId="1076"/>
          <ac:picMkLst>
            <pc:docMk/>
            <pc:sldMk cId="3387271569" sldId="324"/>
            <ac:picMk id="2" creationId="{4465D224-8335-4AB3-A0E3-D47B42A10B59}"/>
          </ac:picMkLst>
        </pc:picChg>
        <pc:picChg chg="add mod">
          <ac:chgData name="هشام محمد وهبه السخاوى" userId="ee198aa5-d59b-4cee-bca8-567d4d1edeae" providerId="ADAL" clId="{96A9E770-35B8-4272-8DCF-5AFD0485AF64}" dt="2021-01-24T08:48:56.055" v="365" actId="14100"/>
          <ac:picMkLst>
            <pc:docMk/>
            <pc:sldMk cId="3387271569" sldId="324"/>
            <ac:picMk id="3" creationId="{ED3378B5-8DE7-4B1C-B744-4C4B68FDE83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CD6364-4F2F-4C64-BA20-BC2811AF07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59BF026-723B-44E6-9E9F-7A056E039D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Sources of  Energy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642F7A8-3F22-4955-AF59-0D4DFCFD7764}" type="parTrans" cxnId="{0A1BE059-4E61-41DA-A847-AB54F29CA4A5}">
      <dgm:prSet/>
      <dgm:spPr/>
      <dgm:t>
        <a:bodyPr/>
        <a:lstStyle/>
        <a:p>
          <a:endParaRPr lang="en-US" sz="1800"/>
        </a:p>
      </dgm:t>
    </dgm:pt>
    <dgm:pt modelId="{A7AE6CCA-83EB-4CB1-8ECD-74F09077D5FE}" type="sibTrans" cxnId="{0A1BE059-4E61-41DA-A847-AB54F29CA4A5}">
      <dgm:prSet/>
      <dgm:spPr/>
      <dgm:t>
        <a:bodyPr/>
        <a:lstStyle/>
        <a:p>
          <a:endParaRPr lang="en-US" sz="1800"/>
        </a:p>
      </dgm:t>
    </dgm:pt>
    <dgm:pt modelId="{ADB98765-925E-48CB-9D83-8D23B758A36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 Non- renewable 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(Fossil fuels)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F874B01C-EA50-42D8-A79E-0208D4973108}" type="parTrans" cxnId="{0CCBFC92-2EC3-46F2-9B29-5ACCE0082CEF}">
      <dgm:prSet/>
      <dgm:spPr/>
      <dgm:t>
        <a:bodyPr/>
        <a:lstStyle/>
        <a:p>
          <a:endParaRPr lang="en-US" sz="1800"/>
        </a:p>
      </dgm:t>
    </dgm:pt>
    <dgm:pt modelId="{0FDA3E3E-760C-45F6-8821-9281049255CF}" type="sibTrans" cxnId="{0CCBFC92-2EC3-46F2-9B29-5ACCE0082CEF}">
      <dgm:prSet/>
      <dgm:spPr/>
      <dgm:t>
        <a:bodyPr/>
        <a:lstStyle/>
        <a:p>
          <a:endParaRPr lang="en-US" sz="1800"/>
        </a:p>
      </dgm:t>
    </dgm:pt>
    <dgm:pt modelId="{25EB270F-7062-4C8B-BBD8-F084631373B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Oil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96E244B-F27C-4329-B0E6-4601B4BFA401}" type="parTrans" cxnId="{5425E667-D342-4C56-904A-9B2B87460653}">
      <dgm:prSet/>
      <dgm:spPr/>
      <dgm:t>
        <a:bodyPr/>
        <a:lstStyle/>
        <a:p>
          <a:endParaRPr lang="en-US" sz="1800"/>
        </a:p>
      </dgm:t>
    </dgm:pt>
    <dgm:pt modelId="{DDF058FB-3CA7-459C-97C5-83C8436DFCD7}" type="sibTrans" cxnId="{5425E667-D342-4C56-904A-9B2B87460653}">
      <dgm:prSet/>
      <dgm:spPr/>
      <dgm:t>
        <a:bodyPr/>
        <a:lstStyle/>
        <a:p>
          <a:endParaRPr lang="en-US" sz="1800"/>
        </a:p>
      </dgm:t>
    </dgm:pt>
    <dgm:pt modelId="{BD5D67E7-EE60-484C-9230-253F7445818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coal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E71EC88-20B0-4D2E-A8D0-785E85C0E922}" type="parTrans" cxnId="{14E0866B-372C-4B0E-BFBB-929B4A1D515F}">
      <dgm:prSet/>
      <dgm:spPr/>
      <dgm:t>
        <a:bodyPr/>
        <a:lstStyle/>
        <a:p>
          <a:endParaRPr lang="en-US" sz="1800"/>
        </a:p>
      </dgm:t>
    </dgm:pt>
    <dgm:pt modelId="{AE50D415-708D-4EA6-BCF4-994ABEE2A4CA}" type="sibTrans" cxnId="{14E0866B-372C-4B0E-BFBB-929B4A1D515F}">
      <dgm:prSet/>
      <dgm:spPr/>
      <dgm:t>
        <a:bodyPr/>
        <a:lstStyle/>
        <a:p>
          <a:endParaRPr lang="en-US" sz="1800"/>
        </a:p>
      </dgm:t>
    </dgm:pt>
    <dgm:pt modelId="{A1DF0DF3-F713-4C41-98AC-86D403885F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Natural gas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8874CCED-10B6-4638-873E-9053F3DBA00F}" type="parTrans" cxnId="{5271D035-24C5-4E5F-A8D4-B86FFC4008F1}">
      <dgm:prSet/>
      <dgm:spPr/>
      <dgm:t>
        <a:bodyPr/>
        <a:lstStyle/>
        <a:p>
          <a:endParaRPr lang="en-US" sz="1800"/>
        </a:p>
      </dgm:t>
    </dgm:pt>
    <dgm:pt modelId="{4AC37D59-5A21-439C-BA08-952E323EF51D}" type="sibTrans" cxnId="{5271D035-24C5-4E5F-A8D4-B86FFC4008F1}">
      <dgm:prSet/>
      <dgm:spPr/>
      <dgm:t>
        <a:bodyPr/>
        <a:lstStyle/>
        <a:p>
          <a:endParaRPr lang="en-US" sz="1800"/>
        </a:p>
      </dgm:t>
    </dgm:pt>
    <dgm:pt modelId="{45F1730E-1456-4833-B6AB-61AB3EB398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Renewable 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(Alternative energy sources)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75DC63A-8FAC-4DB5-9434-895592AA51C9}" type="parTrans" cxnId="{FE515CDD-C064-4021-BDE5-65FC9AA47EF9}">
      <dgm:prSet/>
      <dgm:spPr/>
      <dgm:t>
        <a:bodyPr/>
        <a:lstStyle/>
        <a:p>
          <a:endParaRPr lang="en-US" sz="1800"/>
        </a:p>
      </dgm:t>
    </dgm:pt>
    <dgm:pt modelId="{DBB2351C-CEA8-46E7-8537-D58D4A4A8266}" type="sibTrans" cxnId="{FE515CDD-C064-4021-BDE5-65FC9AA47EF9}">
      <dgm:prSet/>
      <dgm:spPr/>
      <dgm:t>
        <a:bodyPr/>
        <a:lstStyle/>
        <a:p>
          <a:endParaRPr lang="en-US" sz="1800"/>
        </a:p>
      </dgm:t>
    </dgm:pt>
    <dgm:pt modelId="{C5DF4AA9-376F-49FF-9993-CA94C48BA2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Sun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(solar power)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C3D2429-D204-41B8-85DD-EEE106F16CD0}" type="parTrans" cxnId="{D4008989-073E-4AA4-BEA1-7504D3581E94}">
      <dgm:prSet/>
      <dgm:spPr/>
      <dgm:t>
        <a:bodyPr/>
        <a:lstStyle/>
        <a:p>
          <a:endParaRPr lang="en-US" sz="1800"/>
        </a:p>
      </dgm:t>
    </dgm:pt>
    <dgm:pt modelId="{52DA1AB2-86AF-4446-B1B1-9BC2DF3E302E}" type="sibTrans" cxnId="{D4008989-073E-4AA4-BEA1-7504D3581E94}">
      <dgm:prSet/>
      <dgm:spPr/>
      <dgm:t>
        <a:bodyPr/>
        <a:lstStyle/>
        <a:p>
          <a:endParaRPr lang="en-US" sz="1800"/>
        </a:p>
      </dgm:t>
    </dgm:pt>
    <dgm:pt modelId="{F2CBEC98-EF4E-4056-A003-6CD0BF15169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water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1C8ED41D-6E19-4838-94DC-D22951AB9809}" type="parTrans" cxnId="{E75B299B-6687-40C9-B6EB-A393CAE37A15}">
      <dgm:prSet/>
      <dgm:spPr/>
      <dgm:t>
        <a:bodyPr/>
        <a:lstStyle/>
        <a:p>
          <a:endParaRPr lang="en-US" sz="1800"/>
        </a:p>
      </dgm:t>
    </dgm:pt>
    <dgm:pt modelId="{386DCA72-946B-438C-83CF-D234D7159347}" type="sibTrans" cxnId="{E75B299B-6687-40C9-B6EB-A393CAE37A15}">
      <dgm:prSet/>
      <dgm:spPr/>
      <dgm:t>
        <a:bodyPr/>
        <a:lstStyle/>
        <a:p>
          <a:endParaRPr lang="en-US" sz="1800"/>
        </a:p>
      </dgm:t>
    </dgm:pt>
    <dgm:pt modelId="{85AE8BCE-C63C-492E-AECE-CE0B9F9EE6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wind</a:t>
          </a:r>
          <a:endParaRPr kumimoji="0" lang="en-US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4FEC326-9CC6-424C-83CD-F22B308CA42F}" type="parTrans" cxnId="{CC855BE3-B632-45A7-96F0-348B621DE9EF}">
      <dgm:prSet/>
      <dgm:spPr/>
      <dgm:t>
        <a:bodyPr/>
        <a:lstStyle/>
        <a:p>
          <a:endParaRPr lang="en-US" sz="1800"/>
        </a:p>
      </dgm:t>
    </dgm:pt>
    <dgm:pt modelId="{7F2448C6-F88C-4487-A0FE-A21F5F3257AB}" type="sibTrans" cxnId="{CC855BE3-B632-45A7-96F0-348B621DE9EF}">
      <dgm:prSet/>
      <dgm:spPr/>
      <dgm:t>
        <a:bodyPr/>
        <a:lstStyle/>
        <a:p>
          <a:endParaRPr lang="en-US" sz="1800"/>
        </a:p>
      </dgm:t>
    </dgm:pt>
    <dgm:pt modelId="{AC20F216-DCED-49C0-BD73-38FBF8BBBF6E}" type="pres">
      <dgm:prSet presAssocID="{F1CD6364-4F2F-4C64-BA20-BC2811AF07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F60E2F-46F7-4EE6-86E8-78CD5F1BE171}" type="pres">
      <dgm:prSet presAssocID="{459BF026-723B-44E6-9E9F-7A056E039DC1}" presName="hierRoot1" presStyleCnt="0">
        <dgm:presLayoutVars>
          <dgm:hierBranch/>
        </dgm:presLayoutVars>
      </dgm:prSet>
      <dgm:spPr/>
    </dgm:pt>
    <dgm:pt modelId="{DA6559B5-C504-4709-A0A2-FDF2D3DD3AC2}" type="pres">
      <dgm:prSet presAssocID="{459BF026-723B-44E6-9E9F-7A056E039DC1}" presName="rootComposite1" presStyleCnt="0"/>
      <dgm:spPr/>
    </dgm:pt>
    <dgm:pt modelId="{C172ABA2-2C72-404C-80ED-BDCF8605806B}" type="pres">
      <dgm:prSet presAssocID="{459BF026-723B-44E6-9E9F-7A056E039DC1}" presName="rootText1" presStyleLbl="node0" presStyleIdx="0" presStyleCnt="1" custScaleX="188553" custLinFactNeighborY="8390">
        <dgm:presLayoutVars>
          <dgm:chPref val="3"/>
        </dgm:presLayoutVars>
      </dgm:prSet>
      <dgm:spPr/>
    </dgm:pt>
    <dgm:pt modelId="{196B0BFB-3891-45B8-92EF-F83403C38DCF}" type="pres">
      <dgm:prSet presAssocID="{459BF026-723B-44E6-9E9F-7A056E039DC1}" presName="rootConnector1" presStyleLbl="node1" presStyleIdx="0" presStyleCnt="0"/>
      <dgm:spPr/>
    </dgm:pt>
    <dgm:pt modelId="{B80EC487-E596-4B1F-967A-5B740C0511C2}" type="pres">
      <dgm:prSet presAssocID="{459BF026-723B-44E6-9E9F-7A056E039DC1}" presName="hierChild2" presStyleCnt="0"/>
      <dgm:spPr/>
    </dgm:pt>
    <dgm:pt modelId="{88D5BF08-5C33-4F6B-AEBE-EA646C8295FD}" type="pres">
      <dgm:prSet presAssocID="{F874B01C-EA50-42D8-A79E-0208D4973108}" presName="Name35" presStyleLbl="parChTrans1D2" presStyleIdx="0" presStyleCnt="2"/>
      <dgm:spPr/>
    </dgm:pt>
    <dgm:pt modelId="{65D84DC4-E2CA-4415-A50E-752C98D4C70F}" type="pres">
      <dgm:prSet presAssocID="{ADB98765-925E-48CB-9D83-8D23B758A362}" presName="hierRoot2" presStyleCnt="0">
        <dgm:presLayoutVars>
          <dgm:hierBranch/>
        </dgm:presLayoutVars>
      </dgm:prSet>
      <dgm:spPr/>
    </dgm:pt>
    <dgm:pt modelId="{1BA5B4D9-22BF-400C-9545-D490EFA4C8D2}" type="pres">
      <dgm:prSet presAssocID="{ADB98765-925E-48CB-9D83-8D23B758A362}" presName="rootComposite" presStyleCnt="0"/>
      <dgm:spPr/>
    </dgm:pt>
    <dgm:pt modelId="{97D8DDE1-9979-425B-964A-6024A84E0157}" type="pres">
      <dgm:prSet presAssocID="{ADB98765-925E-48CB-9D83-8D23B758A362}" presName="rootText" presStyleLbl="node2" presStyleIdx="0" presStyleCnt="2" custScaleX="262315">
        <dgm:presLayoutVars>
          <dgm:chPref val="3"/>
        </dgm:presLayoutVars>
      </dgm:prSet>
      <dgm:spPr/>
    </dgm:pt>
    <dgm:pt modelId="{6E8581C1-2AC7-447E-88F5-3299B811E55F}" type="pres">
      <dgm:prSet presAssocID="{ADB98765-925E-48CB-9D83-8D23B758A362}" presName="rootConnector" presStyleLbl="node2" presStyleIdx="0" presStyleCnt="2"/>
      <dgm:spPr/>
    </dgm:pt>
    <dgm:pt modelId="{E5935EFE-5AC6-4E49-8BC0-20B6D4BC42BE}" type="pres">
      <dgm:prSet presAssocID="{ADB98765-925E-48CB-9D83-8D23B758A362}" presName="hierChild4" presStyleCnt="0"/>
      <dgm:spPr/>
    </dgm:pt>
    <dgm:pt modelId="{064FAFCD-C24B-407F-AEE1-BC2198F55D28}" type="pres">
      <dgm:prSet presAssocID="{B96E244B-F27C-4329-B0E6-4601B4BFA401}" presName="Name35" presStyleLbl="parChTrans1D3" presStyleIdx="0" presStyleCnt="6"/>
      <dgm:spPr/>
    </dgm:pt>
    <dgm:pt modelId="{ECB4E2A9-E413-46D5-9583-F44D531E0CB5}" type="pres">
      <dgm:prSet presAssocID="{25EB270F-7062-4C8B-BBD8-F084631373B3}" presName="hierRoot2" presStyleCnt="0">
        <dgm:presLayoutVars>
          <dgm:hierBranch val="r"/>
        </dgm:presLayoutVars>
      </dgm:prSet>
      <dgm:spPr/>
    </dgm:pt>
    <dgm:pt modelId="{023B048E-FBCC-447C-9D33-64CC40E6B2BA}" type="pres">
      <dgm:prSet presAssocID="{25EB270F-7062-4C8B-BBD8-F084631373B3}" presName="rootComposite" presStyleCnt="0"/>
      <dgm:spPr/>
    </dgm:pt>
    <dgm:pt modelId="{480B4BC0-0B1D-4C2E-B090-A610B35DC125}" type="pres">
      <dgm:prSet presAssocID="{25EB270F-7062-4C8B-BBD8-F084631373B3}" presName="rootText" presStyleLbl="node3" presStyleIdx="0" presStyleCnt="6">
        <dgm:presLayoutVars>
          <dgm:chPref val="3"/>
        </dgm:presLayoutVars>
      </dgm:prSet>
      <dgm:spPr/>
    </dgm:pt>
    <dgm:pt modelId="{F168316A-BF89-454D-BB16-BF31FD848A17}" type="pres">
      <dgm:prSet presAssocID="{25EB270F-7062-4C8B-BBD8-F084631373B3}" presName="rootConnector" presStyleLbl="node3" presStyleIdx="0" presStyleCnt="6"/>
      <dgm:spPr/>
    </dgm:pt>
    <dgm:pt modelId="{5B9B60C0-21BB-4EF9-9CE2-3C60ECCC3A29}" type="pres">
      <dgm:prSet presAssocID="{25EB270F-7062-4C8B-BBD8-F084631373B3}" presName="hierChild4" presStyleCnt="0"/>
      <dgm:spPr/>
    </dgm:pt>
    <dgm:pt modelId="{8A448A4B-3BA7-40A3-B05A-9F81643D3E53}" type="pres">
      <dgm:prSet presAssocID="{25EB270F-7062-4C8B-BBD8-F084631373B3}" presName="hierChild5" presStyleCnt="0"/>
      <dgm:spPr/>
    </dgm:pt>
    <dgm:pt modelId="{3D35EDAD-A46D-45AA-9DB6-E2D764C082A9}" type="pres">
      <dgm:prSet presAssocID="{1E71EC88-20B0-4D2E-A8D0-785E85C0E922}" presName="Name35" presStyleLbl="parChTrans1D3" presStyleIdx="1" presStyleCnt="6"/>
      <dgm:spPr/>
    </dgm:pt>
    <dgm:pt modelId="{0C459D83-6454-45A8-8BBC-0D51ED3A6A55}" type="pres">
      <dgm:prSet presAssocID="{BD5D67E7-EE60-484C-9230-253F7445818A}" presName="hierRoot2" presStyleCnt="0">
        <dgm:presLayoutVars>
          <dgm:hierBranch val="r"/>
        </dgm:presLayoutVars>
      </dgm:prSet>
      <dgm:spPr/>
    </dgm:pt>
    <dgm:pt modelId="{360D9548-AF10-4B22-BB7B-72FFBC7A9E91}" type="pres">
      <dgm:prSet presAssocID="{BD5D67E7-EE60-484C-9230-253F7445818A}" presName="rootComposite" presStyleCnt="0"/>
      <dgm:spPr/>
    </dgm:pt>
    <dgm:pt modelId="{AEFBF340-0195-476C-878F-580703513897}" type="pres">
      <dgm:prSet presAssocID="{BD5D67E7-EE60-484C-9230-253F7445818A}" presName="rootText" presStyleLbl="node3" presStyleIdx="1" presStyleCnt="6">
        <dgm:presLayoutVars>
          <dgm:chPref val="3"/>
        </dgm:presLayoutVars>
      </dgm:prSet>
      <dgm:spPr/>
    </dgm:pt>
    <dgm:pt modelId="{74FCDE66-2991-42B6-AADD-97493F23D0EC}" type="pres">
      <dgm:prSet presAssocID="{BD5D67E7-EE60-484C-9230-253F7445818A}" presName="rootConnector" presStyleLbl="node3" presStyleIdx="1" presStyleCnt="6"/>
      <dgm:spPr/>
    </dgm:pt>
    <dgm:pt modelId="{96640DDE-1047-4D61-9E50-CDFC8499AE6B}" type="pres">
      <dgm:prSet presAssocID="{BD5D67E7-EE60-484C-9230-253F7445818A}" presName="hierChild4" presStyleCnt="0"/>
      <dgm:spPr/>
    </dgm:pt>
    <dgm:pt modelId="{77AED7C1-EB2E-4F75-A4BB-38CD92C1D93C}" type="pres">
      <dgm:prSet presAssocID="{BD5D67E7-EE60-484C-9230-253F7445818A}" presName="hierChild5" presStyleCnt="0"/>
      <dgm:spPr/>
    </dgm:pt>
    <dgm:pt modelId="{E9992157-186F-403A-BA3B-0B6EE71405FC}" type="pres">
      <dgm:prSet presAssocID="{8874CCED-10B6-4638-873E-9053F3DBA00F}" presName="Name35" presStyleLbl="parChTrans1D3" presStyleIdx="2" presStyleCnt="6"/>
      <dgm:spPr/>
    </dgm:pt>
    <dgm:pt modelId="{4329F70A-1DF5-40E8-A719-DF168A46354C}" type="pres">
      <dgm:prSet presAssocID="{A1DF0DF3-F713-4C41-98AC-86D403885F00}" presName="hierRoot2" presStyleCnt="0">
        <dgm:presLayoutVars>
          <dgm:hierBranch val="r"/>
        </dgm:presLayoutVars>
      </dgm:prSet>
      <dgm:spPr/>
    </dgm:pt>
    <dgm:pt modelId="{B388EC20-CDC4-43C6-A645-F23F3C923018}" type="pres">
      <dgm:prSet presAssocID="{A1DF0DF3-F713-4C41-98AC-86D403885F00}" presName="rootComposite" presStyleCnt="0"/>
      <dgm:spPr/>
    </dgm:pt>
    <dgm:pt modelId="{CAA8FF79-C642-4C8A-BA69-7F108B74C4AC}" type="pres">
      <dgm:prSet presAssocID="{A1DF0DF3-F713-4C41-98AC-86D403885F00}" presName="rootText" presStyleLbl="node3" presStyleIdx="2" presStyleCnt="6">
        <dgm:presLayoutVars>
          <dgm:chPref val="3"/>
        </dgm:presLayoutVars>
      </dgm:prSet>
      <dgm:spPr/>
    </dgm:pt>
    <dgm:pt modelId="{59583F11-91E3-4811-AACC-9EB0705CA5F6}" type="pres">
      <dgm:prSet presAssocID="{A1DF0DF3-F713-4C41-98AC-86D403885F00}" presName="rootConnector" presStyleLbl="node3" presStyleIdx="2" presStyleCnt="6"/>
      <dgm:spPr/>
    </dgm:pt>
    <dgm:pt modelId="{A2812FE2-5338-4E24-90F4-B0A53D432C2F}" type="pres">
      <dgm:prSet presAssocID="{A1DF0DF3-F713-4C41-98AC-86D403885F00}" presName="hierChild4" presStyleCnt="0"/>
      <dgm:spPr/>
    </dgm:pt>
    <dgm:pt modelId="{9FACAE38-C1BE-42F3-9AF4-230DFC41C8CB}" type="pres">
      <dgm:prSet presAssocID="{A1DF0DF3-F713-4C41-98AC-86D403885F00}" presName="hierChild5" presStyleCnt="0"/>
      <dgm:spPr/>
    </dgm:pt>
    <dgm:pt modelId="{87FF7B08-0246-48A7-8A89-FFBC691A0179}" type="pres">
      <dgm:prSet presAssocID="{ADB98765-925E-48CB-9D83-8D23B758A362}" presName="hierChild5" presStyleCnt="0"/>
      <dgm:spPr/>
    </dgm:pt>
    <dgm:pt modelId="{7F21C55B-5850-4F0B-9C9E-CA934B55BFBD}" type="pres">
      <dgm:prSet presAssocID="{975DC63A-8FAC-4DB5-9434-895592AA51C9}" presName="Name35" presStyleLbl="parChTrans1D2" presStyleIdx="1" presStyleCnt="2"/>
      <dgm:spPr/>
    </dgm:pt>
    <dgm:pt modelId="{15EBF808-B7BD-4881-AD96-14B9442E90DF}" type="pres">
      <dgm:prSet presAssocID="{45F1730E-1456-4833-B6AB-61AB3EB398FA}" presName="hierRoot2" presStyleCnt="0">
        <dgm:presLayoutVars>
          <dgm:hierBranch/>
        </dgm:presLayoutVars>
      </dgm:prSet>
      <dgm:spPr/>
    </dgm:pt>
    <dgm:pt modelId="{D397B148-330C-4C7B-8041-7D880361744A}" type="pres">
      <dgm:prSet presAssocID="{45F1730E-1456-4833-B6AB-61AB3EB398FA}" presName="rootComposite" presStyleCnt="0"/>
      <dgm:spPr/>
    </dgm:pt>
    <dgm:pt modelId="{43957FF0-C51C-46A3-9CDE-F65424ECA2A4}" type="pres">
      <dgm:prSet presAssocID="{45F1730E-1456-4833-B6AB-61AB3EB398FA}" presName="rootText" presStyleLbl="node2" presStyleIdx="1" presStyleCnt="2" custScaleX="276351">
        <dgm:presLayoutVars>
          <dgm:chPref val="3"/>
        </dgm:presLayoutVars>
      </dgm:prSet>
      <dgm:spPr/>
    </dgm:pt>
    <dgm:pt modelId="{D078F8AB-7657-468B-A102-3A5DF976CB32}" type="pres">
      <dgm:prSet presAssocID="{45F1730E-1456-4833-B6AB-61AB3EB398FA}" presName="rootConnector" presStyleLbl="node2" presStyleIdx="1" presStyleCnt="2"/>
      <dgm:spPr/>
    </dgm:pt>
    <dgm:pt modelId="{029D445F-E00D-4CC5-84A7-50C87E511099}" type="pres">
      <dgm:prSet presAssocID="{45F1730E-1456-4833-B6AB-61AB3EB398FA}" presName="hierChild4" presStyleCnt="0"/>
      <dgm:spPr/>
    </dgm:pt>
    <dgm:pt modelId="{7F4A129C-8A36-4360-AB87-6C9C22882181}" type="pres">
      <dgm:prSet presAssocID="{AC3D2429-D204-41B8-85DD-EEE106F16CD0}" presName="Name35" presStyleLbl="parChTrans1D3" presStyleIdx="3" presStyleCnt="6"/>
      <dgm:spPr/>
    </dgm:pt>
    <dgm:pt modelId="{9561ADDF-2571-4DBD-B6ED-BD63A03D9A4B}" type="pres">
      <dgm:prSet presAssocID="{C5DF4AA9-376F-49FF-9993-CA94C48BA295}" presName="hierRoot2" presStyleCnt="0">
        <dgm:presLayoutVars>
          <dgm:hierBranch val="r"/>
        </dgm:presLayoutVars>
      </dgm:prSet>
      <dgm:spPr/>
    </dgm:pt>
    <dgm:pt modelId="{BDD7295C-56BC-4AD4-B351-38859AD2AECF}" type="pres">
      <dgm:prSet presAssocID="{C5DF4AA9-376F-49FF-9993-CA94C48BA295}" presName="rootComposite" presStyleCnt="0"/>
      <dgm:spPr/>
    </dgm:pt>
    <dgm:pt modelId="{D11F51E8-FAD3-4A51-BDD7-7645203A7028}" type="pres">
      <dgm:prSet presAssocID="{C5DF4AA9-376F-49FF-9993-CA94C48BA295}" presName="rootText" presStyleLbl="node3" presStyleIdx="3" presStyleCnt="6">
        <dgm:presLayoutVars>
          <dgm:chPref val="3"/>
        </dgm:presLayoutVars>
      </dgm:prSet>
      <dgm:spPr/>
    </dgm:pt>
    <dgm:pt modelId="{625B9611-4F4F-4E40-92ED-810C622CD523}" type="pres">
      <dgm:prSet presAssocID="{C5DF4AA9-376F-49FF-9993-CA94C48BA295}" presName="rootConnector" presStyleLbl="node3" presStyleIdx="3" presStyleCnt="6"/>
      <dgm:spPr/>
    </dgm:pt>
    <dgm:pt modelId="{3ECF7454-9EB6-4960-9B80-C0322B40E0FE}" type="pres">
      <dgm:prSet presAssocID="{C5DF4AA9-376F-49FF-9993-CA94C48BA295}" presName="hierChild4" presStyleCnt="0"/>
      <dgm:spPr/>
    </dgm:pt>
    <dgm:pt modelId="{AE288A7B-6CF3-4FBE-BA5A-F1DBA4BC6C0F}" type="pres">
      <dgm:prSet presAssocID="{C5DF4AA9-376F-49FF-9993-CA94C48BA295}" presName="hierChild5" presStyleCnt="0"/>
      <dgm:spPr/>
    </dgm:pt>
    <dgm:pt modelId="{8A4AD246-DD45-4592-99E6-05D73342A56D}" type="pres">
      <dgm:prSet presAssocID="{1C8ED41D-6E19-4838-94DC-D22951AB9809}" presName="Name35" presStyleLbl="parChTrans1D3" presStyleIdx="4" presStyleCnt="6"/>
      <dgm:spPr/>
    </dgm:pt>
    <dgm:pt modelId="{1C4BCAF1-89B0-4571-8A2C-8B123D07E5EE}" type="pres">
      <dgm:prSet presAssocID="{F2CBEC98-EF4E-4056-A003-6CD0BF151692}" presName="hierRoot2" presStyleCnt="0">
        <dgm:presLayoutVars>
          <dgm:hierBranch val="r"/>
        </dgm:presLayoutVars>
      </dgm:prSet>
      <dgm:spPr/>
    </dgm:pt>
    <dgm:pt modelId="{8A46F06A-7D66-4B69-B5B9-A3905CA910E2}" type="pres">
      <dgm:prSet presAssocID="{F2CBEC98-EF4E-4056-A003-6CD0BF151692}" presName="rootComposite" presStyleCnt="0"/>
      <dgm:spPr/>
    </dgm:pt>
    <dgm:pt modelId="{BAB34B28-17E2-4FDF-9D5A-DE5E5F07FB8E}" type="pres">
      <dgm:prSet presAssocID="{F2CBEC98-EF4E-4056-A003-6CD0BF151692}" presName="rootText" presStyleLbl="node3" presStyleIdx="4" presStyleCnt="6">
        <dgm:presLayoutVars>
          <dgm:chPref val="3"/>
        </dgm:presLayoutVars>
      </dgm:prSet>
      <dgm:spPr/>
    </dgm:pt>
    <dgm:pt modelId="{C69BCB86-277D-4726-AA95-B139CAB05915}" type="pres">
      <dgm:prSet presAssocID="{F2CBEC98-EF4E-4056-A003-6CD0BF151692}" presName="rootConnector" presStyleLbl="node3" presStyleIdx="4" presStyleCnt="6"/>
      <dgm:spPr/>
    </dgm:pt>
    <dgm:pt modelId="{09080DDE-3A2A-48CA-8A47-58FB8170CE32}" type="pres">
      <dgm:prSet presAssocID="{F2CBEC98-EF4E-4056-A003-6CD0BF151692}" presName="hierChild4" presStyleCnt="0"/>
      <dgm:spPr/>
    </dgm:pt>
    <dgm:pt modelId="{0B3FA787-BC47-469B-942E-F7F568BC874C}" type="pres">
      <dgm:prSet presAssocID="{F2CBEC98-EF4E-4056-A003-6CD0BF151692}" presName="hierChild5" presStyleCnt="0"/>
      <dgm:spPr/>
    </dgm:pt>
    <dgm:pt modelId="{9C88E715-A13D-469D-9D80-135162D80D24}" type="pres">
      <dgm:prSet presAssocID="{64FEC326-9CC6-424C-83CD-F22B308CA42F}" presName="Name35" presStyleLbl="parChTrans1D3" presStyleIdx="5" presStyleCnt="6"/>
      <dgm:spPr/>
    </dgm:pt>
    <dgm:pt modelId="{2E09BB48-C5CE-4AAC-91AA-2D0D64F2DD5F}" type="pres">
      <dgm:prSet presAssocID="{85AE8BCE-C63C-492E-AECE-CE0B9F9EE6DA}" presName="hierRoot2" presStyleCnt="0">
        <dgm:presLayoutVars>
          <dgm:hierBranch val="r"/>
        </dgm:presLayoutVars>
      </dgm:prSet>
      <dgm:spPr/>
    </dgm:pt>
    <dgm:pt modelId="{F9E0171B-9DAF-4080-AFBE-2E9ACBC575C7}" type="pres">
      <dgm:prSet presAssocID="{85AE8BCE-C63C-492E-AECE-CE0B9F9EE6DA}" presName="rootComposite" presStyleCnt="0"/>
      <dgm:spPr/>
    </dgm:pt>
    <dgm:pt modelId="{0153E02B-49A7-4A73-95C8-75540AA48F79}" type="pres">
      <dgm:prSet presAssocID="{85AE8BCE-C63C-492E-AECE-CE0B9F9EE6DA}" presName="rootText" presStyleLbl="node3" presStyleIdx="5" presStyleCnt="6">
        <dgm:presLayoutVars>
          <dgm:chPref val="3"/>
        </dgm:presLayoutVars>
      </dgm:prSet>
      <dgm:spPr/>
    </dgm:pt>
    <dgm:pt modelId="{D4AFBA27-F853-453D-B1A0-49D57DD90AC6}" type="pres">
      <dgm:prSet presAssocID="{85AE8BCE-C63C-492E-AECE-CE0B9F9EE6DA}" presName="rootConnector" presStyleLbl="node3" presStyleIdx="5" presStyleCnt="6"/>
      <dgm:spPr/>
    </dgm:pt>
    <dgm:pt modelId="{0A8D007F-6581-4A32-9B65-9DB77CD29C46}" type="pres">
      <dgm:prSet presAssocID="{85AE8BCE-C63C-492E-AECE-CE0B9F9EE6DA}" presName="hierChild4" presStyleCnt="0"/>
      <dgm:spPr/>
    </dgm:pt>
    <dgm:pt modelId="{5395356A-A20F-42EB-A803-45ADD02CD8BE}" type="pres">
      <dgm:prSet presAssocID="{85AE8BCE-C63C-492E-AECE-CE0B9F9EE6DA}" presName="hierChild5" presStyleCnt="0"/>
      <dgm:spPr/>
    </dgm:pt>
    <dgm:pt modelId="{32CBBD78-1D32-4252-80CB-CAE534926871}" type="pres">
      <dgm:prSet presAssocID="{45F1730E-1456-4833-B6AB-61AB3EB398FA}" presName="hierChild5" presStyleCnt="0"/>
      <dgm:spPr/>
    </dgm:pt>
    <dgm:pt modelId="{E36393A4-A611-4236-85E4-FDC10DBBF714}" type="pres">
      <dgm:prSet presAssocID="{459BF026-723B-44E6-9E9F-7A056E039DC1}" presName="hierChild3" presStyleCnt="0"/>
      <dgm:spPr/>
    </dgm:pt>
  </dgm:ptLst>
  <dgm:cxnLst>
    <dgm:cxn modelId="{33611A0B-39AA-4960-8E56-8829936E13A1}" type="presOf" srcId="{A1DF0DF3-F713-4C41-98AC-86D403885F00}" destId="{CAA8FF79-C642-4C8A-BA69-7F108B74C4AC}" srcOrd="0" destOrd="0" presId="urn:microsoft.com/office/officeart/2005/8/layout/orgChart1"/>
    <dgm:cxn modelId="{DE28F30E-711B-4B43-BF1C-8286E231A22F}" type="presOf" srcId="{975DC63A-8FAC-4DB5-9434-895592AA51C9}" destId="{7F21C55B-5850-4F0B-9C9E-CA934B55BFBD}" srcOrd="0" destOrd="0" presId="urn:microsoft.com/office/officeart/2005/8/layout/orgChart1"/>
    <dgm:cxn modelId="{B5588712-11E8-42FC-AD8B-0740E041A26D}" type="presOf" srcId="{85AE8BCE-C63C-492E-AECE-CE0B9F9EE6DA}" destId="{D4AFBA27-F853-453D-B1A0-49D57DD90AC6}" srcOrd="1" destOrd="0" presId="urn:microsoft.com/office/officeart/2005/8/layout/orgChart1"/>
    <dgm:cxn modelId="{A0F86419-B470-4C35-8014-A4B90AF1CB90}" type="presOf" srcId="{25EB270F-7062-4C8B-BBD8-F084631373B3}" destId="{F168316A-BF89-454D-BB16-BF31FD848A17}" srcOrd="1" destOrd="0" presId="urn:microsoft.com/office/officeart/2005/8/layout/orgChart1"/>
    <dgm:cxn modelId="{B6700125-46E0-4249-9BD8-512605E3F662}" type="presOf" srcId="{1E71EC88-20B0-4D2E-A8D0-785E85C0E922}" destId="{3D35EDAD-A46D-45AA-9DB6-E2D764C082A9}" srcOrd="0" destOrd="0" presId="urn:microsoft.com/office/officeart/2005/8/layout/orgChart1"/>
    <dgm:cxn modelId="{E76D8234-F92E-4C5F-BD34-2844D08EA8A3}" type="presOf" srcId="{ADB98765-925E-48CB-9D83-8D23B758A362}" destId="{6E8581C1-2AC7-447E-88F5-3299B811E55F}" srcOrd="1" destOrd="0" presId="urn:microsoft.com/office/officeart/2005/8/layout/orgChart1"/>
    <dgm:cxn modelId="{5271D035-24C5-4E5F-A8D4-B86FFC4008F1}" srcId="{ADB98765-925E-48CB-9D83-8D23B758A362}" destId="{A1DF0DF3-F713-4C41-98AC-86D403885F00}" srcOrd="2" destOrd="0" parTransId="{8874CCED-10B6-4638-873E-9053F3DBA00F}" sibTransId="{4AC37D59-5A21-439C-BA08-952E323EF51D}"/>
    <dgm:cxn modelId="{98356B36-0919-4258-B263-D337483C9877}" type="presOf" srcId="{85AE8BCE-C63C-492E-AECE-CE0B9F9EE6DA}" destId="{0153E02B-49A7-4A73-95C8-75540AA48F79}" srcOrd="0" destOrd="0" presId="urn:microsoft.com/office/officeart/2005/8/layout/orgChart1"/>
    <dgm:cxn modelId="{56E88B40-A8B8-4E7C-85CE-58727DD895F6}" type="presOf" srcId="{F874B01C-EA50-42D8-A79E-0208D4973108}" destId="{88D5BF08-5C33-4F6B-AEBE-EA646C8295FD}" srcOrd="0" destOrd="0" presId="urn:microsoft.com/office/officeart/2005/8/layout/orgChart1"/>
    <dgm:cxn modelId="{19BEFD60-DBE5-47F0-87FF-BDA4F022E381}" type="presOf" srcId="{A1DF0DF3-F713-4C41-98AC-86D403885F00}" destId="{59583F11-91E3-4811-AACC-9EB0705CA5F6}" srcOrd="1" destOrd="0" presId="urn:microsoft.com/office/officeart/2005/8/layout/orgChart1"/>
    <dgm:cxn modelId="{73C0D243-0395-430D-AA26-02E24078CC8D}" type="presOf" srcId="{ADB98765-925E-48CB-9D83-8D23B758A362}" destId="{97D8DDE1-9979-425B-964A-6024A84E0157}" srcOrd="0" destOrd="0" presId="urn:microsoft.com/office/officeart/2005/8/layout/orgChart1"/>
    <dgm:cxn modelId="{D42DF865-F9A5-4D08-9D07-2F7B5F213080}" type="presOf" srcId="{25EB270F-7062-4C8B-BBD8-F084631373B3}" destId="{480B4BC0-0B1D-4C2E-B090-A610B35DC125}" srcOrd="0" destOrd="0" presId="urn:microsoft.com/office/officeart/2005/8/layout/orgChart1"/>
    <dgm:cxn modelId="{5D686A66-2BF8-4BC7-87CD-2CCD8B11BF69}" type="presOf" srcId="{1C8ED41D-6E19-4838-94DC-D22951AB9809}" destId="{8A4AD246-DD45-4592-99E6-05D73342A56D}" srcOrd="0" destOrd="0" presId="urn:microsoft.com/office/officeart/2005/8/layout/orgChart1"/>
    <dgm:cxn modelId="{5425E667-D342-4C56-904A-9B2B87460653}" srcId="{ADB98765-925E-48CB-9D83-8D23B758A362}" destId="{25EB270F-7062-4C8B-BBD8-F084631373B3}" srcOrd="0" destOrd="0" parTransId="{B96E244B-F27C-4329-B0E6-4601B4BFA401}" sibTransId="{DDF058FB-3CA7-459C-97C5-83C8436DFCD7}"/>
    <dgm:cxn modelId="{D359B369-B494-4193-AFD4-7453059ED863}" type="presOf" srcId="{459BF026-723B-44E6-9E9F-7A056E039DC1}" destId="{C172ABA2-2C72-404C-80ED-BDCF8605806B}" srcOrd="0" destOrd="0" presId="urn:microsoft.com/office/officeart/2005/8/layout/orgChart1"/>
    <dgm:cxn modelId="{14E0866B-372C-4B0E-BFBB-929B4A1D515F}" srcId="{ADB98765-925E-48CB-9D83-8D23B758A362}" destId="{BD5D67E7-EE60-484C-9230-253F7445818A}" srcOrd="1" destOrd="0" parTransId="{1E71EC88-20B0-4D2E-A8D0-785E85C0E922}" sibTransId="{AE50D415-708D-4EA6-BCF4-994ABEE2A4CA}"/>
    <dgm:cxn modelId="{C09B7671-2FB4-43CF-80A9-F71DDFD370F8}" type="presOf" srcId="{F2CBEC98-EF4E-4056-A003-6CD0BF151692}" destId="{BAB34B28-17E2-4FDF-9D5A-DE5E5F07FB8E}" srcOrd="0" destOrd="0" presId="urn:microsoft.com/office/officeart/2005/8/layout/orgChart1"/>
    <dgm:cxn modelId="{EC82F774-4D3D-4BC1-B152-94BA7BAB7004}" type="presOf" srcId="{C5DF4AA9-376F-49FF-9993-CA94C48BA295}" destId="{625B9611-4F4F-4E40-92ED-810C622CD523}" srcOrd="1" destOrd="0" presId="urn:microsoft.com/office/officeart/2005/8/layout/orgChart1"/>
    <dgm:cxn modelId="{97992279-71A6-4D95-AD41-5CE4F2EE0B2B}" type="presOf" srcId="{C5DF4AA9-376F-49FF-9993-CA94C48BA295}" destId="{D11F51E8-FAD3-4A51-BDD7-7645203A7028}" srcOrd="0" destOrd="0" presId="urn:microsoft.com/office/officeart/2005/8/layout/orgChart1"/>
    <dgm:cxn modelId="{0A1BE059-4E61-41DA-A847-AB54F29CA4A5}" srcId="{F1CD6364-4F2F-4C64-BA20-BC2811AF076A}" destId="{459BF026-723B-44E6-9E9F-7A056E039DC1}" srcOrd="0" destOrd="0" parTransId="{6642F7A8-3F22-4955-AF59-0D4DFCFD7764}" sibTransId="{A7AE6CCA-83EB-4CB1-8ECD-74F09077D5FE}"/>
    <dgm:cxn modelId="{47BFAD5A-A027-4AB1-8857-5863BA96C6C0}" type="presOf" srcId="{F1CD6364-4F2F-4C64-BA20-BC2811AF076A}" destId="{AC20F216-DCED-49C0-BD73-38FBF8BBBF6E}" srcOrd="0" destOrd="0" presId="urn:microsoft.com/office/officeart/2005/8/layout/orgChart1"/>
    <dgm:cxn modelId="{1025A687-A35A-49DC-8692-D0ED99609854}" type="presOf" srcId="{64FEC326-9CC6-424C-83CD-F22B308CA42F}" destId="{9C88E715-A13D-469D-9D80-135162D80D24}" srcOrd="0" destOrd="0" presId="urn:microsoft.com/office/officeart/2005/8/layout/orgChart1"/>
    <dgm:cxn modelId="{D4008989-073E-4AA4-BEA1-7504D3581E94}" srcId="{45F1730E-1456-4833-B6AB-61AB3EB398FA}" destId="{C5DF4AA9-376F-49FF-9993-CA94C48BA295}" srcOrd="0" destOrd="0" parTransId="{AC3D2429-D204-41B8-85DD-EEE106F16CD0}" sibTransId="{52DA1AB2-86AF-4446-B1B1-9BC2DF3E302E}"/>
    <dgm:cxn modelId="{BE36748B-8DB0-4290-8BDD-1787119FA955}" type="presOf" srcId="{AC3D2429-D204-41B8-85DD-EEE106F16CD0}" destId="{7F4A129C-8A36-4360-AB87-6C9C22882181}" srcOrd="0" destOrd="0" presId="urn:microsoft.com/office/officeart/2005/8/layout/orgChart1"/>
    <dgm:cxn modelId="{0CCBFC92-2EC3-46F2-9B29-5ACCE0082CEF}" srcId="{459BF026-723B-44E6-9E9F-7A056E039DC1}" destId="{ADB98765-925E-48CB-9D83-8D23B758A362}" srcOrd="0" destOrd="0" parTransId="{F874B01C-EA50-42D8-A79E-0208D4973108}" sibTransId="{0FDA3E3E-760C-45F6-8821-9281049255CF}"/>
    <dgm:cxn modelId="{07691693-DC62-4B9F-8F6B-A0A828A58A09}" type="presOf" srcId="{F2CBEC98-EF4E-4056-A003-6CD0BF151692}" destId="{C69BCB86-277D-4726-AA95-B139CAB05915}" srcOrd="1" destOrd="0" presId="urn:microsoft.com/office/officeart/2005/8/layout/orgChart1"/>
    <dgm:cxn modelId="{DE55BD95-F1E3-4E42-B43D-2FFF80FF4689}" type="presOf" srcId="{459BF026-723B-44E6-9E9F-7A056E039DC1}" destId="{196B0BFB-3891-45B8-92EF-F83403C38DCF}" srcOrd="1" destOrd="0" presId="urn:microsoft.com/office/officeart/2005/8/layout/orgChart1"/>
    <dgm:cxn modelId="{E75B299B-6687-40C9-B6EB-A393CAE37A15}" srcId="{45F1730E-1456-4833-B6AB-61AB3EB398FA}" destId="{F2CBEC98-EF4E-4056-A003-6CD0BF151692}" srcOrd="1" destOrd="0" parTransId="{1C8ED41D-6E19-4838-94DC-D22951AB9809}" sibTransId="{386DCA72-946B-438C-83CF-D234D7159347}"/>
    <dgm:cxn modelId="{E536AFBC-94D9-4535-B942-5C1F229D3FD2}" type="presOf" srcId="{BD5D67E7-EE60-484C-9230-253F7445818A}" destId="{AEFBF340-0195-476C-878F-580703513897}" srcOrd="0" destOrd="0" presId="urn:microsoft.com/office/officeart/2005/8/layout/orgChart1"/>
    <dgm:cxn modelId="{750FC3D0-1308-472D-ADA9-65117CDE4680}" type="presOf" srcId="{B96E244B-F27C-4329-B0E6-4601B4BFA401}" destId="{064FAFCD-C24B-407F-AEE1-BC2198F55D28}" srcOrd="0" destOrd="0" presId="urn:microsoft.com/office/officeart/2005/8/layout/orgChart1"/>
    <dgm:cxn modelId="{FE515CDD-C064-4021-BDE5-65FC9AA47EF9}" srcId="{459BF026-723B-44E6-9E9F-7A056E039DC1}" destId="{45F1730E-1456-4833-B6AB-61AB3EB398FA}" srcOrd="1" destOrd="0" parTransId="{975DC63A-8FAC-4DB5-9434-895592AA51C9}" sibTransId="{DBB2351C-CEA8-46E7-8537-D58D4A4A8266}"/>
    <dgm:cxn modelId="{AD262FDE-D824-4EF9-9E3A-5CB229448227}" type="presOf" srcId="{8874CCED-10B6-4638-873E-9053F3DBA00F}" destId="{E9992157-186F-403A-BA3B-0B6EE71405FC}" srcOrd="0" destOrd="0" presId="urn:microsoft.com/office/officeart/2005/8/layout/orgChart1"/>
    <dgm:cxn modelId="{CD3D20E0-72E6-4514-A8FA-00BF77DC0E5D}" type="presOf" srcId="{BD5D67E7-EE60-484C-9230-253F7445818A}" destId="{74FCDE66-2991-42B6-AADD-97493F23D0EC}" srcOrd="1" destOrd="0" presId="urn:microsoft.com/office/officeart/2005/8/layout/orgChart1"/>
    <dgm:cxn modelId="{CC855BE3-B632-45A7-96F0-348B621DE9EF}" srcId="{45F1730E-1456-4833-B6AB-61AB3EB398FA}" destId="{85AE8BCE-C63C-492E-AECE-CE0B9F9EE6DA}" srcOrd="2" destOrd="0" parTransId="{64FEC326-9CC6-424C-83CD-F22B308CA42F}" sibTransId="{7F2448C6-F88C-4487-A0FE-A21F5F3257AB}"/>
    <dgm:cxn modelId="{D60243E8-DA85-474A-95C7-35B6B4492509}" type="presOf" srcId="{45F1730E-1456-4833-B6AB-61AB3EB398FA}" destId="{D078F8AB-7657-468B-A102-3A5DF976CB32}" srcOrd="1" destOrd="0" presId="urn:microsoft.com/office/officeart/2005/8/layout/orgChart1"/>
    <dgm:cxn modelId="{5CF8F6F4-212E-461A-ADC9-1C85B72AECF4}" type="presOf" srcId="{45F1730E-1456-4833-B6AB-61AB3EB398FA}" destId="{43957FF0-C51C-46A3-9CDE-F65424ECA2A4}" srcOrd="0" destOrd="0" presId="urn:microsoft.com/office/officeart/2005/8/layout/orgChart1"/>
    <dgm:cxn modelId="{1167FD2D-F3D3-44F1-9BA5-C77BB3EDD349}" type="presParOf" srcId="{AC20F216-DCED-49C0-BD73-38FBF8BBBF6E}" destId="{B1F60E2F-46F7-4EE6-86E8-78CD5F1BE171}" srcOrd="0" destOrd="0" presId="urn:microsoft.com/office/officeart/2005/8/layout/orgChart1"/>
    <dgm:cxn modelId="{D59BA5BE-7322-4B02-BE11-BFDA6CB899F8}" type="presParOf" srcId="{B1F60E2F-46F7-4EE6-86E8-78CD5F1BE171}" destId="{DA6559B5-C504-4709-A0A2-FDF2D3DD3AC2}" srcOrd="0" destOrd="0" presId="urn:microsoft.com/office/officeart/2005/8/layout/orgChart1"/>
    <dgm:cxn modelId="{81A61D82-4230-4DDD-84AD-8DFC29EB5106}" type="presParOf" srcId="{DA6559B5-C504-4709-A0A2-FDF2D3DD3AC2}" destId="{C172ABA2-2C72-404C-80ED-BDCF8605806B}" srcOrd="0" destOrd="0" presId="urn:microsoft.com/office/officeart/2005/8/layout/orgChart1"/>
    <dgm:cxn modelId="{4B4C9C7C-1A10-412C-B861-FE47E59265F6}" type="presParOf" srcId="{DA6559B5-C504-4709-A0A2-FDF2D3DD3AC2}" destId="{196B0BFB-3891-45B8-92EF-F83403C38DCF}" srcOrd="1" destOrd="0" presId="urn:microsoft.com/office/officeart/2005/8/layout/orgChart1"/>
    <dgm:cxn modelId="{294E08E7-792F-4BBC-8496-991CA71093E0}" type="presParOf" srcId="{B1F60E2F-46F7-4EE6-86E8-78CD5F1BE171}" destId="{B80EC487-E596-4B1F-967A-5B740C0511C2}" srcOrd="1" destOrd="0" presId="urn:microsoft.com/office/officeart/2005/8/layout/orgChart1"/>
    <dgm:cxn modelId="{BCBF1381-AD31-469E-BBBF-864CBCA63B8E}" type="presParOf" srcId="{B80EC487-E596-4B1F-967A-5B740C0511C2}" destId="{88D5BF08-5C33-4F6B-AEBE-EA646C8295FD}" srcOrd="0" destOrd="0" presId="urn:microsoft.com/office/officeart/2005/8/layout/orgChart1"/>
    <dgm:cxn modelId="{75EE9799-FE03-4F12-AEA3-B9252BD1617C}" type="presParOf" srcId="{B80EC487-E596-4B1F-967A-5B740C0511C2}" destId="{65D84DC4-E2CA-4415-A50E-752C98D4C70F}" srcOrd="1" destOrd="0" presId="urn:microsoft.com/office/officeart/2005/8/layout/orgChart1"/>
    <dgm:cxn modelId="{5489B1D5-3835-48E2-9A5A-BDAF6C05A6C2}" type="presParOf" srcId="{65D84DC4-E2CA-4415-A50E-752C98D4C70F}" destId="{1BA5B4D9-22BF-400C-9545-D490EFA4C8D2}" srcOrd="0" destOrd="0" presId="urn:microsoft.com/office/officeart/2005/8/layout/orgChart1"/>
    <dgm:cxn modelId="{2A9DC13F-9F87-4EE0-A0C2-3ADE4ED317B5}" type="presParOf" srcId="{1BA5B4D9-22BF-400C-9545-D490EFA4C8D2}" destId="{97D8DDE1-9979-425B-964A-6024A84E0157}" srcOrd="0" destOrd="0" presId="urn:microsoft.com/office/officeart/2005/8/layout/orgChart1"/>
    <dgm:cxn modelId="{3AE3EBDB-608E-4FDA-BA0B-A541617F9E48}" type="presParOf" srcId="{1BA5B4D9-22BF-400C-9545-D490EFA4C8D2}" destId="{6E8581C1-2AC7-447E-88F5-3299B811E55F}" srcOrd="1" destOrd="0" presId="urn:microsoft.com/office/officeart/2005/8/layout/orgChart1"/>
    <dgm:cxn modelId="{9DB7286A-B88A-444F-A65E-6EC4CBF28DDA}" type="presParOf" srcId="{65D84DC4-E2CA-4415-A50E-752C98D4C70F}" destId="{E5935EFE-5AC6-4E49-8BC0-20B6D4BC42BE}" srcOrd="1" destOrd="0" presId="urn:microsoft.com/office/officeart/2005/8/layout/orgChart1"/>
    <dgm:cxn modelId="{E7FF293A-3228-4B8F-8A04-662407903692}" type="presParOf" srcId="{E5935EFE-5AC6-4E49-8BC0-20B6D4BC42BE}" destId="{064FAFCD-C24B-407F-AEE1-BC2198F55D28}" srcOrd="0" destOrd="0" presId="urn:microsoft.com/office/officeart/2005/8/layout/orgChart1"/>
    <dgm:cxn modelId="{49BB86B9-430D-4FF2-85B6-A93522EFB6CE}" type="presParOf" srcId="{E5935EFE-5AC6-4E49-8BC0-20B6D4BC42BE}" destId="{ECB4E2A9-E413-46D5-9583-F44D531E0CB5}" srcOrd="1" destOrd="0" presId="urn:microsoft.com/office/officeart/2005/8/layout/orgChart1"/>
    <dgm:cxn modelId="{2A839314-F561-4CB5-8F67-5EB50F9AE6F0}" type="presParOf" srcId="{ECB4E2A9-E413-46D5-9583-F44D531E0CB5}" destId="{023B048E-FBCC-447C-9D33-64CC40E6B2BA}" srcOrd="0" destOrd="0" presId="urn:microsoft.com/office/officeart/2005/8/layout/orgChart1"/>
    <dgm:cxn modelId="{491DD49B-4279-481A-9815-04B27EBC6C93}" type="presParOf" srcId="{023B048E-FBCC-447C-9D33-64CC40E6B2BA}" destId="{480B4BC0-0B1D-4C2E-B090-A610B35DC125}" srcOrd="0" destOrd="0" presId="urn:microsoft.com/office/officeart/2005/8/layout/orgChart1"/>
    <dgm:cxn modelId="{9458F338-E2EC-4B49-A6B7-344DAD1C1BCC}" type="presParOf" srcId="{023B048E-FBCC-447C-9D33-64CC40E6B2BA}" destId="{F168316A-BF89-454D-BB16-BF31FD848A17}" srcOrd="1" destOrd="0" presId="urn:microsoft.com/office/officeart/2005/8/layout/orgChart1"/>
    <dgm:cxn modelId="{2DEF35CD-6C3A-4919-ACA3-F3C87A70A8BA}" type="presParOf" srcId="{ECB4E2A9-E413-46D5-9583-F44D531E0CB5}" destId="{5B9B60C0-21BB-4EF9-9CE2-3C60ECCC3A29}" srcOrd="1" destOrd="0" presId="urn:microsoft.com/office/officeart/2005/8/layout/orgChart1"/>
    <dgm:cxn modelId="{EA351C5B-A6B3-4F07-92C5-263D28714824}" type="presParOf" srcId="{ECB4E2A9-E413-46D5-9583-F44D531E0CB5}" destId="{8A448A4B-3BA7-40A3-B05A-9F81643D3E53}" srcOrd="2" destOrd="0" presId="urn:microsoft.com/office/officeart/2005/8/layout/orgChart1"/>
    <dgm:cxn modelId="{86AF9856-011D-4722-82CC-318CC9C65430}" type="presParOf" srcId="{E5935EFE-5AC6-4E49-8BC0-20B6D4BC42BE}" destId="{3D35EDAD-A46D-45AA-9DB6-E2D764C082A9}" srcOrd="2" destOrd="0" presId="urn:microsoft.com/office/officeart/2005/8/layout/orgChart1"/>
    <dgm:cxn modelId="{3B0FD92E-CB77-4396-860A-51DD3DEDC304}" type="presParOf" srcId="{E5935EFE-5AC6-4E49-8BC0-20B6D4BC42BE}" destId="{0C459D83-6454-45A8-8BBC-0D51ED3A6A55}" srcOrd="3" destOrd="0" presId="urn:microsoft.com/office/officeart/2005/8/layout/orgChart1"/>
    <dgm:cxn modelId="{AB9D59CD-0E2E-4CFE-B7FD-EDB7D168F7C0}" type="presParOf" srcId="{0C459D83-6454-45A8-8BBC-0D51ED3A6A55}" destId="{360D9548-AF10-4B22-BB7B-72FFBC7A9E91}" srcOrd="0" destOrd="0" presId="urn:microsoft.com/office/officeart/2005/8/layout/orgChart1"/>
    <dgm:cxn modelId="{03C54DF1-6875-48A3-ACF7-897EE700832C}" type="presParOf" srcId="{360D9548-AF10-4B22-BB7B-72FFBC7A9E91}" destId="{AEFBF340-0195-476C-878F-580703513897}" srcOrd="0" destOrd="0" presId="urn:microsoft.com/office/officeart/2005/8/layout/orgChart1"/>
    <dgm:cxn modelId="{F8C55DE5-3A25-44B0-A123-9320946C1663}" type="presParOf" srcId="{360D9548-AF10-4B22-BB7B-72FFBC7A9E91}" destId="{74FCDE66-2991-42B6-AADD-97493F23D0EC}" srcOrd="1" destOrd="0" presId="urn:microsoft.com/office/officeart/2005/8/layout/orgChart1"/>
    <dgm:cxn modelId="{897944E2-7B27-42A0-8C45-364D4CEC4181}" type="presParOf" srcId="{0C459D83-6454-45A8-8BBC-0D51ED3A6A55}" destId="{96640DDE-1047-4D61-9E50-CDFC8499AE6B}" srcOrd="1" destOrd="0" presId="urn:microsoft.com/office/officeart/2005/8/layout/orgChart1"/>
    <dgm:cxn modelId="{C066517F-AA75-4B22-B794-C73E32FE7CE4}" type="presParOf" srcId="{0C459D83-6454-45A8-8BBC-0D51ED3A6A55}" destId="{77AED7C1-EB2E-4F75-A4BB-38CD92C1D93C}" srcOrd="2" destOrd="0" presId="urn:microsoft.com/office/officeart/2005/8/layout/orgChart1"/>
    <dgm:cxn modelId="{E35FF73B-A09B-4D8A-AE11-9B55705A700D}" type="presParOf" srcId="{E5935EFE-5AC6-4E49-8BC0-20B6D4BC42BE}" destId="{E9992157-186F-403A-BA3B-0B6EE71405FC}" srcOrd="4" destOrd="0" presId="urn:microsoft.com/office/officeart/2005/8/layout/orgChart1"/>
    <dgm:cxn modelId="{DB918A27-B5BC-46CF-B870-73802D9A57DD}" type="presParOf" srcId="{E5935EFE-5AC6-4E49-8BC0-20B6D4BC42BE}" destId="{4329F70A-1DF5-40E8-A719-DF168A46354C}" srcOrd="5" destOrd="0" presId="urn:microsoft.com/office/officeart/2005/8/layout/orgChart1"/>
    <dgm:cxn modelId="{75F6E4E7-E9D5-46D3-BEEA-D853E2A84821}" type="presParOf" srcId="{4329F70A-1DF5-40E8-A719-DF168A46354C}" destId="{B388EC20-CDC4-43C6-A645-F23F3C923018}" srcOrd="0" destOrd="0" presId="urn:microsoft.com/office/officeart/2005/8/layout/orgChart1"/>
    <dgm:cxn modelId="{12D0C2A6-A92C-4890-B0BA-9784823D9C00}" type="presParOf" srcId="{B388EC20-CDC4-43C6-A645-F23F3C923018}" destId="{CAA8FF79-C642-4C8A-BA69-7F108B74C4AC}" srcOrd="0" destOrd="0" presId="urn:microsoft.com/office/officeart/2005/8/layout/orgChart1"/>
    <dgm:cxn modelId="{3345DBC9-BF59-4ECB-8C67-C4C98A72D2F4}" type="presParOf" srcId="{B388EC20-CDC4-43C6-A645-F23F3C923018}" destId="{59583F11-91E3-4811-AACC-9EB0705CA5F6}" srcOrd="1" destOrd="0" presId="urn:microsoft.com/office/officeart/2005/8/layout/orgChart1"/>
    <dgm:cxn modelId="{67F32EB2-7033-4A3D-B879-650185C66507}" type="presParOf" srcId="{4329F70A-1DF5-40E8-A719-DF168A46354C}" destId="{A2812FE2-5338-4E24-90F4-B0A53D432C2F}" srcOrd="1" destOrd="0" presId="urn:microsoft.com/office/officeart/2005/8/layout/orgChart1"/>
    <dgm:cxn modelId="{12FA070C-8C95-41B5-9DB5-5E863A623352}" type="presParOf" srcId="{4329F70A-1DF5-40E8-A719-DF168A46354C}" destId="{9FACAE38-C1BE-42F3-9AF4-230DFC41C8CB}" srcOrd="2" destOrd="0" presId="urn:microsoft.com/office/officeart/2005/8/layout/orgChart1"/>
    <dgm:cxn modelId="{7DEF4853-090A-47AF-AB97-3584948BF014}" type="presParOf" srcId="{65D84DC4-E2CA-4415-A50E-752C98D4C70F}" destId="{87FF7B08-0246-48A7-8A89-FFBC691A0179}" srcOrd="2" destOrd="0" presId="urn:microsoft.com/office/officeart/2005/8/layout/orgChart1"/>
    <dgm:cxn modelId="{0C946E80-FAE8-47EE-9903-284E768CAA54}" type="presParOf" srcId="{B80EC487-E596-4B1F-967A-5B740C0511C2}" destId="{7F21C55B-5850-4F0B-9C9E-CA934B55BFBD}" srcOrd="2" destOrd="0" presId="urn:microsoft.com/office/officeart/2005/8/layout/orgChart1"/>
    <dgm:cxn modelId="{9BE6E3E5-696E-4B91-8849-60E002A90460}" type="presParOf" srcId="{B80EC487-E596-4B1F-967A-5B740C0511C2}" destId="{15EBF808-B7BD-4881-AD96-14B9442E90DF}" srcOrd="3" destOrd="0" presId="urn:microsoft.com/office/officeart/2005/8/layout/orgChart1"/>
    <dgm:cxn modelId="{FFCF9994-4BC1-4A5F-BF62-756E21F5661B}" type="presParOf" srcId="{15EBF808-B7BD-4881-AD96-14B9442E90DF}" destId="{D397B148-330C-4C7B-8041-7D880361744A}" srcOrd="0" destOrd="0" presId="urn:microsoft.com/office/officeart/2005/8/layout/orgChart1"/>
    <dgm:cxn modelId="{CF439F66-DEF9-40FF-A25C-5BEF69BB8050}" type="presParOf" srcId="{D397B148-330C-4C7B-8041-7D880361744A}" destId="{43957FF0-C51C-46A3-9CDE-F65424ECA2A4}" srcOrd="0" destOrd="0" presId="urn:microsoft.com/office/officeart/2005/8/layout/orgChart1"/>
    <dgm:cxn modelId="{739442F6-FCB5-4E1E-B2F3-939155EF1F05}" type="presParOf" srcId="{D397B148-330C-4C7B-8041-7D880361744A}" destId="{D078F8AB-7657-468B-A102-3A5DF976CB32}" srcOrd="1" destOrd="0" presId="urn:microsoft.com/office/officeart/2005/8/layout/orgChart1"/>
    <dgm:cxn modelId="{00FCE01F-1BBA-45F4-9976-AC0AD017C7B5}" type="presParOf" srcId="{15EBF808-B7BD-4881-AD96-14B9442E90DF}" destId="{029D445F-E00D-4CC5-84A7-50C87E511099}" srcOrd="1" destOrd="0" presId="urn:microsoft.com/office/officeart/2005/8/layout/orgChart1"/>
    <dgm:cxn modelId="{9658A129-B1EE-412E-ADE1-7130D825F8A4}" type="presParOf" srcId="{029D445F-E00D-4CC5-84A7-50C87E511099}" destId="{7F4A129C-8A36-4360-AB87-6C9C22882181}" srcOrd="0" destOrd="0" presId="urn:microsoft.com/office/officeart/2005/8/layout/orgChart1"/>
    <dgm:cxn modelId="{BB7FD651-AEB8-458C-87D7-2780B8D92951}" type="presParOf" srcId="{029D445F-E00D-4CC5-84A7-50C87E511099}" destId="{9561ADDF-2571-4DBD-B6ED-BD63A03D9A4B}" srcOrd="1" destOrd="0" presId="urn:microsoft.com/office/officeart/2005/8/layout/orgChart1"/>
    <dgm:cxn modelId="{FCAC6792-D40D-47C0-91C3-E3484D2B9426}" type="presParOf" srcId="{9561ADDF-2571-4DBD-B6ED-BD63A03D9A4B}" destId="{BDD7295C-56BC-4AD4-B351-38859AD2AECF}" srcOrd="0" destOrd="0" presId="urn:microsoft.com/office/officeart/2005/8/layout/orgChart1"/>
    <dgm:cxn modelId="{9AB0FA21-9586-4D83-9C2B-7CD59628EB7F}" type="presParOf" srcId="{BDD7295C-56BC-4AD4-B351-38859AD2AECF}" destId="{D11F51E8-FAD3-4A51-BDD7-7645203A7028}" srcOrd="0" destOrd="0" presId="urn:microsoft.com/office/officeart/2005/8/layout/orgChart1"/>
    <dgm:cxn modelId="{C3BA7DFA-A0A8-4A27-A44E-3B17C5F0354A}" type="presParOf" srcId="{BDD7295C-56BC-4AD4-B351-38859AD2AECF}" destId="{625B9611-4F4F-4E40-92ED-810C622CD523}" srcOrd="1" destOrd="0" presId="urn:microsoft.com/office/officeart/2005/8/layout/orgChart1"/>
    <dgm:cxn modelId="{6BA01D91-4F50-4C9B-9B78-D28721E8058A}" type="presParOf" srcId="{9561ADDF-2571-4DBD-B6ED-BD63A03D9A4B}" destId="{3ECF7454-9EB6-4960-9B80-C0322B40E0FE}" srcOrd="1" destOrd="0" presId="urn:microsoft.com/office/officeart/2005/8/layout/orgChart1"/>
    <dgm:cxn modelId="{869F71C1-4133-4048-8C55-7DBF8E908009}" type="presParOf" srcId="{9561ADDF-2571-4DBD-B6ED-BD63A03D9A4B}" destId="{AE288A7B-6CF3-4FBE-BA5A-F1DBA4BC6C0F}" srcOrd="2" destOrd="0" presId="urn:microsoft.com/office/officeart/2005/8/layout/orgChart1"/>
    <dgm:cxn modelId="{F6C8565A-143F-4480-93B5-02731E6B63DB}" type="presParOf" srcId="{029D445F-E00D-4CC5-84A7-50C87E511099}" destId="{8A4AD246-DD45-4592-99E6-05D73342A56D}" srcOrd="2" destOrd="0" presId="urn:microsoft.com/office/officeart/2005/8/layout/orgChart1"/>
    <dgm:cxn modelId="{6E1A200F-0307-45C6-9EA0-2045E103A2F4}" type="presParOf" srcId="{029D445F-E00D-4CC5-84A7-50C87E511099}" destId="{1C4BCAF1-89B0-4571-8A2C-8B123D07E5EE}" srcOrd="3" destOrd="0" presId="urn:microsoft.com/office/officeart/2005/8/layout/orgChart1"/>
    <dgm:cxn modelId="{534F6436-052B-42FA-B270-498F4D672AF5}" type="presParOf" srcId="{1C4BCAF1-89B0-4571-8A2C-8B123D07E5EE}" destId="{8A46F06A-7D66-4B69-B5B9-A3905CA910E2}" srcOrd="0" destOrd="0" presId="urn:microsoft.com/office/officeart/2005/8/layout/orgChart1"/>
    <dgm:cxn modelId="{EC044B2B-9E72-4929-97D9-828710D64CB9}" type="presParOf" srcId="{8A46F06A-7D66-4B69-B5B9-A3905CA910E2}" destId="{BAB34B28-17E2-4FDF-9D5A-DE5E5F07FB8E}" srcOrd="0" destOrd="0" presId="urn:microsoft.com/office/officeart/2005/8/layout/orgChart1"/>
    <dgm:cxn modelId="{361649A5-4C44-420A-B8FE-D5C16C48166C}" type="presParOf" srcId="{8A46F06A-7D66-4B69-B5B9-A3905CA910E2}" destId="{C69BCB86-277D-4726-AA95-B139CAB05915}" srcOrd="1" destOrd="0" presId="urn:microsoft.com/office/officeart/2005/8/layout/orgChart1"/>
    <dgm:cxn modelId="{D8AE4E98-C62C-45B0-8E50-E9DFE9493724}" type="presParOf" srcId="{1C4BCAF1-89B0-4571-8A2C-8B123D07E5EE}" destId="{09080DDE-3A2A-48CA-8A47-58FB8170CE32}" srcOrd="1" destOrd="0" presId="urn:microsoft.com/office/officeart/2005/8/layout/orgChart1"/>
    <dgm:cxn modelId="{FFFB6434-CDEC-4EE2-9270-70C00D4C97AB}" type="presParOf" srcId="{1C4BCAF1-89B0-4571-8A2C-8B123D07E5EE}" destId="{0B3FA787-BC47-469B-942E-F7F568BC874C}" srcOrd="2" destOrd="0" presId="urn:microsoft.com/office/officeart/2005/8/layout/orgChart1"/>
    <dgm:cxn modelId="{38D8FFEC-0CA7-4F12-9895-3B625A6C1568}" type="presParOf" srcId="{029D445F-E00D-4CC5-84A7-50C87E511099}" destId="{9C88E715-A13D-469D-9D80-135162D80D24}" srcOrd="4" destOrd="0" presId="urn:microsoft.com/office/officeart/2005/8/layout/orgChart1"/>
    <dgm:cxn modelId="{146C36D5-AC3A-474D-8B6C-ED516744DB73}" type="presParOf" srcId="{029D445F-E00D-4CC5-84A7-50C87E511099}" destId="{2E09BB48-C5CE-4AAC-91AA-2D0D64F2DD5F}" srcOrd="5" destOrd="0" presId="urn:microsoft.com/office/officeart/2005/8/layout/orgChart1"/>
    <dgm:cxn modelId="{08CBBFF5-0FC3-4746-B39A-0A26D360C153}" type="presParOf" srcId="{2E09BB48-C5CE-4AAC-91AA-2D0D64F2DD5F}" destId="{F9E0171B-9DAF-4080-AFBE-2E9ACBC575C7}" srcOrd="0" destOrd="0" presId="urn:microsoft.com/office/officeart/2005/8/layout/orgChart1"/>
    <dgm:cxn modelId="{2C9925F9-ED4B-41CF-9041-1B7E35D01036}" type="presParOf" srcId="{F9E0171B-9DAF-4080-AFBE-2E9ACBC575C7}" destId="{0153E02B-49A7-4A73-95C8-75540AA48F79}" srcOrd="0" destOrd="0" presId="urn:microsoft.com/office/officeart/2005/8/layout/orgChart1"/>
    <dgm:cxn modelId="{970D6FFE-3AE6-4ED9-8A83-EF3D45574BC3}" type="presParOf" srcId="{F9E0171B-9DAF-4080-AFBE-2E9ACBC575C7}" destId="{D4AFBA27-F853-453D-B1A0-49D57DD90AC6}" srcOrd="1" destOrd="0" presId="urn:microsoft.com/office/officeart/2005/8/layout/orgChart1"/>
    <dgm:cxn modelId="{43C019ED-6C44-4A50-90BE-1DEF94EAE957}" type="presParOf" srcId="{2E09BB48-C5CE-4AAC-91AA-2D0D64F2DD5F}" destId="{0A8D007F-6581-4A32-9B65-9DB77CD29C46}" srcOrd="1" destOrd="0" presId="urn:microsoft.com/office/officeart/2005/8/layout/orgChart1"/>
    <dgm:cxn modelId="{85DF3F0D-B864-4AEA-96BA-50B2EB55C411}" type="presParOf" srcId="{2E09BB48-C5CE-4AAC-91AA-2D0D64F2DD5F}" destId="{5395356A-A20F-42EB-A803-45ADD02CD8BE}" srcOrd="2" destOrd="0" presId="urn:microsoft.com/office/officeart/2005/8/layout/orgChart1"/>
    <dgm:cxn modelId="{1B7D9392-5ACA-4EC5-8AC8-EA2C5EF63A04}" type="presParOf" srcId="{15EBF808-B7BD-4881-AD96-14B9442E90DF}" destId="{32CBBD78-1D32-4252-80CB-CAE534926871}" srcOrd="2" destOrd="0" presId="urn:microsoft.com/office/officeart/2005/8/layout/orgChart1"/>
    <dgm:cxn modelId="{CA99E8F9-4D50-4B94-8081-D6C70F2325B7}" type="presParOf" srcId="{B1F60E2F-46F7-4EE6-86E8-78CD5F1BE171}" destId="{E36393A4-A611-4236-85E4-FDC10DBBF7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C5CA3-9B01-4E14-AB9A-2987DC42C47A}" type="doc">
      <dgm:prSet loTypeId="urn:microsoft.com/office/officeart/2008/layout/LinedList" loCatId="list" qsTypeId="urn:microsoft.com/office/officeart/2005/8/quickstyle/simple5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6A2A07B-EC61-4AFD-ABD7-01806150653B}">
      <dgm:prSet/>
      <dgm:spPr/>
      <dgm:t>
        <a:bodyPr/>
        <a:lstStyle/>
        <a:p>
          <a:r>
            <a:rPr lang="en-US" b="1" dirty="0"/>
            <a:t>Nasser Al-Saeed Sec. School For Boys </a:t>
          </a:r>
          <a:endParaRPr lang="en-US" dirty="0"/>
        </a:p>
      </dgm:t>
    </dgm:pt>
    <dgm:pt modelId="{129C16C9-9C12-4F3A-A5DC-1F562D6C1AD4}" type="parTrans" cxnId="{E4CB006A-BB1A-4519-A13F-BA123A9D2D43}">
      <dgm:prSet/>
      <dgm:spPr/>
      <dgm:t>
        <a:bodyPr/>
        <a:lstStyle/>
        <a:p>
          <a:endParaRPr lang="en-US"/>
        </a:p>
      </dgm:t>
    </dgm:pt>
    <dgm:pt modelId="{072F5127-7138-4FD6-BC98-B18F16A5DDDF}" type="sibTrans" cxnId="{E4CB006A-BB1A-4519-A13F-BA123A9D2D43}">
      <dgm:prSet/>
      <dgm:spPr/>
      <dgm:t>
        <a:bodyPr/>
        <a:lstStyle/>
        <a:p>
          <a:endParaRPr lang="en-US"/>
        </a:p>
      </dgm:t>
    </dgm:pt>
    <dgm:pt modelId="{3989E73B-491F-400E-8564-383CC9FA105C}">
      <dgm:prSet/>
      <dgm:spPr/>
      <dgm:t>
        <a:bodyPr/>
        <a:lstStyle/>
        <a:p>
          <a:r>
            <a:rPr lang="en-US" b="1"/>
            <a:t>Hawalli Educational District </a:t>
          </a:r>
          <a:endParaRPr lang="en-US"/>
        </a:p>
      </dgm:t>
    </dgm:pt>
    <dgm:pt modelId="{9E59F7EF-A86C-4970-9EA9-6788C4407122}" type="parTrans" cxnId="{3EF656A2-B5D7-4540-AF88-CD7A552077F2}">
      <dgm:prSet/>
      <dgm:spPr/>
      <dgm:t>
        <a:bodyPr/>
        <a:lstStyle/>
        <a:p>
          <a:endParaRPr lang="en-US"/>
        </a:p>
      </dgm:t>
    </dgm:pt>
    <dgm:pt modelId="{DD31CD24-7E55-4153-8274-2535041FF429}" type="sibTrans" cxnId="{3EF656A2-B5D7-4540-AF88-CD7A552077F2}">
      <dgm:prSet/>
      <dgm:spPr/>
      <dgm:t>
        <a:bodyPr/>
        <a:lstStyle/>
        <a:p>
          <a:endParaRPr lang="en-US"/>
        </a:p>
      </dgm:t>
    </dgm:pt>
    <dgm:pt modelId="{1EBEF6E0-6F4E-4517-A2DC-5339F41C8857}">
      <dgm:prSet/>
      <dgm:spPr/>
      <dgm:t>
        <a:bodyPr/>
        <a:lstStyle/>
        <a:p>
          <a:r>
            <a:rPr lang="en-US" b="1" dirty="0"/>
            <a:t>English Department</a:t>
          </a:r>
          <a:endParaRPr lang="en-US" dirty="0"/>
        </a:p>
      </dgm:t>
    </dgm:pt>
    <dgm:pt modelId="{8192A0E6-40F7-44B0-A4DC-7FA795B04AB9}" type="parTrans" cxnId="{48ECC519-95DA-4D03-BBBD-BF420501ADE9}">
      <dgm:prSet/>
      <dgm:spPr/>
      <dgm:t>
        <a:bodyPr/>
        <a:lstStyle/>
        <a:p>
          <a:endParaRPr lang="en-US"/>
        </a:p>
      </dgm:t>
    </dgm:pt>
    <dgm:pt modelId="{3502F97D-C576-46AD-9B91-5C9DF63D80DB}" type="sibTrans" cxnId="{48ECC519-95DA-4D03-BBBD-BF420501ADE9}">
      <dgm:prSet/>
      <dgm:spPr/>
      <dgm:t>
        <a:bodyPr/>
        <a:lstStyle/>
        <a:p>
          <a:endParaRPr lang="en-US"/>
        </a:p>
      </dgm:t>
    </dgm:pt>
    <dgm:pt modelId="{FE7956BA-E2E4-4966-A9EC-A77AAD6FDFD8}">
      <dgm:prSet/>
      <dgm:spPr/>
      <dgm:t>
        <a:bodyPr/>
        <a:lstStyle/>
        <a:p>
          <a:r>
            <a:rPr lang="en-US" b="1"/>
            <a:t>Under the auspices of    	:    </a:t>
          </a:r>
          <a:endParaRPr lang="en-US"/>
        </a:p>
      </dgm:t>
    </dgm:pt>
    <dgm:pt modelId="{FEB9E2D3-4C0E-41DA-852B-87AC9725F210}" type="parTrans" cxnId="{B08CF813-7D6E-4854-B10C-6E1EC824338B}">
      <dgm:prSet/>
      <dgm:spPr/>
      <dgm:t>
        <a:bodyPr/>
        <a:lstStyle/>
        <a:p>
          <a:endParaRPr lang="en-US"/>
        </a:p>
      </dgm:t>
    </dgm:pt>
    <dgm:pt modelId="{BEC99771-6162-4AFA-973E-13EE204E9B51}" type="sibTrans" cxnId="{B08CF813-7D6E-4854-B10C-6E1EC824338B}">
      <dgm:prSet/>
      <dgm:spPr/>
      <dgm:t>
        <a:bodyPr/>
        <a:lstStyle/>
        <a:p>
          <a:endParaRPr lang="en-US"/>
        </a:p>
      </dgm:t>
    </dgm:pt>
    <dgm:pt modelId="{A88CAF2E-DE41-4206-9216-D4B7AEBF2216}">
      <dgm:prSet/>
      <dgm:spPr/>
      <dgm:t>
        <a:bodyPr/>
        <a:lstStyle/>
        <a:p>
          <a:r>
            <a:rPr lang="en-US" b="1"/>
            <a:t>HOD   Mr. Hesham Al- Sakhawi </a:t>
          </a:r>
          <a:endParaRPr lang="en-US"/>
        </a:p>
      </dgm:t>
    </dgm:pt>
    <dgm:pt modelId="{E7F790F4-9693-4786-8FF1-AE9F60A78C87}" type="parTrans" cxnId="{6ACB11A1-7295-4E39-97EE-CC457B96B060}">
      <dgm:prSet/>
      <dgm:spPr/>
      <dgm:t>
        <a:bodyPr/>
        <a:lstStyle/>
        <a:p>
          <a:endParaRPr lang="en-US"/>
        </a:p>
      </dgm:t>
    </dgm:pt>
    <dgm:pt modelId="{F3C47CBC-D088-45E3-816B-8693CB913CEB}" type="sibTrans" cxnId="{6ACB11A1-7295-4E39-97EE-CC457B96B060}">
      <dgm:prSet/>
      <dgm:spPr/>
      <dgm:t>
        <a:bodyPr/>
        <a:lstStyle/>
        <a:p>
          <a:endParaRPr lang="en-US"/>
        </a:p>
      </dgm:t>
    </dgm:pt>
    <dgm:pt modelId="{B3C55E50-CD9D-4044-A145-BE81A6B8401F}" type="pres">
      <dgm:prSet presAssocID="{75CC5CA3-9B01-4E14-AB9A-2987DC42C47A}" presName="vert0" presStyleCnt="0">
        <dgm:presLayoutVars>
          <dgm:dir/>
          <dgm:animOne val="branch"/>
          <dgm:animLvl val="lvl"/>
        </dgm:presLayoutVars>
      </dgm:prSet>
      <dgm:spPr/>
    </dgm:pt>
    <dgm:pt modelId="{EE208744-3BD6-4675-9254-63593FC5FD3E}" type="pres">
      <dgm:prSet presAssocID="{16A2A07B-EC61-4AFD-ABD7-01806150653B}" presName="thickLine" presStyleLbl="alignNode1" presStyleIdx="0" presStyleCnt="5"/>
      <dgm:spPr/>
    </dgm:pt>
    <dgm:pt modelId="{FD1F98AE-7EFB-4F97-9765-C3799C258CEE}" type="pres">
      <dgm:prSet presAssocID="{16A2A07B-EC61-4AFD-ABD7-01806150653B}" presName="horz1" presStyleCnt="0"/>
      <dgm:spPr/>
    </dgm:pt>
    <dgm:pt modelId="{DF5472E2-69B0-4CD4-8845-E7B13957E98A}" type="pres">
      <dgm:prSet presAssocID="{16A2A07B-EC61-4AFD-ABD7-01806150653B}" presName="tx1" presStyleLbl="revTx" presStyleIdx="0" presStyleCnt="5"/>
      <dgm:spPr/>
    </dgm:pt>
    <dgm:pt modelId="{3E17CAEF-40C8-481A-AF36-AFFDAD85349E}" type="pres">
      <dgm:prSet presAssocID="{16A2A07B-EC61-4AFD-ABD7-01806150653B}" presName="vert1" presStyleCnt="0"/>
      <dgm:spPr/>
    </dgm:pt>
    <dgm:pt modelId="{85F8EB41-C983-4970-9E82-5BAD7496A513}" type="pres">
      <dgm:prSet presAssocID="{3989E73B-491F-400E-8564-383CC9FA105C}" presName="thickLine" presStyleLbl="alignNode1" presStyleIdx="1" presStyleCnt="5"/>
      <dgm:spPr/>
    </dgm:pt>
    <dgm:pt modelId="{D8D6BE24-B767-49F1-BAD5-0F8ADDC21876}" type="pres">
      <dgm:prSet presAssocID="{3989E73B-491F-400E-8564-383CC9FA105C}" presName="horz1" presStyleCnt="0"/>
      <dgm:spPr/>
    </dgm:pt>
    <dgm:pt modelId="{C78FC450-6308-4AA8-B3D8-D939B323056D}" type="pres">
      <dgm:prSet presAssocID="{3989E73B-491F-400E-8564-383CC9FA105C}" presName="tx1" presStyleLbl="revTx" presStyleIdx="1" presStyleCnt="5"/>
      <dgm:spPr/>
    </dgm:pt>
    <dgm:pt modelId="{0830A2A9-FC24-4E29-9730-E2812D9271E4}" type="pres">
      <dgm:prSet presAssocID="{3989E73B-491F-400E-8564-383CC9FA105C}" presName="vert1" presStyleCnt="0"/>
      <dgm:spPr/>
    </dgm:pt>
    <dgm:pt modelId="{CDB129AF-E0B2-4B50-9D53-0AA8ED879199}" type="pres">
      <dgm:prSet presAssocID="{1EBEF6E0-6F4E-4517-A2DC-5339F41C8857}" presName="thickLine" presStyleLbl="alignNode1" presStyleIdx="2" presStyleCnt="5"/>
      <dgm:spPr/>
    </dgm:pt>
    <dgm:pt modelId="{96056CB2-5EF7-4A57-AC63-8FEF45D584DF}" type="pres">
      <dgm:prSet presAssocID="{1EBEF6E0-6F4E-4517-A2DC-5339F41C8857}" presName="horz1" presStyleCnt="0"/>
      <dgm:spPr/>
    </dgm:pt>
    <dgm:pt modelId="{6301CD8D-975D-46F0-8FA4-7E7C6A6DD995}" type="pres">
      <dgm:prSet presAssocID="{1EBEF6E0-6F4E-4517-A2DC-5339F41C8857}" presName="tx1" presStyleLbl="revTx" presStyleIdx="2" presStyleCnt="5"/>
      <dgm:spPr/>
    </dgm:pt>
    <dgm:pt modelId="{B70244EF-4A9A-48D4-9A7D-B316B6D2F5FC}" type="pres">
      <dgm:prSet presAssocID="{1EBEF6E0-6F4E-4517-A2DC-5339F41C8857}" presName="vert1" presStyleCnt="0"/>
      <dgm:spPr/>
    </dgm:pt>
    <dgm:pt modelId="{2F2687EF-21B1-43BB-BF53-FBC81129AE2A}" type="pres">
      <dgm:prSet presAssocID="{FE7956BA-E2E4-4966-A9EC-A77AAD6FDFD8}" presName="thickLine" presStyleLbl="alignNode1" presStyleIdx="3" presStyleCnt="5"/>
      <dgm:spPr/>
    </dgm:pt>
    <dgm:pt modelId="{43A44E03-1E9D-4FA8-9BD8-00847E197874}" type="pres">
      <dgm:prSet presAssocID="{FE7956BA-E2E4-4966-A9EC-A77AAD6FDFD8}" presName="horz1" presStyleCnt="0"/>
      <dgm:spPr/>
    </dgm:pt>
    <dgm:pt modelId="{EF5D7DB7-61F4-4422-95B3-ED5EF36E2393}" type="pres">
      <dgm:prSet presAssocID="{FE7956BA-E2E4-4966-A9EC-A77AAD6FDFD8}" presName="tx1" presStyleLbl="revTx" presStyleIdx="3" presStyleCnt="5"/>
      <dgm:spPr/>
    </dgm:pt>
    <dgm:pt modelId="{6B21BE50-3E17-4BCB-9085-32294A018563}" type="pres">
      <dgm:prSet presAssocID="{FE7956BA-E2E4-4966-A9EC-A77AAD6FDFD8}" presName="vert1" presStyleCnt="0"/>
      <dgm:spPr/>
    </dgm:pt>
    <dgm:pt modelId="{D09ADDC5-57F4-45AA-A2F0-209AC4FFE09A}" type="pres">
      <dgm:prSet presAssocID="{A88CAF2E-DE41-4206-9216-D4B7AEBF2216}" presName="thickLine" presStyleLbl="alignNode1" presStyleIdx="4" presStyleCnt="5"/>
      <dgm:spPr/>
    </dgm:pt>
    <dgm:pt modelId="{ED48A00F-EA4B-4BB1-AF63-E971D170F36E}" type="pres">
      <dgm:prSet presAssocID="{A88CAF2E-DE41-4206-9216-D4B7AEBF2216}" presName="horz1" presStyleCnt="0"/>
      <dgm:spPr/>
    </dgm:pt>
    <dgm:pt modelId="{3DFF1673-DF17-451A-B001-2F6F2EC610ED}" type="pres">
      <dgm:prSet presAssocID="{A88CAF2E-DE41-4206-9216-D4B7AEBF2216}" presName="tx1" presStyleLbl="revTx" presStyleIdx="4" presStyleCnt="5"/>
      <dgm:spPr/>
    </dgm:pt>
    <dgm:pt modelId="{8E63CFC0-154A-49D8-A41F-A8C06E231369}" type="pres">
      <dgm:prSet presAssocID="{A88CAF2E-DE41-4206-9216-D4B7AEBF2216}" presName="vert1" presStyleCnt="0"/>
      <dgm:spPr/>
    </dgm:pt>
  </dgm:ptLst>
  <dgm:cxnLst>
    <dgm:cxn modelId="{A89EB50A-08F8-47CB-8392-1C702A71B1D7}" type="presOf" srcId="{A88CAF2E-DE41-4206-9216-D4B7AEBF2216}" destId="{3DFF1673-DF17-451A-B001-2F6F2EC610ED}" srcOrd="0" destOrd="0" presId="urn:microsoft.com/office/officeart/2008/layout/LinedList"/>
    <dgm:cxn modelId="{B08CF813-7D6E-4854-B10C-6E1EC824338B}" srcId="{75CC5CA3-9B01-4E14-AB9A-2987DC42C47A}" destId="{FE7956BA-E2E4-4966-A9EC-A77AAD6FDFD8}" srcOrd="3" destOrd="0" parTransId="{FEB9E2D3-4C0E-41DA-852B-87AC9725F210}" sibTransId="{BEC99771-6162-4AFA-973E-13EE204E9B51}"/>
    <dgm:cxn modelId="{48ECC519-95DA-4D03-BBBD-BF420501ADE9}" srcId="{75CC5CA3-9B01-4E14-AB9A-2987DC42C47A}" destId="{1EBEF6E0-6F4E-4517-A2DC-5339F41C8857}" srcOrd="2" destOrd="0" parTransId="{8192A0E6-40F7-44B0-A4DC-7FA795B04AB9}" sibTransId="{3502F97D-C576-46AD-9B91-5C9DF63D80DB}"/>
    <dgm:cxn modelId="{E4CB006A-BB1A-4519-A13F-BA123A9D2D43}" srcId="{75CC5CA3-9B01-4E14-AB9A-2987DC42C47A}" destId="{16A2A07B-EC61-4AFD-ABD7-01806150653B}" srcOrd="0" destOrd="0" parTransId="{129C16C9-9C12-4F3A-A5DC-1F562D6C1AD4}" sibTransId="{072F5127-7138-4FD6-BC98-B18F16A5DDDF}"/>
    <dgm:cxn modelId="{7CA59972-383A-4648-B2F5-EAD58CDDE921}" type="presOf" srcId="{16A2A07B-EC61-4AFD-ABD7-01806150653B}" destId="{DF5472E2-69B0-4CD4-8845-E7B13957E98A}" srcOrd="0" destOrd="0" presId="urn:microsoft.com/office/officeart/2008/layout/LinedList"/>
    <dgm:cxn modelId="{CB3E7577-38F4-4A56-8E1A-593B1D3B27B0}" type="presOf" srcId="{3989E73B-491F-400E-8564-383CC9FA105C}" destId="{C78FC450-6308-4AA8-B3D8-D939B323056D}" srcOrd="0" destOrd="0" presId="urn:microsoft.com/office/officeart/2008/layout/LinedList"/>
    <dgm:cxn modelId="{4B16D97E-2B4C-4A8A-852E-F30D418CEEED}" type="presOf" srcId="{75CC5CA3-9B01-4E14-AB9A-2987DC42C47A}" destId="{B3C55E50-CD9D-4044-A145-BE81A6B8401F}" srcOrd="0" destOrd="0" presId="urn:microsoft.com/office/officeart/2008/layout/LinedList"/>
    <dgm:cxn modelId="{1381579C-C751-4224-AD74-2F62FF56FC66}" type="presOf" srcId="{FE7956BA-E2E4-4966-A9EC-A77AAD6FDFD8}" destId="{EF5D7DB7-61F4-4422-95B3-ED5EF36E2393}" srcOrd="0" destOrd="0" presId="urn:microsoft.com/office/officeart/2008/layout/LinedList"/>
    <dgm:cxn modelId="{6ACB11A1-7295-4E39-97EE-CC457B96B060}" srcId="{75CC5CA3-9B01-4E14-AB9A-2987DC42C47A}" destId="{A88CAF2E-DE41-4206-9216-D4B7AEBF2216}" srcOrd="4" destOrd="0" parTransId="{E7F790F4-9693-4786-8FF1-AE9F60A78C87}" sibTransId="{F3C47CBC-D088-45E3-816B-8693CB913CEB}"/>
    <dgm:cxn modelId="{3EF656A2-B5D7-4540-AF88-CD7A552077F2}" srcId="{75CC5CA3-9B01-4E14-AB9A-2987DC42C47A}" destId="{3989E73B-491F-400E-8564-383CC9FA105C}" srcOrd="1" destOrd="0" parTransId="{9E59F7EF-A86C-4970-9EA9-6788C4407122}" sibTransId="{DD31CD24-7E55-4153-8274-2535041FF429}"/>
    <dgm:cxn modelId="{33A374DA-9DD5-4AA5-AD77-68D4E0156B8C}" type="presOf" srcId="{1EBEF6E0-6F4E-4517-A2DC-5339F41C8857}" destId="{6301CD8D-975D-46F0-8FA4-7E7C6A6DD995}" srcOrd="0" destOrd="0" presId="urn:microsoft.com/office/officeart/2008/layout/LinedList"/>
    <dgm:cxn modelId="{037E356C-E5C4-4701-8A64-8F58BCDF274B}" type="presParOf" srcId="{B3C55E50-CD9D-4044-A145-BE81A6B8401F}" destId="{EE208744-3BD6-4675-9254-63593FC5FD3E}" srcOrd="0" destOrd="0" presId="urn:microsoft.com/office/officeart/2008/layout/LinedList"/>
    <dgm:cxn modelId="{8E692289-A06F-4E53-8BB2-43CC77B7238A}" type="presParOf" srcId="{B3C55E50-CD9D-4044-A145-BE81A6B8401F}" destId="{FD1F98AE-7EFB-4F97-9765-C3799C258CEE}" srcOrd="1" destOrd="0" presId="urn:microsoft.com/office/officeart/2008/layout/LinedList"/>
    <dgm:cxn modelId="{88063D9E-3CD9-4421-AC2B-F158853E4EDB}" type="presParOf" srcId="{FD1F98AE-7EFB-4F97-9765-C3799C258CEE}" destId="{DF5472E2-69B0-4CD4-8845-E7B13957E98A}" srcOrd="0" destOrd="0" presId="urn:microsoft.com/office/officeart/2008/layout/LinedList"/>
    <dgm:cxn modelId="{7ECE2A86-C935-4B27-B0FF-A5AD906213CD}" type="presParOf" srcId="{FD1F98AE-7EFB-4F97-9765-C3799C258CEE}" destId="{3E17CAEF-40C8-481A-AF36-AFFDAD85349E}" srcOrd="1" destOrd="0" presId="urn:microsoft.com/office/officeart/2008/layout/LinedList"/>
    <dgm:cxn modelId="{62BD7566-F61C-4B20-84BD-7A9FE20D2109}" type="presParOf" srcId="{B3C55E50-CD9D-4044-A145-BE81A6B8401F}" destId="{85F8EB41-C983-4970-9E82-5BAD7496A513}" srcOrd="2" destOrd="0" presId="urn:microsoft.com/office/officeart/2008/layout/LinedList"/>
    <dgm:cxn modelId="{D0D43F3F-55AD-46E5-9CE6-91FAEE79CF73}" type="presParOf" srcId="{B3C55E50-CD9D-4044-A145-BE81A6B8401F}" destId="{D8D6BE24-B767-49F1-BAD5-0F8ADDC21876}" srcOrd="3" destOrd="0" presId="urn:microsoft.com/office/officeart/2008/layout/LinedList"/>
    <dgm:cxn modelId="{507BD549-F2B2-4DBD-AF51-81C98AC064C5}" type="presParOf" srcId="{D8D6BE24-B767-49F1-BAD5-0F8ADDC21876}" destId="{C78FC450-6308-4AA8-B3D8-D939B323056D}" srcOrd="0" destOrd="0" presId="urn:microsoft.com/office/officeart/2008/layout/LinedList"/>
    <dgm:cxn modelId="{C56628CA-CF1D-4C6B-A0D7-050E7CF7FB66}" type="presParOf" srcId="{D8D6BE24-B767-49F1-BAD5-0F8ADDC21876}" destId="{0830A2A9-FC24-4E29-9730-E2812D9271E4}" srcOrd="1" destOrd="0" presId="urn:microsoft.com/office/officeart/2008/layout/LinedList"/>
    <dgm:cxn modelId="{7BCEDD47-7FBD-44A8-9522-ABC2946DC827}" type="presParOf" srcId="{B3C55E50-CD9D-4044-A145-BE81A6B8401F}" destId="{CDB129AF-E0B2-4B50-9D53-0AA8ED879199}" srcOrd="4" destOrd="0" presId="urn:microsoft.com/office/officeart/2008/layout/LinedList"/>
    <dgm:cxn modelId="{9DEFDD04-ABEF-4A6A-9D04-91440FD8490F}" type="presParOf" srcId="{B3C55E50-CD9D-4044-A145-BE81A6B8401F}" destId="{96056CB2-5EF7-4A57-AC63-8FEF45D584DF}" srcOrd="5" destOrd="0" presId="urn:microsoft.com/office/officeart/2008/layout/LinedList"/>
    <dgm:cxn modelId="{9AF08924-AE08-4DCB-9BC4-9E3C7FEBB339}" type="presParOf" srcId="{96056CB2-5EF7-4A57-AC63-8FEF45D584DF}" destId="{6301CD8D-975D-46F0-8FA4-7E7C6A6DD995}" srcOrd="0" destOrd="0" presId="urn:microsoft.com/office/officeart/2008/layout/LinedList"/>
    <dgm:cxn modelId="{7D4EE945-F45A-4035-B67F-FED8C5856721}" type="presParOf" srcId="{96056CB2-5EF7-4A57-AC63-8FEF45D584DF}" destId="{B70244EF-4A9A-48D4-9A7D-B316B6D2F5FC}" srcOrd="1" destOrd="0" presId="urn:microsoft.com/office/officeart/2008/layout/LinedList"/>
    <dgm:cxn modelId="{98110816-1C90-4030-8413-84194B442EC7}" type="presParOf" srcId="{B3C55E50-CD9D-4044-A145-BE81A6B8401F}" destId="{2F2687EF-21B1-43BB-BF53-FBC81129AE2A}" srcOrd="6" destOrd="0" presId="urn:microsoft.com/office/officeart/2008/layout/LinedList"/>
    <dgm:cxn modelId="{DAF43474-8F07-47FB-AEB7-1032C4C9E6C7}" type="presParOf" srcId="{B3C55E50-CD9D-4044-A145-BE81A6B8401F}" destId="{43A44E03-1E9D-4FA8-9BD8-00847E197874}" srcOrd="7" destOrd="0" presId="urn:microsoft.com/office/officeart/2008/layout/LinedList"/>
    <dgm:cxn modelId="{6B7F8BAD-9738-4060-BB62-6A98D10062C9}" type="presParOf" srcId="{43A44E03-1E9D-4FA8-9BD8-00847E197874}" destId="{EF5D7DB7-61F4-4422-95B3-ED5EF36E2393}" srcOrd="0" destOrd="0" presId="urn:microsoft.com/office/officeart/2008/layout/LinedList"/>
    <dgm:cxn modelId="{CA7ABA25-E3AE-4146-B723-CAF0A02FBE65}" type="presParOf" srcId="{43A44E03-1E9D-4FA8-9BD8-00847E197874}" destId="{6B21BE50-3E17-4BCB-9085-32294A018563}" srcOrd="1" destOrd="0" presId="urn:microsoft.com/office/officeart/2008/layout/LinedList"/>
    <dgm:cxn modelId="{CBD75CD3-920B-4A2F-85C3-5A06C9947544}" type="presParOf" srcId="{B3C55E50-CD9D-4044-A145-BE81A6B8401F}" destId="{D09ADDC5-57F4-45AA-A2F0-209AC4FFE09A}" srcOrd="8" destOrd="0" presId="urn:microsoft.com/office/officeart/2008/layout/LinedList"/>
    <dgm:cxn modelId="{148FFFC1-F1AE-4E6A-B007-BCA70F2FAE31}" type="presParOf" srcId="{B3C55E50-CD9D-4044-A145-BE81A6B8401F}" destId="{ED48A00F-EA4B-4BB1-AF63-E971D170F36E}" srcOrd="9" destOrd="0" presId="urn:microsoft.com/office/officeart/2008/layout/LinedList"/>
    <dgm:cxn modelId="{C88A934F-FA17-4E88-8F35-78844F035EC5}" type="presParOf" srcId="{ED48A00F-EA4B-4BB1-AF63-E971D170F36E}" destId="{3DFF1673-DF17-451A-B001-2F6F2EC610ED}" srcOrd="0" destOrd="0" presId="urn:microsoft.com/office/officeart/2008/layout/LinedList"/>
    <dgm:cxn modelId="{B9198AB5-7508-4123-ABB2-AC28A707D45E}" type="presParOf" srcId="{ED48A00F-EA4B-4BB1-AF63-E971D170F36E}" destId="{8E63CFC0-154A-49D8-A41F-A8C06E2313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8E715-A13D-469D-9D80-135162D80D24}">
      <dsp:nvSpPr>
        <dsp:cNvPr id="0" name=""/>
        <dsp:cNvSpPr/>
      </dsp:nvSpPr>
      <dsp:spPr>
        <a:xfrm>
          <a:off x="8962680" y="1911545"/>
          <a:ext cx="1911120" cy="33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41"/>
              </a:lnTo>
              <a:lnTo>
                <a:pt x="1911120" y="165841"/>
              </a:lnTo>
              <a:lnTo>
                <a:pt x="191112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AD246-DD45-4592-99E6-05D73342A56D}">
      <dsp:nvSpPr>
        <dsp:cNvPr id="0" name=""/>
        <dsp:cNvSpPr/>
      </dsp:nvSpPr>
      <dsp:spPr>
        <a:xfrm>
          <a:off x="8916960" y="1911545"/>
          <a:ext cx="91440" cy="331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A129C-8A36-4360-AB87-6C9C22882181}">
      <dsp:nvSpPr>
        <dsp:cNvPr id="0" name=""/>
        <dsp:cNvSpPr/>
      </dsp:nvSpPr>
      <dsp:spPr>
        <a:xfrm>
          <a:off x="7051560" y="1911545"/>
          <a:ext cx="1911120" cy="331682"/>
        </a:xfrm>
        <a:custGeom>
          <a:avLst/>
          <a:gdLst/>
          <a:ahLst/>
          <a:cxnLst/>
          <a:rect l="0" t="0" r="0" b="0"/>
          <a:pathLst>
            <a:path>
              <a:moveTo>
                <a:pt x="1911120" y="0"/>
              </a:moveTo>
              <a:lnTo>
                <a:pt x="1911120" y="165841"/>
              </a:lnTo>
              <a:lnTo>
                <a:pt x="0" y="165841"/>
              </a:lnTo>
              <a:lnTo>
                <a:pt x="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1C55B-5850-4F0B-9C9E-CA934B55BFBD}">
      <dsp:nvSpPr>
        <dsp:cNvPr id="0" name=""/>
        <dsp:cNvSpPr/>
      </dsp:nvSpPr>
      <dsp:spPr>
        <a:xfrm>
          <a:off x="6151422" y="856401"/>
          <a:ext cx="2811258" cy="265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83"/>
              </a:lnTo>
              <a:lnTo>
                <a:pt x="2811258" y="99583"/>
              </a:lnTo>
              <a:lnTo>
                <a:pt x="2811258" y="265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92157-186F-403A-BA3B-0B6EE71405FC}">
      <dsp:nvSpPr>
        <dsp:cNvPr id="0" name=""/>
        <dsp:cNvSpPr/>
      </dsp:nvSpPr>
      <dsp:spPr>
        <a:xfrm>
          <a:off x="3229319" y="1911545"/>
          <a:ext cx="1911120" cy="331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841"/>
              </a:lnTo>
              <a:lnTo>
                <a:pt x="1911120" y="165841"/>
              </a:lnTo>
              <a:lnTo>
                <a:pt x="191112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5EDAD-A46D-45AA-9DB6-E2D764C082A9}">
      <dsp:nvSpPr>
        <dsp:cNvPr id="0" name=""/>
        <dsp:cNvSpPr/>
      </dsp:nvSpPr>
      <dsp:spPr>
        <a:xfrm>
          <a:off x="3183599" y="1911545"/>
          <a:ext cx="91440" cy="331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FAFCD-C24B-407F-AEE1-BC2198F55D28}">
      <dsp:nvSpPr>
        <dsp:cNvPr id="0" name=""/>
        <dsp:cNvSpPr/>
      </dsp:nvSpPr>
      <dsp:spPr>
        <a:xfrm>
          <a:off x="1318198" y="1911545"/>
          <a:ext cx="1911120" cy="331682"/>
        </a:xfrm>
        <a:custGeom>
          <a:avLst/>
          <a:gdLst/>
          <a:ahLst/>
          <a:cxnLst/>
          <a:rect l="0" t="0" r="0" b="0"/>
          <a:pathLst>
            <a:path>
              <a:moveTo>
                <a:pt x="1911120" y="0"/>
              </a:moveTo>
              <a:lnTo>
                <a:pt x="1911120" y="165841"/>
              </a:lnTo>
              <a:lnTo>
                <a:pt x="0" y="165841"/>
              </a:lnTo>
              <a:lnTo>
                <a:pt x="0" y="3316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5BF08-5C33-4F6B-AEBE-EA646C8295FD}">
      <dsp:nvSpPr>
        <dsp:cNvPr id="0" name=""/>
        <dsp:cNvSpPr/>
      </dsp:nvSpPr>
      <dsp:spPr>
        <a:xfrm>
          <a:off x="3229319" y="856401"/>
          <a:ext cx="2922103" cy="265424"/>
        </a:xfrm>
        <a:custGeom>
          <a:avLst/>
          <a:gdLst/>
          <a:ahLst/>
          <a:cxnLst/>
          <a:rect l="0" t="0" r="0" b="0"/>
          <a:pathLst>
            <a:path>
              <a:moveTo>
                <a:pt x="2922103" y="0"/>
              </a:moveTo>
              <a:lnTo>
                <a:pt x="2922103" y="99583"/>
              </a:lnTo>
              <a:lnTo>
                <a:pt x="0" y="99583"/>
              </a:lnTo>
              <a:lnTo>
                <a:pt x="0" y="265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2ABA2-2C72-404C-80ED-BDCF8605806B}">
      <dsp:nvSpPr>
        <dsp:cNvPr id="0" name=""/>
        <dsp:cNvSpPr/>
      </dsp:nvSpPr>
      <dsp:spPr>
        <a:xfrm>
          <a:off x="4662383" y="66682"/>
          <a:ext cx="297807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Sources of  Energy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662383" y="66682"/>
        <a:ext cx="2978078" cy="789719"/>
      </dsp:txXfrm>
    </dsp:sp>
    <dsp:sp modelId="{97D8DDE1-9979-425B-964A-6024A84E0157}">
      <dsp:nvSpPr>
        <dsp:cNvPr id="0" name=""/>
        <dsp:cNvSpPr/>
      </dsp:nvSpPr>
      <dsp:spPr>
        <a:xfrm>
          <a:off x="1157767" y="1121826"/>
          <a:ext cx="4143104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 Non- renewable 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(Fossil fuels)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157767" y="1121826"/>
        <a:ext cx="4143104" cy="789719"/>
      </dsp:txXfrm>
    </dsp:sp>
    <dsp:sp modelId="{480B4BC0-0B1D-4C2E-B090-A610B35DC125}">
      <dsp:nvSpPr>
        <dsp:cNvPr id="0" name=""/>
        <dsp:cNvSpPr/>
      </dsp:nvSpPr>
      <dsp:spPr>
        <a:xfrm>
          <a:off x="528479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Oil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28479" y="2243227"/>
        <a:ext cx="1579438" cy="789719"/>
      </dsp:txXfrm>
    </dsp:sp>
    <dsp:sp modelId="{AEFBF340-0195-476C-878F-580703513897}">
      <dsp:nvSpPr>
        <dsp:cNvPr id="0" name=""/>
        <dsp:cNvSpPr/>
      </dsp:nvSpPr>
      <dsp:spPr>
        <a:xfrm>
          <a:off x="2439599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coal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439599" y="2243227"/>
        <a:ext cx="1579438" cy="789719"/>
      </dsp:txXfrm>
    </dsp:sp>
    <dsp:sp modelId="{CAA8FF79-C642-4C8A-BA69-7F108B74C4AC}">
      <dsp:nvSpPr>
        <dsp:cNvPr id="0" name=""/>
        <dsp:cNvSpPr/>
      </dsp:nvSpPr>
      <dsp:spPr>
        <a:xfrm>
          <a:off x="4350720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Natural gas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50720" y="2243227"/>
        <a:ext cx="1579438" cy="789719"/>
      </dsp:txXfrm>
    </dsp:sp>
    <dsp:sp modelId="{43957FF0-C51C-46A3-9CDE-F65424ECA2A4}">
      <dsp:nvSpPr>
        <dsp:cNvPr id="0" name=""/>
        <dsp:cNvSpPr/>
      </dsp:nvSpPr>
      <dsp:spPr>
        <a:xfrm>
          <a:off x="6780283" y="1121826"/>
          <a:ext cx="4364794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Renewable sources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(Alternative energy sources)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780283" y="1121826"/>
        <a:ext cx="4364794" cy="789719"/>
      </dsp:txXfrm>
    </dsp:sp>
    <dsp:sp modelId="{D11F51E8-FAD3-4A51-BDD7-7645203A7028}">
      <dsp:nvSpPr>
        <dsp:cNvPr id="0" name=""/>
        <dsp:cNvSpPr/>
      </dsp:nvSpPr>
      <dsp:spPr>
        <a:xfrm>
          <a:off x="6261841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Sun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(solar power)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261841" y="2243227"/>
        <a:ext cx="1579438" cy="789719"/>
      </dsp:txXfrm>
    </dsp:sp>
    <dsp:sp modelId="{BAB34B28-17E2-4FDF-9D5A-DE5E5F07FB8E}">
      <dsp:nvSpPr>
        <dsp:cNvPr id="0" name=""/>
        <dsp:cNvSpPr/>
      </dsp:nvSpPr>
      <dsp:spPr>
        <a:xfrm>
          <a:off x="8172961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water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8172961" y="2243227"/>
        <a:ext cx="1579438" cy="789719"/>
      </dsp:txXfrm>
    </dsp:sp>
    <dsp:sp modelId="{0153E02B-49A7-4A73-95C8-75540AA48F79}">
      <dsp:nvSpPr>
        <dsp:cNvPr id="0" name=""/>
        <dsp:cNvSpPr/>
      </dsp:nvSpPr>
      <dsp:spPr>
        <a:xfrm>
          <a:off x="10084082" y="2243227"/>
          <a:ext cx="1579438" cy="7897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rPr>
            <a:t>wind</a:t>
          </a:r>
          <a:endParaRPr kumimoji="0" lang="en-US" sz="18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0084082" y="2243227"/>
        <a:ext cx="1579438" cy="789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08744-3BD6-4675-9254-63593FC5FD3E}">
      <dsp:nvSpPr>
        <dsp:cNvPr id="0" name=""/>
        <dsp:cNvSpPr/>
      </dsp:nvSpPr>
      <dsp:spPr>
        <a:xfrm>
          <a:off x="0" y="447"/>
          <a:ext cx="4832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5472E2-69B0-4CD4-8845-E7B13957E98A}">
      <dsp:nvSpPr>
        <dsp:cNvPr id="0" name=""/>
        <dsp:cNvSpPr/>
      </dsp:nvSpPr>
      <dsp:spPr>
        <a:xfrm>
          <a:off x="0" y="447"/>
          <a:ext cx="4832803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Nasser Al-Saeed Sec. School For Boys </a:t>
          </a:r>
          <a:endParaRPr lang="en-US" sz="2300" kern="1200" dirty="0"/>
        </a:p>
      </dsp:txBody>
      <dsp:txXfrm>
        <a:off x="0" y="447"/>
        <a:ext cx="4832803" cy="732691"/>
      </dsp:txXfrm>
    </dsp:sp>
    <dsp:sp modelId="{85F8EB41-C983-4970-9E82-5BAD7496A513}">
      <dsp:nvSpPr>
        <dsp:cNvPr id="0" name=""/>
        <dsp:cNvSpPr/>
      </dsp:nvSpPr>
      <dsp:spPr>
        <a:xfrm>
          <a:off x="0" y="733138"/>
          <a:ext cx="4832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8FC450-6308-4AA8-B3D8-D939B323056D}">
      <dsp:nvSpPr>
        <dsp:cNvPr id="0" name=""/>
        <dsp:cNvSpPr/>
      </dsp:nvSpPr>
      <dsp:spPr>
        <a:xfrm>
          <a:off x="0" y="733138"/>
          <a:ext cx="4832803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Hawalli Educational District </a:t>
          </a:r>
          <a:endParaRPr lang="en-US" sz="2300" kern="1200"/>
        </a:p>
      </dsp:txBody>
      <dsp:txXfrm>
        <a:off x="0" y="733138"/>
        <a:ext cx="4832803" cy="732691"/>
      </dsp:txXfrm>
    </dsp:sp>
    <dsp:sp modelId="{CDB129AF-E0B2-4B50-9D53-0AA8ED879199}">
      <dsp:nvSpPr>
        <dsp:cNvPr id="0" name=""/>
        <dsp:cNvSpPr/>
      </dsp:nvSpPr>
      <dsp:spPr>
        <a:xfrm>
          <a:off x="0" y="1465829"/>
          <a:ext cx="4832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01CD8D-975D-46F0-8FA4-7E7C6A6DD995}">
      <dsp:nvSpPr>
        <dsp:cNvPr id="0" name=""/>
        <dsp:cNvSpPr/>
      </dsp:nvSpPr>
      <dsp:spPr>
        <a:xfrm>
          <a:off x="0" y="1465829"/>
          <a:ext cx="4832803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English Department</a:t>
          </a:r>
          <a:endParaRPr lang="en-US" sz="2300" kern="1200" dirty="0"/>
        </a:p>
      </dsp:txBody>
      <dsp:txXfrm>
        <a:off x="0" y="1465829"/>
        <a:ext cx="4832803" cy="732691"/>
      </dsp:txXfrm>
    </dsp:sp>
    <dsp:sp modelId="{2F2687EF-21B1-43BB-BF53-FBC81129AE2A}">
      <dsp:nvSpPr>
        <dsp:cNvPr id="0" name=""/>
        <dsp:cNvSpPr/>
      </dsp:nvSpPr>
      <dsp:spPr>
        <a:xfrm>
          <a:off x="0" y="2198521"/>
          <a:ext cx="4832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5D7DB7-61F4-4422-95B3-ED5EF36E2393}">
      <dsp:nvSpPr>
        <dsp:cNvPr id="0" name=""/>
        <dsp:cNvSpPr/>
      </dsp:nvSpPr>
      <dsp:spPr>
        <a:xfrm>
          <a:off x="0" y="2198521"/>
          <a:ext cx="4832803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Under the auspices of    	:    </a:t>
          </a:r>
          <a:endParaRPr lang="en-US" sz="2300" kern="1200"/>
        </a:p>
      </dsp:txBody>
      <dsp:txXfrm>
        <a:off x="0" y="2198521"/>
        <a:ext cx="4832803" cy="732691"/>
      </dsp:txXfrm>
    </dsp:sp>
    <dsp:sp modelId="{D09ADDC5-57F4-45AA-A2F0-209AC4FFE09A}">
      <dsp:nvSpPr>
        <dsp:cNvPr id="0" name=""/>
        <dsp:cNvSpPr/>
      </dsp:nvSpPr>
      <dsp:spPr>
        <a:xfrm>
          <a:off x="0" y="2931212"/>
          <a:ext cx="483280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DFF1673-DF17-451A-B001-2F6F2EC610ED}">
      <dsp:nvSpPr>
        <dsp:cNvPr id="0" name=""/>
        <dsp:cNvSpPr/>
      </dsp:nvSpPr>
      <dsp:spPr>
        <a:xfrm>
          <a:off x="0" y="2931212"/>
          <a:ext cx="4832803" cy="73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HOD   Mr. Hesham Al- Sakhawi </a:t>
          </a:r>
          <a:endParaRPr lang="en-US" sz="2300" kern="1200"/>
        </a:p>
      </dsp:txBody>
      <dsp:txXfrm>
        <a:off x="0" y="2931212"/>
        <a:ext cx="4832803" cy="732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95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011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22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398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220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192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1170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812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478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897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1559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0550-6990-4E67-8604-9FB4309D074F}" type="datetimeFigureOut">
              <a:rPr lang="ar-KW" smtClean="0"/>
              <a:pPr/>
              <a:t>13/07/1442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76CB9-F568-4BF7-98FF-6C3CE72576B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4093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22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4.mp3"/><Relationship Id="rId7" Type="http://schemas.openxmlformats.org/officeDocument/2006/relationships/image" Target="../media/image1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audio" Target="../media/media4.mp3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06B8DC9-710E-42C1-8288-0E02336B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73" y="0"/>
            <a:ext cx="6193827" cy="68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lum bright="-20000" contrast="40000"/>
          </a:blip>
          <a:srcRect t="1995"/>
          <a:stretch/>
        </p:blipFill>
        <p:spPr>
          <a:xfrm>
            <a:off x="-1" y="0"/>
            <a:ext cx="5998174" cy="6875052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8220123" y="142114"/>
            <a:ext cx="1978849" cy="5847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</a:rPr>
              <a:t>SB P56</a:t>
            </a:r>
            <a:endParaRPr lang="ar-KW" sz="36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9E102-8BBE-40FF-8120-329B40454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23" y="2550354"/>
            <a:ext cx="1978849" cy="584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52D02-A356-48B5-8F1D-E59D9CE428A7}"/>
              </a:ext>
            </a:extLst>
          </p:cNvPr>
          <p:cNvSpPr/>
          <p:nvPr/>
        </p:nvSpPr>
        <p:spPr>
          <a:xfrm>
            <a:off x="8220124" y="6212301"/>
            <a:ext cx="3776224" cy="523220"/>
          </a:xfrm>
          <a:prstGeom prst="rect">
            <a:avLst/>
          </a:prstGeom>
          <a:solidFill>
            <a:srgbClr val="000000">
              <a:alpha val="76863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F6A90D"/>
                </a:solidFill>
                <a:latin typeface="LinotypeInagur-Bold"/>
              </a:rPr>
              <a:t>Power - the alternatives</a:t>
            </a:r>
            <a:endParaRPr lang="ar-KW" sz="2800" dirty="0"/>
          </a:p>
        </p:txBody>
      </p:sp>
    </p:spTree>
    <p:extLst>
      <p:ext uri="{BB962C8B-B14F-4D97-AF65-F5344CB8AC3E}">
        <p14:creationId xmlns:p14="http://schemas.microsoft.com/office/powerpoint/2010/main" val="1457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lymer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58" y="2439305"/>
            <a:ext cx="6703895" cy="3929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215" y="1325563"/>
            <a:ext cx="9103375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a substance used in making plastic 	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650188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polymer</a:t>
            </a:r>
            <a:endParaRPr lang="ar-KW" sz="7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6803741-B1D5-4873-BAFD-A2FE990A7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261" y="185900"/>
            <a:ext cx="1055453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4DE49-AC22-4396-AEE0-2DAED47C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12"/>
          <a:stretch/>
        </p:blipFill>
        <p:spPr>
          <a:xfrm>
            <a:off x="266700" y="512763"/>
            <a:ext cx="11649075" cy="1096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AB45033-951C-4F06-A086-CF01BFA93861}"/>
              </a:ext>
            </a:extLst>
          </p:cNvPr>
          <p:cNvSpPr/>
          <p:nvPr/>
        </p:nvSpPr>
        <p:spPr>
          <a:xfrm>
            <a:off x="3025775" y="1081088"/>
            <a:ext cx="1468438" cy="5286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55DD7B-5841-434F-BB24-0CBA7C1F3B94}"/>
              </a:ext>
            </a:extLst>
          </p:cNvPr>
          <p:cNvSpPr/>
          <p:nvPr/>
        </p:nvSpPr>
        <p:spPr>
          <a:xfrm>
            <a:off x="349198" y="2032898"/>
            <a:ext cx="11484077" cy="132343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Solar is a renewable energy while coal, oil, gas and nuclear are non-renewable sources of energy.</a:t>
            </a:r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79C9FAA-E436-4CAB-A14C-DB70BD6B0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7" y="3599562"/>
            <a:ext cx="11484077" cy="29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65D224-8335-4AB3-A0E3-D47B42A10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45"/>
          <a:stretch/>
        </p:blipFill>
        <p:spPr>
          <a:xfrm>
            <a:off x="147429" y="143342"/>
            <a:ext cx="11649075" cy="1355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3378B5-8DE7-4B1C-B744-4C4B68FDE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269" y="331304"/>
            <a:ext cx="11049321" cy="584775"/>
          </a:xfrm>
          <a:prstGeom prst="rect">
            <a:avLst/>
          </a:prstGeom>
          <a:solidFill>
            <a:schemeClr val="accent2">
              <a:lumMod val="40000"/>
              <a:lumOff val="60000"/>
              <a:alpha val="81176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i="0" u="none" strike="noStrike" baseline="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2. Why is it necessary to develop new ways to provide energy?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269" y="996345"/>
            <a:ext cx="11163461" cy="2308324"/>
          </a:xfrm>
          <a:prstGeom prst="rect">
            <a:avLst/>
          </a:prstGeom>
          <a:solidFill>
            <a:srgbClr val="C00000">
              <a:alpha val="70980"/>
            </a:srgbClr>
          </a:solidFill>
        </p:spPr>
        <p:txBody>
          <a:bodyPr wrap="square">
            <a:sp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i="0" u="none" strike="noStrike" baseline="0" dirty="0">
                <a:ln>
                  <a:solidFill>
                    <a:schemeClr val="tx1"/>
                  </a:solidFill>
                </a:ln>
                <a:solidFill>
                  <a:srgbClr val="F6A9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sz="3600" b="1" i="0" u="none" strike="noStrike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Because fossil fuels are finite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  <a:r>
              <a:rPr lang="en-US" sz="3600" b="1" i="0" u="none" strike="noStrike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ar-KW" sz="3600" b="1" i="0" u="none" strike="noStrike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</a:t>
            </a:r>
            <a:r>
              <a:rPr lang="en-US" sz="36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hey damage the environment and cause pollution.</a:t>
            </a:r>
            <a:endParaRPr lang="ar-KW" sz="3600" b="1" i="0" u="none" strike="noStrike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They contribute to global warming</a:t>
            </a:r>
            <a:r>
              <a:rPr lang="en-US" sz="3600" b="1" i="0" u="none" strike="noStrike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.</a:t>
            </a:r>
            <a:endParaRPr lang="ar-KW" sz="3600" b="1" i="0" u="none" strike="noStrike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i="0" u="none" strike="noStrike" baseline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Drilling for oil can destroy animal</a:t>
            </a:r>
            <a:r>
              <a:rPr lang="en-US" sz="36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habitat.</a:t>
            </a:r>
            <a:endParaRPr lang="en-US" sz="3600" b="1" i="0" u="none" strike="noStrike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B6040-0F6E-4EDD-8790-50C1E5969BE1}"/>
              </a:ext>
            </a:extLst>
          </p:cNvPr>
          <p:cNvSpPr/>
          <p:nvPr/>
        </p:nvSpPr>
        <p:spPr>
          <a:xfrm>
            <a:off x="698651" y="4095383"/>
            <a:ext cx="11137531" cy="707886"/>
          </a:xfrm>
          <a:prstGeom prst="rect">
            <a:avLst/>
          </a:prstGeom>
          <a:solidFill>
            <a:srgbClr val="000000">
              <a:alpha val="8117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Garamond" panose="02020404030301010803" pitchFamily="18" charset="0"/>
              </a:rPr>
              <a:t>How can we protect the world’s energy sources?</a:t>
            </a:r>
            <a:endParaRPr lang="ar-KW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69349-DFF2-43A6-94C8-5E4BAF7BE942}"/>
              </a:ext>
            </a:extLst>
          </p:cNvPr>
          <p:cNvSpPr/>
          <p:nvPr/>
        </p:nvSpPr>
        <p:spPr>
          <a:xfrm>
            <a:off x="672721" y="5407571"/>
            <a:ext cx="11163461" cy="1200329"/>
          </a:xfrm>
          <a:prstGeom prst="rect">
            <a:avLst/>
          </a:prstGeom>
          <a:solidFill>
            <a:srgbClr val="C00000">
              <a:alpha val="70980"/>
            </a:srgbClr>
          </a:solidFill>
        </p:spPr>
        <p:txBody>
          <a:bodyPr wrap="square">
            <a:sp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We must stop depending on oil as the main source.</a:t>
            </a:r>
            <a:r>
              <a:rPr lang="en-US" sz="36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ar-KW" sz="3600" b="1" i="0" u="none" strike="noStrike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en-US" sz="3600" b="1" i="0" u="none" strike="noStrike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We can use the alternative sources of energy.</a:t>
            </a:r>
            <a:endParaRPr lang="ar-KW" sz="3600" b="1" i="0" u="none" strike="noStrike" baseline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0" y="1"/>
          <a:ext cx="12192000" cy="303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6296295" y="3114152"/>
            <a:ext cx="5732419" cy="13089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Advantages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clean - green - renewable- free- not polluted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AutoShape 27"/>
          <p:cNvSpPr>
            <a:spLocks noChangeArrowheads="1"/>
          </p:cNvSpPr>
          <p:nvPr/>
        </p:nvSpPr>
        <p:spPr bwMode="auto">
          <a:xfrm>
            <a:off x="163286" y="3226163"/>
            <a:ext cx="5852160" cy="11969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Advantages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 generating electricity  - making petrol for cars- operating machines – heating - making diesel for buses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>
            <a:off x="222069" y="4722223"/>
            <a:ext cx="5734594" cy="1073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Disadvantages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Arial" pitchFamily="34" charset="0"/>
                <a:cs typeface="Arial" pitchFamily="34" charset="0"/>
              </a:rPr>
              <a:t>- finite - causes pollution - harms the environment - destroys animals' natural habitat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" grpId="0" animBg="1"/>
      <p:bldP spid="1051" grpId="0" animBg="1"/>
      <p:bldP spid="10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ind turbines in a field&#10;&#10;Description automatically generated with medium confidence">
            <a:extLst>
              <a:ext uri="{FF2B5EF4-FFF2-40B4-BE49-F238E27FC236}">
                <a16:creationId xmlns:a16="http://schemas.microsoft.com/office/drawing/2014/main" id="{DE79FBC9-ED40-49AA-8CBD-12772334E8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6" r="-2" b="-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B79671A-DEC8-46C3-9E87-7D3601F79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" b="-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مربع نص 6">
            <a:extLst>
              <a:ext uri="{FF2B5EF4-FFF2-40B4-BE49-F238E27FC236}">
                <a16:creationId xmlns:a16="http://schemas.microsoft.com/office/drawing/2014/main" id="{CCF5B29F-9380-478B-A629-6DD973D7D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572854"/>
              </p:ext>
            </p:extLst>
          </p:nvPr>
        </p:nvGraphicFramePr>
        <p:xfrm>
          <a:off x="448056" y="2512611"/>
          <a:ext cx="4832803" cy="3664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11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547"/>
            <a:ext cx="12192000" cy="5617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4402"/>
            <a:ext cx="12192000" cy="112569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sources of energy.</a:t>
            </a:r>
            <a:endParaRPr lang="ar-K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1" y="114402"/>
            <a:ext cx="11828207" cy="1531528"/>
          </a:xfrm>
          <a:solidFill>
            <a:srgbClr val="FFFFFF">
              <a:alpha val="83137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non-renewable sources of energy.</a:t>
            </a:r>
            <a:endParaRPr lang="ar-KW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256" y="1851896"/>
            <a:ext cx="4550182" cy="47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851896"/>
            <a:ext cx="6940548" cy="47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rude oil definition and meaning - Collins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906" y="0"/>
            <a:ext cx="7814187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crude oil</a:t>
            </a:r>
            <a:endParaRPr lang="ar-KW" sz="7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978"/>
            <a:ext cx="12192000" cy="4423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609" y="1072129"/>
            <a:ext cx="11574779" cy="1077218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oil from the underground in its natural </a:t>
            </a:r>
            <a:r>
              <a:rPr lang="en-US" sz="3200" b="1" dirty="0"/>
              <a:t>state before it has been processed or refined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069" y="2927489"/>
            <a:ext cx="2952750" cy="221932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5B16A63-610D-45AB-B1D1-C223A2F19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46" y="299396"/>
            <a:ext cx="60015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ossil fuel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0"/>
          <a:stretch/>
        </p:blipFill>
        <p:spPr>
          <a:xfrm>
            <a:off x="0" y="3184525"/>
            <a:ext cx="12191999" cy="37261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88112" y="0"/>
            <a:ext cx="7814187" cy="132556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fossil fuel</a:t>
            </a:r>
            <a:endParaRPr lang="ar-KW" sz="7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407E64F-D316-49FA-9EF2-B7F722B97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61" y="185900"/>
            <a:ext cx="887896" cy="6287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F9BADC-6860-4803-91DA-2AE44EAF5DEA}"/>
              </a:ext>
            </a:extLst>
          </p:cNvPr>
          <p:cNvSpPr/>
          <p:nvPr/>
        </p:nvSpPr>
        <p:spPr>
          <a:xfrm>
            <a:off x="592137" y="1583657"/>
            <a:ext cx="11334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latin typeface="+mj-lt"/>
                <a:cs typeface="+mn-cs"/>
              </a:rPr>
              <a:t>a natural fuel such as coal or gas , formed from the remains of living organisms</a:t>
            </a:r>
          </a:p>
        </p:txBody>
      </p:sp>
    </p:spTree>
    <p:extLst>
      <p:ext uri="{BB962C8B-B14F-4D97-AF65-F5344CB8AC3E}">
        <p14:creationId xmlns:p14="http://schemas.microsoft.com/office/powerpoint/2010/main" val="31230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4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mpletely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entirely Meaning in the Cambridge English Dictionar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36559" r="20524" b="32904"/>
          <a:stretch/>
        </p:blipFill>
        <p:spPr>
          <a:xfrm>
            <a:off x="364968" y="450783"/>
            <a:ext cx="4849762" cy="148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38064" r="2863" b="29462"/>
          <a:stretch/>
        </p:blipFill>
        <p:spPr>
          <a:xfrm>
            <a:off x="5573073" y="4214191"/>
            <a:ext cx="5029200" cy="1055123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FCDEE0CE-51E3-437D-B697-D9914DD96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1" b="49213"/>
          <a:stretch/>
        </p:blipFill>
        <p:spPr bwMode="auto">
          <a:xfrm>
            <a:off x="364968" y="4117134"/>
            <a:ext cx="4064600" cy="132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B692DB-B99C-44A2-ADFE-E3C2671A0A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16" y="247398"/>
            <a:ext cx="88594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nite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1" t="29247" r="22339" b="32258"/>
          <a:stretch/>
        </p:blipFill>
        <p:spPr>
          <a:xfrm>
            <a:off x="-1" y="0"/>
            <a:ext cx="4925961" cy="1674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425"/>
            <a:ext cx="12192000" cy="4981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5960" y="210554"/>
            <a:ext cx="7266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having limits or bounds 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27FCD2-A723-4CBE-BA77-ED77EBDB7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872" y="1225593"/>
            <a:ext cx="1157554" cy="6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fining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3" t="36344" r="12782" b="33764"/>
          <a:stretch/>
        </p:blipFill>
        <p:spPr>
          <a:xfrm>
            <a:off x="580103" y="247685"/>
            <a:ext cx="4301613" cy="133168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ectangle 2"/>
          <p:cNvSpPr/>
          <p:nvPr/>
        </p:nvSpPr>
        <p:spPr>
          <a:xfrm>
            <a:off x="822991" y="1805118"/>
            <a:ext cx="11031794" cy="52322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removal of impurities or unwanted elements from a substance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6B9D3E-B2D7-457A-9157-2FEFB92084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06" y="3830499"/>
            <a:ext cx="8141572" cy="260907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DB37291-7CEA-402A-A763-D316525CB1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5" y="185899"/>
            <a:ext cx="975940" cy="7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actional distillation Meaning in the Cambridge English Diction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546431" y="2616246"/>
            <a:ext cx="487363" cy="48736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2080" y="221226"/>
            <a:ext cx="6021729" cy="896766"/>
          </a:xfrm>
          <a:prstGeom prst="rect">
            <a:avLst/>
          </a:prstGeom>
          <a:solidFill>
            <a:schemeClr val="tx2">
              <a:alpha val="87843"/>
            </a:schemeClr>
          </a:solidFill>
        </p:spPr>
        <p:txBody>
          <a:bodyPr>
            <a:normAutofit fontScale="92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fractional distillation</a:t>
            </a:r>
            <a:endParaRPr lang="ar-KW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2" descr="http://static.squarespace.com/static/52632ef2e4b0a21db5ccd059/t/532221e4e4b0b2ac3a26865e/1394745849218/fractional-distaillation.jpg">
            <a:extLst>
              <a:ext uri="{FF2B5EF4-FFF2-40B4-BE49-F238E27FC236}">
                <a16:creationId xmlns:a16="http://schemas.microsoft.com/office/drawing/2014/main" id="{0B26BAA6-C23D-42FE-B171-90D31D32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21226"/>
            <a:ext cx="5154613" cy="661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1A532B-D4EA-4304-A53A-2707B376F54C}"/>
              </a:ext>
            </a:extLst>
          </p:cNvPr>
          <p:cNvSpPr/>
          <p:nvPr/>
        </p:nvSpPr>
        <p:spPr>
          <a:xfrm>
            <a:off x="432080" y="1290268"/>
            <a:ext cx="6021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  <a:cs typeface="+mn-cs"/>
              </a:rPr>
              <a:t>separation of a liquid mixture into fractions by boiling at different temperatures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C44C677-FEB6-49A6-AB8F-594DD0945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69" y="3114631"/>
            <a:ext cx="1010325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281</Words>
  <Application>Microsoft Office PowerPoint</Application>
  <PresentationFormat>Widescreen</PresentationFormat>
  <Paragraphs>46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Garamond</vt:lpstr>
      <vt:lpstr>LinotypeInagur-Bold</vt:lpstr>
      <vt:lpstr>MS Reference Sans Serif</vt:lpstr>
      <vt:lpstr>Office Theme</vt:lpstr>
      <vt:lpstr>PowerPoint Presentation</vt:lpstr>
      <vt:lpstr>PowerPoint Presentation</vt:lpstr>
      <vt:lpstr>The non-renewable sources of energy.</vt:lpstr>
      <vt:lpstr>crude oil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acer-PC</dc:creator>
  <cp:lastModifiedBy>DELL</cp:lastModifiedBy>
  <cp:revision>60</cp:revision>
  <dcterms:created xsi:type="dcterms:W3CDTF">2018-01-13T09:58:38Z</dcterms:created>
  <dcterms:modified xsi:type="dcterms:W3CDTF">2021-02-24T14:54:07Z</dcterms:modified>
</cp:coreProperties>
</file>