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938D-C104-4096-9BDC-4ECE08BC1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417CF-3B21-44D5-90F1-D931563EF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DC349-A59D-49E6-A5C6-40802C6F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A882-1307-45CB-B829-A5959540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983A0-8267-4862-826C-1A9A356D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1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0279-FC9E-40D4-9226-4DC14680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25F94-3D4E-44E9-ADB1-0341BF385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C37E9-9B76-4613-9409-006EA8E7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60F3C-D594-46E9-9933-73DDB364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64BB5-4C9D-415C-AE3A-3EF76E99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8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272FD-5977-495A-8C7B-EC4D7CEF5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B46FB-715F-435D-8022-2C60FEE66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D208-C705-4F42-95C6-C6637EDA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805A9-4505-467D-9B41-8B667E78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20C12-9913-4FA4-9107-BCDCA759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A0AA-929E-498B-84CB-9F86BB9E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D36B-4EB2-44FA-90E2-F1774A15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C0DC1-8572-4275-A88E-924E0C2F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B3F65-0140-4E75-9DD6-A3BFDBEC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B5B7-8E8D-4D1B-B023-8E060698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9A68-35C7-45C2-9349-75F0B6A3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66A18-4DD8-4CF6-9176-0D0A53B2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0C4B-B008-49C6-A164-6E6DFC1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C748-7B71-44A3-BFAE-BB18E0DF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9A42D-568E-4817-B9C7-AC25B6C7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28F6-8975-416D-8217-BA5E785E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132F-B414-4FAF-B6DF-316047E6C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6335B-06D3-459D-BB99-896AC35B0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F1B22-6B7C-4FC4-AFCA-4F08F0BC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57849-4C6C-49E5-9995-FAFF70CB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3799E-3CF7-4F66-AD4B-4F67C6D7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BB85-E6DE-430D-932F-5D0F0130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D2C55-B580-4C62-A41E-347A825A2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99405-4F95-41E0-B463-B573BE9DA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6B7C3-6E52-47BB-AC0D-8314B786C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0636F-59BB-46BD-9FAE-543740D78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CAB7F-84FD-4D0C-8B99-A89F471D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7DB9E-D202-4522-A9B6-A8EBC253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AD7BA-CDDF-4E6B-8A17-11773EFE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3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9993-AC24-4615-8284-24EE2BF7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DF88C-A854-4D9B-AB32-07F7818C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6A53A-F9BB-4F9C-A57D-FBA29C09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BCD62-9CB3-4018-83DD-71806CBF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4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C7A89-0A82-4B4A-B7F1-1F3979CE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18531-E1E3-46B1-9D5A-CD7606C0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00FD3-8823-4174-B373-62EA0F93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678F-A828-4911-BAE7-53E93EF8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97E0-3A3E-4E80-97BF-1ABEAC7D0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76263-FD63-4085-87B4-0F114DBE0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F4EDF-9AB2-43E6-AE6E-75A94DAA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DD672-A033-4F13-A8A1-A997CF16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0C33C-79E2-4B96-8C50-5C899749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8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7876-8E4B-4717-80FF-DF3379B4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6348E-7FD3-41DD-A4AE-4FDE743F1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F5E31-DFE6-4168-9FA7-BD2A0A48A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A86CF-730D-407B-A76A-7A439AD1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3330B-41AF-4E0B-81E5-3B61A3B6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EC705-E10B-4997-9302-A0A10F30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B558B-FC71-4FFA-86E0-249FAF4C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84AA-9FD4-487E-B567-93AF39FC2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CEA84-0238-4A3E-AE83-8E750790A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4087-F671-49A6-B0E7-5D1BF5C8056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8A1C-A4BE-466B-B7FC-0A799BF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204DD-E869-4284-A70C-CAB04E018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8583-D04A-4F43-A51D-513474CB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3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4EC595-8134-4E14-9D24-DA10B12D2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1" t="4638" b="7623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2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28F29A-2F16-4FE6-91C6-F30E7413A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t="24155" b="37965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F4AAB5-96AE-463A-99C0-C725D6A2428D}"/>
              </a:ext>
            </a:extLst>
          </p:cNvPr>
          <p:cNvSpPr/>
          <p:nvPr/>
        </p:nvSpPr>
        <p:spPr>
          <a:xfrm>
            <a:off x="0" y="0"/>
            <a:ext cx="2358887" cy="11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7DD45-C7F2-4BB7-83A3-9560E4C546BD}"/>
              </a:ext>
            </a:extLst>
          </p:cNvPr>
          <p:cNvSpPr/>
          <p:nvPr/>
        </p:nvSpPr>
        <p:spPr>
          <a:xfrm>
            <a:off x="0" y="3617843"/>
            <a:ext cx="1073426" cy="3240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991AE-CE9F-4542-BB67-DBE78EE08456}"/>
              </a:ext>
            </a:extLst>
          </p:cNvPr>
          <p:cNvSpPr txBox="1"/>
          <p:nvPr/>
        </p:nvSpPr>
        <p:spPr>
          <a:xfrm>
            <a:off x="7235686" y="3684106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الكاف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ECB31-4331-42E1-8073-C50B199B66BF}"/>
              </a:ext>
            </a:extLst>
          </p:cNvPr>
          <p:cNvSpPr txBox="1"/>
          <p:nvPr/>
        </p:nvSpPr>
        <p:spPr>
          <a:xfrm>
            <a:off x="6009858" y="3677481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الهاء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8AC09-82B7-4F08-B16E-4B9E72CF0A3A}"/>
              </a:ext>
            </a:extLst>
          </p:cNvPr>
          <p:cNvSpPr txBox="1"/>
          <p:nvPr/>
        </p:nvSpPr>
        <p:spPr>
          <a:xfrm>
            <a:off x="4803912" y="3664230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الكاف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A49C7-A77C-4863-AF6C-6F7395B148B8}"/>
              </a:ext>
            </a:extLst>
          </p:cNvPr>
          <p:cNvSpPr txBox="1"/>
          <p:nvPr/>
        </p:nvSpPr>
        <p:spPr>
          <a:xfrm>
            <a:off x="6182140" y="4141305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الهاء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26DA1-EA14-467F-826C-632319971516}"/>
              </a:ext>
            </a:extLst>
          </p:cNvPr>
          <p:cNvSpPr txBox="1"/>
          <p:nvPr/>
        </p:nvSpPr>
        <p:spPr>
          <a:xfrm>
            <a:off x="4903302" y="4141305"/>
            <a:ext cx="132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في أنه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3A5ED-A840-420B-8C9B-A9B06C6A88B1}"/>
              </a:ext>
            </a:extLst>
          </p:cNvPr>
          <p:cNvSpPr txBox="1"/>
          <p:nvPr/>
        </p:nvSpPr>
        <p:spPr>
          <a:xfrm>
            <a:off x="3869633" y="5201480"/>
            <a:ext cx="24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cs typeface="+mj-cs"/>
              </a:rPr>
              <a:t>أحدا</a:t>
            </a:r>
            <a:r>
              <a:rPr lang="ar-AE" sz="3600" b="1" dirty="0">
                <a:solidFill>
                  <a:srgbClr val="FF0000"/>
                </a:solidFill>
                <a:cs typeface="+mj-cs"/>
              </a:rPr>
              <a:t> يساعدني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F3D33-2B47-4EB3-A2EA-009B85EDF7D9}"/>
              </a:ext>
            </a:extLst>
          </p:cNvPr>
          <p:cNvSpPr txBox="1"/>
          <p:nvPr/>
        </p:nvSpPr>
        <p:spPr>
          <a:xfrm>
            <a:off x="5605670" y="5652052"/>
            <a:ext cx="146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لتخبرنا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28C328-FCFB-4322-B122-7202C99FF84C}"/>
              </a:ext>
            </a:extLst>
          </p:cNvPr>
          <p:cNvSpPr txBox="1"/>
          <p:nvPr/>
        </p:nvSpPr>
        <p:spPr>
          <a:xfrm>
            <a:off x="9428924" y="6155636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أجلبه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1C854-8D0A-4620-8FA4-3942CB80B018}"/>
              </a:ext>
            </a:extLst>
          </p:cNvPr>
          <p:cNvSpPr txBox="1"/>
          <p:nvPr/>
        </p:nvSpPr>
        <p:spPr>
          <a:xfrm>
            <a:off x="622852" y="6089375"/>
            <a:ext cx="129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أشيدك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1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69C67B-A7D1-45F6-B3F7-8DDFAB8F2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2" t="61497" b="2077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D8E4F-A0AB-43A1-B304-EDB1C315B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831" r="11200" b="4821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3D4CA-45AD-41DA-A2BC-6D26ECC8DE4D}"/>
              </a:ext>
            </a:extLst>
          </p:cNvPr>
          <p:cNvSpPr txBox="1"/>
          <p:nvPr/>
        </p:nvSpPr>
        <p:spPr>
          <a:xfrm>
            <a:off x="4929808" y="2650436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الهاء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3E06C-2A82-488B-9A41-46F04F1581D2}"/>
              </a:ext>
            </a:extLst>
          </p:cNvPr>
          <p:cNvSpPr txBox="1"/>
          <p:nvPr/>
        </p:nvSpPr>
        <p:spPr>
          <a:xfrm>
            <a:off x="1007165" y="2650436"/>
            <a:ext cx="145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أم سيف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7A510-216C-493A-A6A2-F5212A9E65D3}"/>
              </a:ext>
            </a:extLst>
          </p:cNvPr>
          <p:cNvSpPr txBox="1"/>
          <p:nvPr/>
        </p:nvSpPr>
        <p:spPr>
          <a:xfrm>
            <a:off x="5022573" y="4107887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  <a:cs typeface="+mj-cs"/>
              </a:rPr>
              <a:t>الياء</a:t>
            </a:r>
            <a:endParaRPr lang="en-US" sz="36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02B37-51BF-4263-AABE-DD2F468B95EB}"/>
              </a:ext>
            </a:extLst>
          </p:cNvPr>
          <p:cNvSpPr txBox="1"/>
          <p:nvPr/>
        </p:nvSpPr>
        <p:spPr>
          <a:xfrm>
            <a:off x="4929808" y="4754218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الهاء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E202A-C540-45C0-B515-12C283CA229A}"/>
              </a:ext>
            </a:extLst>
          </p:cNvPr>
          <p:cNvSpPr txBox="1"/>
          <p:nvPr/>
        </p:nvSpPr>
        <p:spPr>
          <a:xfrm>
            <a:off x="1391478" y="4754218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العقد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237EC-23F8-44E6-B541-C8A24B5F2E63}"/>
              </a:ext>
            </a:extLst>
          </p:cNvPr>
          <p:cNvSpPr txBox="1"/>
          <p:nvPr/>
        </p:nvSpPr>
        <p:spPr>
          <a:xfrm>
            <a:off x="1391478" y="5453557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  <a:cs typeface="+mj-cs"/>
              </a:rPr>
              <a:t>سيف</a:t>
            </a:r>
            <a:endParaRPr lang="en-US" sz="36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3C765-1A43-40D8-9678-CFC372A5CE6C}"/>
              </a:ext>
            </a:extLst>
          </p:cNvPr>
          <p:cNvSpPr txBox="1"/>
          <p:nvPr/>
        </p:nvSpPr>
        <p:spPr>
          <a:xfrm>
            <a:off x="4956313" y="6158661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  <a:cs typeface="+mj-cs"/>
              </a:rPr>
              <a:t>الكاف</a:t>
            </a:r>
            <a:endParaRPr lang="en-US" sz="36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8F577-CF11-4110-8DA6-D57E461ED712}"/>
              </a:ext>
            </a:extLst>
          </p:cNvPr>
          <p:cNvSpPr txBox="1"/>
          <p:nvPr/>
        </p:nvSpPr>
        <p:spPr>
          <a:xfrm>
            <a:off x="1404731" y="6158661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سيف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16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F89E93-A723-4A32-8573-4B0E33635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52946" r="11200" b="1555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578360-AE37-4C9C-8CF0-1C6645D01A17}"/>
              </a:ext>
            </a:extLst>
          </p:cNvPr>
          <p:cNvSpPr txBox="1"/>
          <p:nvPr/>
        </p:nvSpPr>
        <p:spPr>
          <a:xfrm>
            <a:off x="2610678" y="0"/>
            <a:ext cx="140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متصلة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24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268DD-8892-4D74-B128-6D7D00E10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9" t="5990" r="3492" b="68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AF74C3-9618-481C-808D-4DC9DF7CD763}"/>
              </a:ext>
            </a:extLst>
          </p:cNvPr>
          <p:cNvSpPr txBox="1"/>
          <p:nvPr/>
        </p:nvSpPr>
        <p:spPr>
          <a:xfrm>
            <a:off x="9462052" y="2146854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رآها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AD680-C90C-404C-9237-83E96C9D2800}"/>
              </a:ext>
            </a:extLst>
          </p:cNvPr>
          <p:cNvSpPr txBox="1"/>
          <p:nvPr/>
        </p:nvSpPr>
        <p:spPr>
          <a:xfrm>
            <a:off x="6321286" y="2146853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إنك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2754A-1F4D-46A5-B190-5CB14F122AF8}"/>
              </a:ext>
            </a:extLst>
          </p:cNvPr>
          <p:cNvSpPr txBox="1"/>
          <p:nvPr/>
        </p:nvSpPr>
        <p:spPr>
          <a:xfrm>
            <a:off x="1510748" y="3429000"/>
            <a:ext cx="377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في محل نصب مفعول به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9731A-ADC0-4ABA-A44C-5B91D70F6C15}"/>
              </a:ext>
            </a:extLst>
          </p:cNvPr>
          <p:cNvSpPr txBox="1"/>
          <p:nvPr/>
        </p:nvSpPr>
        <p:spPr>
          <a:xfrm>
            <a:off x="1603513" y="4187689"/>
            <a:ext cx="382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في محل نصب اسم إن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99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172ED3-DBC6-401A-A94F-31DBC7CAF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33623" r="3492" b="20000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DD14FD-AB8B-471E-9494-84A3B92B1BA0}"/>
              </a:ext>
            </a:extLst>
          </p:cNvPr>
          <p:cNvSpPr txBox="1"/>
          <p:nvPr/>
        </p:nvSpPr>
        <p:spPr>
          <a:xfrm>
            <a:off x="8269357" y="3389243"/>
            <a:ext cx="188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حدثني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24A65-9326-4806-8A22-622EB39C43A5}"/>
              </a:ext>
            </a:extLst>
          </p:cNvPr>
          <p:cNvSpPr txBox="1"/>
          <p:nvPr/>
        </p:nvSpPr>
        <p:spPr>
          <a:xfrm>
            <a:off x="715617" y="3349487"/>
            <a:ext cx="551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الياء – في محل نصب مفعول به-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4F7F0-A627-4545-BEC4-90F22BA36081}"/>
              </a:ext>
            </a:extLst>
          </p:cNvPr>
          <p:cNvSpPr txBox="1"/>
          <p:nvPr/>
        </p:nvSpPr>
        <p:spPr>
          <a:xfrm>
            <a:off x="8289237" y="4031971"/>
            <a:ext cx="188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واجهتنا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0FB0E-BADA-4E32-B585-568907E52314}"/>
              </a:ext>
            </a:extLst>
          </p:cNvPr>
          <p:cNvSpPr txBox="1"/>
          <p:nvPr/>
        </p:nvSpPr>
        <p:spPr>
          <a:xfrm>
            <a:off x="735497" y="3992215"/>
            <a:ext cx="551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نا – في محل نصب مفعول به-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57B68-CE46-41FE-959A-00FE584482D3}"/>
              </a:ext>
            </a:extLst>
          </p:cNvPr>
          <p:cNvSpPr txBox="1"/>
          <p:nvPr/>
        </p:nvSpPr>
        <p:spPr>
          <a:xfrm>
            <a:off x="8275985" y="4707835"/>
            <a:ext cx="188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نشهدها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A9620-EA29-4657-B33C-5FAC819337C0}"/>
              </a:ext>
            </a:extLst>
          </p:cNvPr>
          <p:cNvSpPr txBox="1"/>
          <p:nvPr/>
        </p:nvSpPr>
        <p:spPr>
          <a:xfrm>
            <a:off x="722245" y="4668079"/>
            <a:ext cx="551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الهاء – في محل نصب مفعول به-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C1F21-CF73-49A5-92C9-373E8E5BFFDD}"/>
              </a:ext>
            </a:extLst>
          </p:cNvPr>
          <p:cNvSpPr txBox="1"/>
          <p:nvPr/>
        </p:nvSpPr>
        <p:spPr>
          <a:xfrm>
            <a:off x="8289237" y="5410197"/>
            <a:ext cx="188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إنها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57A10-A4E6-4B9E-927A-4BC12582BF42}"/>
              </a:ext>
            </a:extLst>
          </p:cNvPr>
          <p:cNvSpPr txBox="1"/>
          <p:nvPr/>
        </p:nvSpPr>
        <p:spPr>
          <a:xfrm>
            <a:off x="735497" y="5370441"/>
            <a:ext cx="551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الهاء – في محل نصب مفعول به-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74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FF22B-F3A1-4C92-BC34-59B147DFD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4445" r="10933" b="69275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1E915-CA04-4A3A-B18F-46B61E42018D}"/>
              </a:ext>
            </a:extLst>
          </p:cNvPr>
          <p:cNvSpPr txBox="1"/>
          <p:nvPr/>
        </p:nvSpPr>
        <p:spPr>
          <a:xfrm>
            <a:off x="8322366" y="990599"/>
            <a:ext cx="125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ــك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8A8F3-7EEA-4830-B99B-26CA50B324EC}"/>
              </a:ext>
            </a:extLst>
          </p:cNvPr>
          <p:cNvSpPr txBox="1"/>
          <p:nvPr/>
        </p:nvSpPr>
        <p:spPr>
          <a:xfrm>
            <a:off x="5334001" y="964094"/>
            <a:ext cx="125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ه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BD73B-4944-4535-8211-D5743243D44D}"/>
              </a:ext>
            </a:extLst>
          </p:cNvPr>
          <p:cNvSpPr txBox="1"/>
          <p:nvPr/>
        </p:nvSpPr>
        <p:spPr>
          <a:xfrm>
            <a:off x="1265583" y="964093"/>
            <a:ext cx="125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ها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D17C1-B894-4A34-AAEF-6E419CC64AD1}"/>
              </a:ext>
            </a:extLst>
          </p:cNvPr>
          <p:cNvSpPr txBox="1"/>
          <p:nvPr/>
        </p:nvSpPr>
        <p:spPr>
          <a:xfrm>
            <a:off x="-72887" y="937588"/>
            <a:ext cx="125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ك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B4860-4FDA-463C-8382-777920B22942}"/>
              </a:ext>
            </a:extLst>
          </p:cNvPr>
          <p:cNvSpPr txBox="1"/>
          <p:nvPr/>
        </p:nvSpPr>
        <p:spPr>
          <a:xfrm>
            <a:off x="10422835" y="1752599"/>
            <a:ext cx="125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ــك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51E10-EDE9-42D1-A518-1EF10ED47F38}"/>
              </a:ext>
            </a:extLst>
          </p:cNvPr>
          <p:cNvSpPr txBox="1"/>
          <p:nvPr/>
        </p:nvSpPr>
        <p:spPr>
          <a:xfrm>
            <a:off x="2160105" y="3924299"/>
            <a:ext cx="652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حل فردي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98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شما الزعابي</dc:creator>
  <cp:lastModifiedBy>شما الزعابي</cp:lastModifiedBy>
  <cp:revision>11</cp:revision>
  <dcterms:created xsi:type="dcterms:W3CDTF">2018-05-02T04:32:05Z</dcterms:created>
  <dcterms:modified xsi:type="dcterms:W3CDTF">2018-05-02T06:19:10Z</dcterms:modified>
</cp:coreProperties>
</file>