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430" autoAdjust="0"/>
  </p:normalViewPr>
  <p:slideViewPr>
    <p:cSldViewPr>
      <p:cViewPr varScale="1">
        <p:scale>
          <a:sx n="50" d="100"/>
          <a:sy n="50" d="100"/>
        </p:scale>
        <p:origin x="118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FC02D-FC85-439A-B4B8-852E453779DA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9357C-7185-491E-8C55-D681876ED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4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3E88-35B9-4F0F-9F8A-7893428FBA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4291-1DA4-4B98-81BB-917DD29D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1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3E88-35B9-4F0F-9F8A-7893428FBA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4291-1DA4-4B98-81BB-917DD29D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9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3E88-35B9-4F0F-9F8A-7893428FBA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4291-1DA4-4B98-81BB-917DD29D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5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3E88-35B9-4F0F-9F8A-7893428FBA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4291-1DA4-4B98-81BB-917DD29D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2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3E88-35B9-4F0F-9F8A-7893428FBA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4291-1DA4-4B98-81BB-917DD29D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4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3E88-35B9-4F0F-9F8A-7893428FBA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4291-1DA4-4B98-81BB-917DD29D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3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3E88-35B9-4F0F-9F8A-7893428FBA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4291-1DA4-4B98-81BB-917DD29D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3E88-35B9-4F0F-9F8A-7893428FBA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4291-1DA4-4B98-81BB-917DD29D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3E88-35B9-4F0F-9F8A-7893428FBA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4291-1DA4-4B98-81BB-917DD29D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1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3E88-35B9-4F0F-9F8A-7893428FBA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4291-1DA4-4B98-81BB-917DD29D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1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3E88-35B9-4F0F-9F8A-7893428FBA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4291-1DA4-4B98-81BB-917DD29D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6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E3E88-35B9-4F0F-9F8A-7893428FBA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A4291-1DA4-4B98-81BB-917DD29D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â«Ø®ÙÙÙØ§Øª hd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857250"/>
            <a:ext cx="4443378" cy="413190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AE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أسأل الله أن يجعل هذا العمل</a:t>
            </a:r>
          </a:p>
          <a:p>
            <a:pPr algn="ctr"/>
            <a:r>
              <a:rPr lang="ar-AE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خالصاً لوجهه الكريم </a:t>
            </a:r>
          </a:p>
          <a:p>
            <a:pPr algn="ctr"/>
            <a:r>
              <a:rPr lang="ar-AE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وينفع به طلابنا.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1282" y="5153893"/>
            <a:ext cx="3814386" cy="6232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AE" sz="3300" b="1" dirty="0">
                <a:ln/>
                <a:solidFill>
                  <a:schemeClr val="accent4"/>
                </a:solidFill>
                <a:latin typeface="Estrangelo Edessa" pitchFamily="66" charset="0"/>
                <a:cs typeface="Estrangelo Edessa" pitchFamily="66" charset="0"/>
              </a:rPr>
              <a:t>عمل معلمة المادة: </a:t>
            </a:r>
            <a:r>
              <a:rPr lang="ar-AE" sz="3600" b="1" dirty="0">
                <a:ln/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نهال أحمد.</a:t>
            </a:r>
            <a:endParaRPr lang="ar-AE" sz="4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1"/>
            <a:ext cx="9002684" cy="49252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35535" y="1170309"/>
            <a:ext cx="835424" cy="484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أنًّ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5038" y="1170308"/>
            <a:ext cx="835424" cy="484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فإن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4151" y="1770904"/>
            <a:ext cx="835424" cy="484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كأن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4151" y="2255652"/>
            <a:ext cx="835424" cy="484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ليت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4150" y="2740400"/>
            <a:ext cx="835424" cy="484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كأن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4150" y="3275797"/>
            <a:ext cx="835424" cy="484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إنَّ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4632" y="3248263"/>
            <a:ext cx="835424" cy="484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أنًّ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6086" y="4536876"/>
            <a:ext cx="5877092" cy="4847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إنَّ الرجلَ كريمٌ.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16085" y="5021624"/>
            <a:ext cx="5877092" cy="484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ليت السلام َ ينتشرُ في العالم.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6084" y="5540167"/>
            <a:ext cx="5877092" cy="4847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كأن الولدَ قطارٌ.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67642"/>
            <a:ext cx="6858000" cy="51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289473" cy="52619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0979" y="2701486"/>
            <a:ext cx="1633445" cy="484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رجلَ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134" y="2701486"/>
            <a:ext cx="1645916" cy="484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يعدُّ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0979" y="3701091"/>
            <a:ext cx="1633445" cy="4847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الذئبَ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134" y="3701091"/>
            <a:ext cx="1645916" cy="4847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يوذي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0979" y="4458322"/>
            <a:ext cx="1633445" cy="484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أجراسَ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34" y="4458322"/>
            <a:ext cx="1645916" cy="484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عذبةٌ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0979" y="5383113"/>
            <a:ext cx="1633445" cy="4847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القدرَ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134" y="5383113"/>
            <a:ext cx="1645916" cy="4847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مكسورةٌ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1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49502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4074" y="1123075"/>
            <a:ext cx="5137260" cy="484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إن الطفلتين </a:t>
            </a:r>
            <a:r>
              <a:rPr lang="ar-KW" sz="2700" b="1" dirty="0">
                <a:solidFill>
                  <a:schemeClr val="tx1"/>
                </a:solidFill>
              </a:rPr>
              <a:t>تلعبان على الأرجوحة.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074" y="1631273"/>
            <a:ext cx="5137260" cy="4847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إن الراويةَ </a:t>
            </a:r>
            <a:r>
              <a:rPr lang="ar-KW" sz="2700" b="1" dirty="0">
                <a:solidFill>
                  <a:schemeClr val="tx1"/>
                </a:solidFill>
              </a:rPr>
              <a:t>مشهورةٌ.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074" y="2116021"/>
            <a:ext cx="5137260" cy="4847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ليت الطلاب </a:t>
            </a:r>
            <a:r>
              <a:rPr lang="ar-KW" sz="2700" b="1" dirty="0">
                <a:solidFill>
                  <a:schemeClr val="tx1"/>
                </a:solidFill>
              </a:rPr>
              <a:t>يصممون تطبيقاً إلكترونياً.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074" y="2600770"/>
            <a:ext cx="5137260" cy="484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إن النسرَ </a:t>
            </a:r>
            <a:r>
              <a:rPr lang="ar-KW" sz="2700" b="1" dirty="0">
                <a:solidFill>
                  <a:schemeClr val="tx1"/>
                </a:solidFill>
              </a:rPr>
              <a:t>فوق الجبل</a:t>
            </a:r>
            <a:r>
              <a:rPr lang="ar-KW" sz="2700" b="1" dirty="0">
                <a:solidFill>
                  <a:srgbClr val="FF0000"/>
                </a:solidFill>
              </a:rPr>
              <a:t>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4074" y="3085518"/>
            <a:ext cx="5137260" cy="4847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إن الفتيات </a:t>
            </a:r>
            <a:r>
              <a:rPr lang="ar-KW" sz="2700" b="1" dirty="0">
                <a:solidFill>
                  <a:schemeClr val="tx1"/>
                </a:solidFill>
              </a:rPr>
              <a:t>يلخصن قصة </a:t>
            </a:r>
            <a:r>
              <a:rPr lang="ar-KW" sz="2700" b="1" dirty="0">
                <a:solidFill>
                  <a:srgbClr val="FF0000"/>
                </a:solidFill>
              </a:rPr>
              <a:t>عن الرحمة.</a:t>
            </a:r>
            <a:endParaRPr lang="ar-AE" sz="2700" b="1" dirty="0">
              <a:ln w="0"/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5036" y="3952069"/>
            <a:ext cx="5137260" cy="484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إن البحرَ </a:t>
            </a:r>
            <a:r>
              <a:rPr lang="ar-KW" sz="2700" b="1" dirty="0">
                <a:solidFill>
                  <a:schemeClr val="tx1"/>
                </a:solidFill>
              </a:rPr>
              <a:t>مريحٌ للنفس</a:t>
            </a:r>
            <a:r>
              <a:rPr lang="ar-KW" sz="2700" b="1" dirty="0">
                <a:solidFill>
                  <a:srgbClr val="FF0000"/>
                </a:solidFill>
              </a:rPr>
              <a:t>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5036" y="4436817"/>
            <a:ext cx="5137260" cy="484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كأن أخي </a:t>
            </a:r>
            <a:r>
              <a:rPr lang="ar-KW" sz="2700" b="1" dirty="0">
                <a:solidFill>
                  <a:schemeClr val="tx1"/>
                </a:solidFill>
              </a:rPr>
              <a:t>بدرٌ</a:t>
            </a:r>
            <a:r>
              <a:rPr lang="ar-KW" sz="2700" b="1" dirty="0">
                <a:solidFill>
                  <a:srgbClr val="FF0000"/>
                </a:solidFill>
              </a:rPr>
              <a:t>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5036" y="4921565"/>
            <a:ext cx="5137260" cy="484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ليت المتجرَ </a:t>
            </a:r>
            <a:r>
              <a:rPr lang="ar-KW" sz="2700" b="1" dirty="0">
                <a:solidFill>
                  <a:schemeClr val="tx1"/>
                </a:solidFill>
              </a:rPr>
              <a:t>مفتوحٌ</a:t>
            </a:r>
            <a:r>
              <a:rPr lang="ar-KW" sz="2700" b="1" dirty="0">
                <a:solidFill>
                  <a:srgbClr val="FF0000"/>
                </a:solidFill>
              </a:rPr>
              <a:t>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5036" y="5429764"/>
            <a:ext cx="5137260" cy="484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لعل السفينةَ </a:t>
            </a:r>
            <a:r>
              <a:rPr lang="ar-KW" sz="2700" b="1" dirty="0">
                <a:solidFill>
                  <a:schemeClr val="tx1"/>
                </a:solidFill>
              </a:rPr>
              <a:t>راسيةٌ</a:t>
            </a:r>
            <a:r>
              <a:rPr lang="ar-KW" sz="2700" b="1" dirty="0">
                <a:solidFill>
                  <a:srgbClr val="FF0000"/>
                </a:solidFill>
              </a:rPr>
              <a:t>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0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387"/>
            <a:ext cx="9144000" cy="4787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68139" y="2192380"/>
            <a:ext cx="1803862" cy="484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الجملَ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2960" y="2192380"/>
            <a:ext cx="1573179" cy="484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حيوانٌ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8139" y="2763803"/>
            <a:ext cx="1803862" cy="4847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السماءَ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960" y="2763803"/>
            <a:ext cx="1573179" cy="4847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تمطرُ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8139" y="3335226"/>
            <a:ext cx="1803862" cy="4847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السرابَ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2960" y="3335226"/>
            <a:ext cx="1573179" cy="4847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ماءٌ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68139" y="3819974"/>
            <a:ext cx="1803862" cy="4847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الحقلَ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2960" y="3819974"/>
            <a:ext cx="1573179" cy="4847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يطولُ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68139" y="4328978"/>
            <a:ext cx="1803862" cy="484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الأزرارَ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2959" y="4328978"/>
            <a:ext cx="1573179" cy="484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صغيرُ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8139" y="4813063"/>
            <a:ext cx="1803862" cy="4847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الطحالبَ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2959" y="4813063"/>
            <a:ext cx="1573179" cy="4847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في قاع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8139" y="5297811"/>
            <a:ext cx="1803862" cy="4847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أمي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2959" y="5297811"/>
            <a:ext cx="1573179" cy="4847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rgbClr val="FF0000"/>
                </a:solidFill>
              </a:rPr>
              <a:t>ترضى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0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9626" y="1159619"/>
            <a:ext cx="4833851" cy="4847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chemeClr val="tx1"/>
                </a:solidFill>
              </a:rPr>
              <a:t>إنّ</a:t>
            </a:r>
            <a:r>
              <a:rPr lang="ar-KW" sz="2700" b="1" dirty="0">
                <a:solidFill>
                  <a:srgbClr val="FF0000"/>
                </a:solidFill>
              </a:rPr>
              <a:t> شهرَ رمضان قريبٌ.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9624" y="1636572"/>
            <a:ext cx="4833851" cy="4847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chemeClr val="tx1"/>
                </a:solidFill>
              </a:rPr>
              <a:t>كأن</a:t>
            </a:r>
            <a:r>
              <a:rPr lang="ar-KW" sz="2700" b="1" dirty="0">
                <a:solidFill>
                  <a:srgbClr val="FF0000"/>
                </a:solidFill>
              </a:rPr>
              <a:t> الفتاةَ قمرٌ.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9624" y="2165735"/>
            <a:ext cx="4833851" cy="4847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chemeClr val="tx1"/>
                </a:solidFill>
              </a:rPr>
              <a:t>ليت</a:t>
            </a:r>
            <a:r>
              <a:rPr lang="ar-KW" sz="2700" b="1" dirty="0">
                <a:solidFill>
                  <a:srgbClr val="FF0000"/>
                </a:solidFill>
              </a:rPr>
              <a:t> الحديقةَ مفتوحةٌ.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9624" y="2694898"/>
            <a:ext cx="4833851" cy="4847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chemeClr val="tx1"/>
                </a:solidFill>
              </a:rPr>
              <a:t>لعل</a:t>
            </a:r>
            <a:r>
              <a:rPr lang="ar-KW" sz="2700" b="1" dirty="0">
                <a:solidFill>
                  <a:srgbClr val="FF0000"/>
                </a:solidFill>
              </a:rPr>
              <a:t> الرحمةَ منتشرةٌ.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6390" y="3968824"/>
            <a:ext cx="4833851" cy="4847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chemeClr val="tx1"/>
                </a:solidFill>
              </a:rPr>
              <a:t>إنَّ</a:t>
            </a:r>
            <a:r>
              <a:rPr lang="ar-KW" sz="2700" b="1" dirty="0">
                <a:solidFill>
                  <a:srgbClr val="FF0000"/>
                </a:solidFill>
              </a:rPr>
              <a:t> الأصدقاء يحبون السفر.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96390" y="4732566"/>
            <a:ext cx="4833851" cy="4847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chemeClr val="tx1"/>
                </a:solidFill>
              </a:rPr>
              <a:t>لعل</a:t>
            </a:r>
            <a:r>
              <a:rPr lang="ar-KW" sz="2700" b="1" dirty="0">
                <a:solidFill>
                  <a:srgbClr val="FF0000"/>
                </a:solidFill>
              </a:rPr>
              <a:t> المكافآت مجزية.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96390" y="5430818"/>
            <a:ext cx="4833851" cy="4847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chemeClr val="tx1"/>
                </a:solidFill>
              </a:rPr>
              <a:t>ليت</a:t>
            </a:r>
            <a:r>
              <a:rPr lang="ar-KW" sz="2700" b="1" dirty="0">
                <a:solidFill>
                  <a:srgbClr val="FF0000"/>
                </a:solidFill>
              </a:rPr>
              <a:t> المتاحف أبوابها مفتوحة أيام العطل.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2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96" y="1929593"/>
            <a:ext cx="8550939" cy="319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24" y="857250"/>
            <a:ext cx="8208818" cy="48394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1016776"/>
            <a:ext cx="2691244" cy="4847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chemeClr val="tx1"/>
                </a:solidFill>
              </a:rPr>
              <a:t>انسخ </a:t>
            </a:r>
            <a:r>
              <a:rPr lang="ar-KW" sz="2700" b="1" dirty="0">
                <a:solidFill>
                  <a:srgbClr val="FF0000"/>
                </a:solidFill>
              </a:rPr>
              <a:t>أربع</a:t>
            </a:r>
            <a:r>
              <a:rPr lang="ar-KW" sz="2700" b="1" dirty="0">
                <a:solidFill>
                  <a:schemeClr val="tx1"/>
                </a:solidFill>
              </a:rPr>
              <a:t> مرات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1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597" y="857250"/>
            <a:ext cx="9239597" cy="51435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 flipV="1">
            <a:off x="6670964" y="2366011"/>
            <a:ext cx="1022466" cy="124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838007" y="3014403"/>
            <a:ext cx="1832957" cy="64425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162204" y="3714751"/>
            <a:ext cx="874915" cy="29098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769677" y="4452505"/>
            <a:ext cx="874915" cy="290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332220" y="5015693"/>
            <a:ext cx="874915" cy="2909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744739" y="5790855"/>
            <a:ext cx="874915" cy="2909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2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8" y="857250"/>
            <a:ext cx="9177706" cy="49502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5414" y="2003637"/>
            <a:ext cx="1192875" cy="4847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chemeClr val="tx1"/>
                </a:solidFill>
              </a:rPr>
              <a:t>قراءة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9219" y="2616700"/>
            <a:ext cx="1192875" cy="4847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chemeClr val="tx1"/>
                </a:solidFill>
              </a:rPr>
              <a:t>عباءة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8977" y="3222521"/>
            <a:ext cx="1192875" cy="4847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chemeClr val="tx1"/>
                </a:solidFill>
              </a:rPr>
              <a:t>نساءه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9591" y="3835585"/>
            <a:ext cx="1192875" cy="4847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chemeClr val="tx1"/>
                </a:solidFill>
              </a:rPr>
              <a:t>تتفاءل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2427" y="4448648"/>
            <a:ext cx="1192875" cy="4847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chemeClr val="tx1"/>
                </a:solidFill>
              </a:rPr>
              <a:t>يتشاءم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1713" y="5061835"/>
            <a:ext cx="1192875" cy="4847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chemeClr val="tx1"/>
                </a:solidFill>
              </a:rPr>
              <a:t>يتثاءب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239597" cy="496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3324" y="1430059"/>
            <a:ext cx="1542009" cy="4847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chemeClr val="tx1"/>
                </a:solidFill>
              </a:rPr>
              <a:t>فداءه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7269" y="2003637"/>
            <a:ext cx="1941020" cy="4847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chemeClr val="tx1"/>
                </a:solidFill>
              </a:rPr>
              <a:t>أتفاءل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6759" y="2576445"/>
            <a:ext cx="1941020" cy="4847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chemeClr val="tx1"/>
                </a:solidFill>
              </a:rPr>
              <a:t>براءة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4329" y="3382660"/>
            <a:ext cx="1941020" cy="4847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>
              <a:tabLst>
                <a:tab pos="3902869" algn="l"/>
              </a:tabLst>
            </a:pPr>
            <a:r>
              <a:rPr lang="ar-KW" sz="2700" b="1" dirty="0">
                <a:solidFill>
                  <a:schemeClr val="tx1"/>
                </a:solidFill>
              </a:rPr>
              <a:t>فداءك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434838" y="5258839"/>
            <a:ext cx="662941" cy="1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45324" y="5258838"/>
            <a:ext cx="662941" cy="1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17917" y="5784618"/>
            <a:ext cx="662941" cy="1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6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034766" cy="54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7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80" y="857251"/>
            <a:ext cx="6458988" cy="527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65"/>
          <a:stretch/>
        </p:blipFill>
        <p:spPr>
          <a:xfrm>
            <a:off x="114040" y="857250"/>
            <a:ext cx="9029960" cy="52993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3416" y="2255965"/>
            <a:ext cx="1725753" cy="484748"/>
          </a:xfrm>
          <a:prstGeom prst="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/>
              <a:t>الرياح.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7651" y="2255965"/>
            <a:ext cx="1583574" cy="484748"/>
          </a:xfrm>
          <a:prstGeom prst="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/>
              <a:t>شديدةُ.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3416" y="2831621"/>
            <a:ext cx="1725753" cy="484748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/>
              <a:t>رحلةَ.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7651" y="2831622"/>
            <a:ext cx="1583574" cy="484748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/>
              <a:t>ممتعةُ.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3416" y="3316369"/>
            <a:ext cx="1725753" cy="484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/>
              <a:t>صورةَ.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7651" y="3316370"/>
            <a:ext cx="1583574" cy="484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/>
              <a:t>تسكنُ.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3416" y="3852156"/>
            <a:ext cx="1725753" cy="4847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/>
              <a:t>كاتبةَ.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7651" y="3852157"/>
            <a:ext cx="1583574" cy="4847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/>
              <a:t>تحرصُ.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9947" y="4387942"/>
            <a:ext cx="1725753" cy="4847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/>
              <a:t>سباقَ.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7651" y="4387943"/>
            <a:ext cx="1583574" cy="4847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/>
              <a:t>منظمُ.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3416" y="4923728"/>
            <a:ext cx="1725753" cy="484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/>
              <a:t>القطارَ.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1120" y="4923729"/>
            <a:ext cx="1583574" cy="484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/>
              <a:t>يقربُ.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9947" y="5474945"/>
            <a:ext cx="1725753" cy="4847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/>
              <a:t>الصداقةَ.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7651" y="5474946"/>
            <a:ext cx="1583574" cy="4847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/>
              <a:t>تبقى.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0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89154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549" y="1447429"/>
            <a:ext cx="4688378" cy="4847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إنَّ</a:t>
            </a:r>
            <a:r>
              <a:rPr lang="ar-KW" sz="2700" b="1" dirty="0"/>
              <a:t> الجملَ صبورُ.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549" y="2099953"/>
            <a:ext cx="4688378" cy="4847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إنَّ </a:t>
            </a:r>
            <a:r>
              <a:rPr lang="ar-KW" sz="2700" b="1" dirty="0"/>
              <a:t>الصدقَ خصلةُ المؤمن.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549" y="3629203"/>
            <a:ext cx="4688378" cy="484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إنَّ </a:t>
            </a:r>
            <a:r>
              <a:rPr lang="ar-KW" sz="2700" b="1" dirty="0"/>
              <a:t>منظرَ الشمسِ جميلٌ.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549" y="4572602"/>
            <a:ext cx="4688378" cy="4847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إنَّ </a:t>
            </a:r>
            <a:r>
              <a:rPr lang="ar-KW" sz="2700" b="1" dirty="0"/>
              <a:t>الطفلَ رقيقُ القلبِ.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548" y="5405155"/>
            <a:ext cx="4688378" cy="484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إنَّ </a:t>
            </a:r>
            <a:r>
              <a:rPr lang="ar-KW" sz="2700" b="1" dirty="0"/>
              <a:t>قراءةَ القصصِ عظيمةُ.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5572"/>
          <a:stretch/>
        </p:blipFill>
        <p:spPr>
          <a:xfrm>
            <a:off x="702426" y="2289182"/>
            <a:ext cx="8441575" cy="161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7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0858" y="1522075"/>
            <a:ext cx="2630978" cy="4847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التأكيد.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858" y="2018863"/>
            <a:ext cx="2630978" cy="4847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التأكيد.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859" y="2549330"/>
            <a:ext cx="2630978" cy="48474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التشبيه.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859" y="3034078"/>
            <a:ext cx="2630978" cy="4847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التأكيد.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859" y="3532410"/>
            <a:ext cx="2630978" cy="4847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الترجي.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0859" y="4037677"/>
            <a:ext cx="2630978" cy="484748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التمني.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0857" y="4542945"/>
            <a:ext cx="2630978" cy="484748"/>
          </a:xfrm>
          <a:prstGeom prst="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الاستدراك.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857" y="5027693"/>
            <a:ext cx="2630978" cy="4847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التشبيه.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0857" y="5522022"/>
            <a:ext cx="2630978" cy="484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rtl="1"/>
            <a:r>
              <a:rPr lang="ar-KW" sz="2700" b="1" dirty="0">
                <a:solidFill>
                  <a:srgbClr val="FF0000"/>
                </a:solidFill>
              </a:rPr>
              <a:t>التأكيد.</a:t>
            </a:r>
            <a:endParaRPr lang="ar-AE" sz="2700" b="1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5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176"/>
          <a:stretch/>
        </p:blipFill>
        <p:spPr>
          <a:xfrm>
            <a:off x="766849" y="1804901"/>
            <a:ext cx="7612380" cy="349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1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52" y="1699823"/>
            <a:ext cx="7840266" cy="360889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 flipV="1">
            <a:off x="6546273" y="3276253"/>
            <a:ext cx="1346663" cy="124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568633" y="3288723"/>
            <a:ext cx="937260" cy="124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588625" y="4074276"/>
            <a:ext cx="1749830" cy="51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037263" y="4100253"/>
            <a:ext cx="1343545" cy="176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012575" y="4535632"/>
            <a:ext cx="1702031" cy="166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446019" y="4483677"/>
            <a:ext cx="1749830" cy="51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344689" y="4881780"/>
            <a:ext cx="1749830" cy="51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745673" y="4907756"/>
            <a:ext cx="1575261" cy="289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3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226</Words>
  <Application>Microsoft Office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Aldhabi</vt:lpstr>
      <vt:lpstr>Arial</vt:lpstr>
      <vt:lpstr>Calibri</vt:lpstr>
      <vt:lpstr>Estrangelo Edessa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HEAVEN KILLERS RELEASE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Nehal</cp:lastModifiedBy>
  <cp:revision>39</cp:revision>
  <dcterms:created xsi:type="dcterms:W3CDTF">2018-03-30T19:35:15Z</dcterms:created>
  <dcterms:modified xsi:type="dcterms:W3CDTF">2019-05-01T05:28:11Z</dcterms:modified>
</cp:coreProperties>
</file>