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04" t="13160" r="41619" b="7967"/>
          <a:stretch/>
        </p:blipFill>
        <p:spPr>
          <a:xfrm>
            <a:off x="321973" y="257577"/>
            <a:ext cx="11590986" cy="63879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8670" y="4365938"/>
            <a:ext cx="38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الصديق الصدوق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186" y="4919730"/>
            <a:ext cx="941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الصديق لايكون لمصلحة / الحذر من الخيانة / تقصي الصديق الصالح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39" y="5563673"/>
            <a:ext cx="944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الصدق / المحبة لله تعالى / الامانة العدل 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9724" y="6091707"/>
            <a:ext cx="596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الكذب / الخيانة / الظلم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64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34" t="21259" r="41699" b="8847"/>
          <a:stretch/>
        </p:blipFill>
        <p:spPr>
          <a:xfrm>
            <a:off x="190500" y="59655"/>
            <a:ext cx="11836400" cy="65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529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10" t="22140" r="42314" b="10607"/>
          <a:stretch/>
        </p:blipFill>
        <p:spPr>
          <a:xfrm>
            <a:off x="231820" y="48207"/>
            <a:ext cx="11603865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72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12" t="18794" r="42015" b="9199"/>
          <a:stretch/>
        </p:blipFill>
        <p:spPr>
          <a:xfrm>
            <a:off x="347730" y="128790"/>
            <a:ext cx="11578107" cy="6503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92" y="5022761"/>
            <a:ext cx="1040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الجليس الصالح المباشر : كصديق تقي ينصحك ويأمرك بالمعروف و ينهاك عن المنكر ويوجهك الى الخير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الجليس الصالحغير المباشر : كالكمبيوتر تلازمه للبحث والكتابة وتلقي العلوم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302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14" t="17738" r="42114" b="9727"/>
          <a:stretch/>
        </p:blipFill>
        <p:spPr>
          <a:xfrm>
            <a:off x="321972" y="128789"/>
            <a:ext cx="11603865" cy="647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8648" y="1931831"/>
            <a:ext cx="394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بقدم لك نصيحة او يعينك على الخير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045" y="2303343"/>
            <a:ext cx="345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تكتسب منه معرفة أو مهارة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045" y="2663438"/>
            <a:ext cx="334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تتأثر بحسن سلوكه وخلقه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0462" y="4306994"/>
            <a:ext cx="749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الراحة والشعور بالامن والامان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490" y="4681982"/>
            <a:ext cx="761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يتأثر بمجالسته للجليس الصالح باكتساب حسن خلقه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462" y="5032713"/>
            <a:ext cx="7289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 يساهم في تقوية علاقة الفرد بالله تعالى ويدله على الأعمال الصالحة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0462" y="5370522"/>
            <a:ext cx="73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يدل زميله على حسن التعامل مع أسرته وبر والديه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7431" y="5745068"/>
            <a:ext cx="749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يرشده لطلب العلم النافع والمساهمة في الأعمال التي ترفع المجتمع وتقدمه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59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08" t="18970" r="42114" b="10784"/>
          <a:stretch/>
        </p:blipFill>
        <p:spPr>
          <a:xfrm>
            <a:off x="193183" y="64394"/>
            <a:ext cx="11732654" cy="649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8073" y="4572000"/>
            <a:ext cx="343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 تجد منه ريحا منتنة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524" y="4110335"/>
            <a:ext cx="373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يتسبب لك في مشاكل تربك حياتك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6299" y="4520485"/>
            <a:ext cx="343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يوجهك لكل شر وكل خلق سيء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37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14" t="17385" r="42313" b="10607"/>
          <a:stretch/>
        </p:blipFill>
        <p:spPr>
          <a:xfrm>
            <a:off x="141668" y="0"/>
            <a:ext cx="11874322" cy="6606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0034" y="1249251"/>
            <a:ext cx="676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انصت اليه لقناعتي أن كلامه غير صحيح فالمدرسة منبر للعلم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6524" y="1957589"/>
            <a:ext cx="8409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استنكر عليه ذلك و أنصحه بأن ذلك ينافي الاخلاق والدين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433" y="2575621"/>
            <a:ext cx="750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أرد عليها بل أبلغ الجهات الامنية المختصة لمعالجتها والتصدي لها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580" y="4217625"/>
            <a:ext cx="779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تجعلك منعزلا عن اسرتك ومجتمعك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837" y="4610329"/>
            <a:ext cx="692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تجعلك سيء الخلق عدواني الطبع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913" y="4971245"/>
            <a:ext cx="802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تبعدك عن طاعة الله تعالى ورسوله وتفقدك محبة الناس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735" y="5327388"/>
            <a:ext cx="749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تجعلك عاقا لوالديك خاسرا لأسرتك واخوانك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6524" y="5643075"/>
            <a:ext cx="736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تجعلك منبوذا من المجتمع منعزلا غير محترم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3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08" t="20730" r="41817" b="8848"/>
          <a:stretch/>
        </p:blipFill>
        <p:spPr>
          <a:xfrm>
            <a:off x="115910" y="154546"/>
            <a:ext cx="11861442" cy="6703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10" y="489397"/>
            <a:ext cx="400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صحيح لملازمة الطالب الهاتف والحاسب الآلي هذه الايام أكثر من افراد اسرته وهي مفتوحة لا رقيب عليها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910" y="1689726"/>
            <a:ext cx="400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 يعد يفارق الطالب هاتفه أو حاسوبه إلا وقت النوم وقل من يراقب من الاهل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1572" y="5306095"/>
            <a:ext cx="2627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جليس نافع لجليسه في كل أحواله ومتصف بكل صفات الخير والوفاء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1256" y="5306095"/>
            <a:ext cx="203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جليس صالح مباشر جليس صالح غير مباشر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2015" y="5306094"/>
            <a:ext cx="19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يقدم لك نصيحة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تكسب منه معرفة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تتأثر بحسن سلوكه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1300" y="5306094"/>
            <a:ext cx="201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الجليس الذي يسبب لك الضرر في حياتك واخلاقك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5306094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يسبب لك المشاكل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يوجك لكل شر وكل خلق سيء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7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023" t="19850" r="40234" b="7967"/>
          <a:stretch/>
        </p:blipFill>
        <p:spPr>
          <a:xfrm>
            <a:off x="190500" y="266700"/>
            <a:ext cx="11810999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6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03" t="19322" r="42213" b="9375"/>
          <a:stretch/>
        </p:blipFill>
        <p:spPr>
          <a:xfrm>
            <a:off x="228600" y="120650"/>
            <a:ext cx="11772900" cy="656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104900"/>
            <a:ext cx="557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-:ان يكون ممن عرف بالتقوى وحسن الخلق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الصدق والامانة والوفاء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7300" y="2095500"/>
            <a:ext cx="474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-:سوء الخلق والكلام البذيء والنميمة </a:t>
            </a:r>
          </a:p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-: التشدد في الدين المؤدي للتنفير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38500"/>
            <a:ext cx="107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مواقع تحمل علما نافعا لجهات رسمية معروفة وموثوقة وموسوعات وأخبار علمية وتمثل مرجع لا حكام الاسلام كالهيئة العامة للشؤون الاسلامية والأوقاف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965700"/>
            <a:ext cx="927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علاقة وطيدة فهدفهما واحد عن الصديق واخلاقه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700" y="5918200"/>
            <a:ext cx="726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الدعوةلاختيار الجليس الصالح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92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105</TotalTime>
  <Words>326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basheer hasan</dc:creator>
  <cp:lastModifiedBy>بشير محمد محمود أحمد الحسن</cp:lastModifiedBy>
  <cp:revision>13</cp:revision>
  <dcterms:created xsi:type="dcterms:W3CDTF">2017-03-25T02:24:25Z</dcterms:created>
  <dcterms:modified xsi:type="dcterms:W3CDTF">2017-04-09T02:27:29Z</dcterms:modified>
</cp:coreProperties>
</file>