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62" r:id="rId6"/>
    <p:sldId id="258" r:id="rId7"/>
    <p:sldId id="263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F35C-52D9-41EB-9E1D-C0A505EE9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5AB82-A14C-487B-86FE-B2AAA4331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6F49F-9A05-455B-9978-964C549B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43985-E7CB-4AFE-8854-653113DA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92A81-2F09-4D04-A29F-216FFCBB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4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9616-6BEE-4C22-B029-20539819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94023-1559-4D96-A756-0954BF0E8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06261-E0BE-462B-A63E-CF82E1EC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AB1FC-6A10-403C-BCC5-561CF139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9B68A-69E0-46AE-A5EB-9EA5279A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621B4-E2BC-4314-A952-F5D7EC43E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B62AC-E035-4549-8DE6-32572DFA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5006-D147-400C-8BA7-FEBB1DB9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9AE10-E068-47AB-BBD9-171B9526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969C-CBF6-4EB5-819A-C97E59F1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7C3A-C213-4900-A242-1CE35E82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D898-AFFF-4DF4-8EFA-8FC2DE26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5C004-1216-4316-BB7F-6F690192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8CD97-F952-4A42-91DA-4AB8EB79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03AA8-384B-428F-B4D8-366985AF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0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9C3F-2139-4C10-BEB5-17C7252C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A57E-11F7-49DF-B123-EB8711FB7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4F08E-1B12-40F5-AC60-7B55A93D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B988-8FFB-4E00-9FF0-FDCFA342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BF29C-DC43-4DE1-A54D-FA61A0E1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3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799B-0296-4A26-9963-B503CC4F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8AAA5-0763-46F9-AA27-DFF5480B2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0C041-376B-4804-BCA8-06C55B3FD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1BA89-0A89-40BE-B51E-5659F8FB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D6B57-4F1D-4ECF-8A93-8B85E95C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21486-60A2-4CBF-A2D4-E83357F2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7890-E499-467F-87FB-2F9C2387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B00F-3BBC-4AF1-98E2-580DC48F6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7A0D2-DD80-4F48-9995-6ABECF41F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FD445-75B1-4946-8995-5831EEF5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F83AF-54DB-4A01-862A-FF6027007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A9A22-AFF2-4551-A762-E384C815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67ADA-F82A-4DE4-9A4A-12E8FCC6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DC643-8D28-460C-88B9-27922441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F630-ADA5-47CC-A46A-37D6ABAB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C7AB3-6C59-4950-834E-EFCADAC2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69339-4477-41C5-8C84-8E333EDB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DD67B-6CA9-484D-B4E7-F7A7004B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5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2D4F5-2D29-48D1-BB9D-9F5B24A0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BB0DD-07A6-49AB-B4F8-81064730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23B28-EE36-4EFE-8099-B0AD6F72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4696-C788-4B8B-B10D-9B41DB6B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65959-494C-4B98-BBAB-83D13571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BEF75-700C-4E5D-9E43-489BCF4B8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B29BB-CFFF-4728-8C90-9B110F5F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C6F07-E603-435F-9ABE-0396A3E9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20014-8D39-4A30-9826-615FC087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446B-16CD-498A-8020-D78F2D09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E72A3-26DF-4366-8DA5-48D1E667C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14422-954B-464E-B913-E458B63FC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36FF7-48BD-4138-BA7F-CFDD1D0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B8195-DE8F-4D64-85DB-E4A8A8F4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BCECF-92D1-4402-ADE0-6F198A39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1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0043A-2706-4ABA-A725-9AEB80C1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EE9A1-D9C6-4E03-9E9F-E63E208F0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269AB-0453-4E27-93E9-26DBC6E8E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3FBF-D442-48CF-A665-C2AE8985B1A2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0C03-8700-4CAC-8430-02F7491B2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E112D-CBFB-49A8-8E54-0B69B9A56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D420-4948-4D63-900F-3008A627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8D7CAE-247C-4947-975B-E5B7AC307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9" r="8636"/>
          <a:stretch/>
        </p:blipFill>
        <p:spPr>
          <a:xfrm>
            <a:off x="579120" y="-227863"/>
            <a:ext cx="11897360" cy="6313703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031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A921E6-DA83-42EC-A0C2-4283702F3B27}"/>
              </a:ext>
            </a:extLst>
          </p:cNvPr>
          <p:cNvSpPr/>
          <p:nvPr/>
        </p:nvSpPr>
        <p:spPr>
          <a:xfrm>
            <a:off x="515978" y="984557"/>
            <a:ext cx="991616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ar-AE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العبارة التي لم تأت على المجاز</a:t>
            </a:r>
            <a:endParaRPr lang="ar-AE" sz="3200" b="1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منظر الصبح الرائع وهو ينثر أشعته المضيئة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ينثر الفلاح البذور على التربة الخصبة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ينثر الفنان الفرح والسعادة في قلوب الناس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ماهو الفعل الذي يحمل مجازًا مما تحته خط في العبارات الآتية</a:t>
            </a:r>
            <a:endParaRPr lang="ar-AE" sz="3200" b="1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تحلق في سماء الصحراء التي يلفها السكون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بدت خيول الأعداء يلفها غبار الصحراء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تناولت شطيرتي التي يلفها ورق خاص</a:t>
            </a:r>
          </a:p>
          <a:p>
            <a:pPr algn="r"/>
            <a:endParaRPr lang="ar-AE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477253-A46B-4D54-8F13-CC5A81F744E1}"/>
              </a:ext>
            </a:extLst>
          </p:cNvPr>
          <p:cNvSpPr/>
          <p:nvPr/>
        </p:nvSpPr>
        <p:spPr>
          <a:xfrm>
            <a:off x="5974080" y="3663135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27586F-AC2B-4D9A-A82A-8C89D59852B4}"/>
              </a:ext>
            </a:extLst>
          </p:cNvPr>
          <p:cNvSpPr/>
          <p:nvPr/>
        </p:nvSpPr>
        <p:spPr>
          <a:xfrm>
            <a:off x="10117178" y="2418465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35D4F5-5126-467D-AF60-3CB6BC9772E7}"/>
              </a:ext>
            </a:extLst>
          </p:cNvPr>
          <p:cNvSpPr/>
          <p:nvPr/>
        </p:nvSpPr>
        <p:spPr>
          <a:xfrm>
            <a:off x="6784698" y="4601444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B638D2-2521-4A47-97C4-6FACF79FC067}"/>
              </a:ext>
            </a:extLst>
          </p:cNvPr>
          <p:cNvSpPr/>
          <p:nvPr/>
        </p:nvSpPr>
        <p:spPr>
          <a:xfrm rot="20919295">
            <a:off x="7038698" y="4185946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B21A90-57B6-4672-8332-DDFB008E319A}"/>
              </a:ext>
            </a:extLst>
          </p:cNvPr>
          <p:cNvSpPr/>
          <p:nvPr/>
        </p:nvSpPr>
        <p:spPr>
          <a:xfrm>
            <a:off x="3208694" y="4845310"/>
            <a:ext cx="226536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الفعل يلفها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8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479688-7202-4BA0-9209-4460DFEC03FD}"/>
              </a:ext>
            </a:extLst>
          </p:cNvPr>
          <p:cNvSpPr/>
          <p:nvPr/>
        </p:nvSpPr>
        <p:spPr>
          <a:xfrm>
            <a:off x="2956560" y="953532"/>
            <a:ext cx="88413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عرف عن حذام دقتها في نقل الاخبار. تحدث عن أهمية هذه الصفة</a:t>
            </a:r>
          </a:p>
          <a:p>
            <a:pPr algn="r"/>
            <a:r>
              <a:rPr lang="ar-AE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ووضح النتائج التي تترتب عليها عن عدم الدقة في نشر الأخبار؟ </a:t>
            </a:r>
          </a:p>
          <a:p>
            <a:pPr algn="r"/>
            <a:r>
              <a:rPr lang="ar-AE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وأي الأمرين أكثر انتشا</a:t>
            </a:r>
            <a:r>
              <a:rPr lang="ar-AE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رًا في زمننا هذا؟ الدقة أم عدم الدقة في نشر الأخبار</a:t>
            </a:r>
          </a:p>
          <a:p>
            <a:pPr algn="r"/>
            <a:r>
              <a:rPr lang="ar-AE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ناقش زملاءك في ذلك</a:t>
            </a:r>
            <a:r>
              <a:rPr lang="ar-AE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r"/>
            <a:r>
              <a:rPr lang="ar-AE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تحدث مع زملائك عن رأيك في قصة حذام وهل أعجبتك قصص الأمثال؟ وضح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E489FC-6B86-4C78-B154-7FFCCFBE64AD}"/>
              </a:ext>
            </a:extLst>
          </p:cNvPr>
          <p:cNvSpPr/>
          <p:nvPr/>
        </p:nvSpPr>
        <p:spPr>
          <a:xfrm>
            <a:off x="8187446" y="122535"/>
            <a:ext cx="3498072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حول قارئ النص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60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9ECB53-FE34-45A4-A9B2-65D86989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6" r="11209"/>
          <a:stretch/>
        </p:blipFill>
        <p:spPr>
          <a:xfrm>
            <a:off x="73572" y="0"/>
            <a:ext cx="12192000" cy="694731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441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إذا قالت حذام فصدقوها">
            <a:hlinkClick r:id="" action="ppaction://media"/>
            <a:extLst>
              <a:ext uri="{FF2B5EF4-FFF2-40B4-BE49-F238E27FC236}">
                <a16:creationId xmlns:a16="http://schemas.microsoft.com/office/drawing/2014/main" id="{5A6BE458-171E-49CF-9192-60FA44C6C72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130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5120" y="995680"/>
            <a:ext cx="8290560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617084-FC9C-4C7C-AAA9-0FD7F100B7CA}"/>
              </a:ext>
            </a:extLst>
          </p:cNvPr>
          <p:cNvSpPr/>
          <p:nvPr/>
        </p:nvSpPr>
        <p:spPr>
          <a:xfrm>
            <a:off x="8868905" y="396855"/>
            <a:ext cx="26228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نواتج التعلم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55EAC-392D-4D54-A087-46D80195E49C}"/>
              </a:ext>
            </a:extLst>
          </p:cNvPr>
          <p:cNvSpPr/>
          <p:nvPr/>
        </p:nvSpPr>
        <p:spPr>
          <a:xfrm>
            <a:off x="2707207" y="1476831"/>
            <a:ext cx="9264075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A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</a:t>
            </a:r>
          </a:p>
          <a:p>
            <a:pPr algn="ctr"/>
            <a:r>
              <a:rPr lang="ar-A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تحدد المتعلمة المعنى الإجمالي للنص الأدبي موضحًا الفكر الرئيسة والحزئية فيه</a:t>
            </a:r>
          </a:p>
          <a:p>
            <a:pPr algn="ctr"/>
            <a:r>
              <a:rPr lang="ar-A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تحدد المتعلمة علاقات التضاد والترادف بين الكلمات</a:t>
            </a:r>
          </a:p>
          <a:p>
            <a:pPr algn="ctr"/>
            <a:r>
              <a:rPr lang="ar-A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تستخدم المتعلمة الكلمات الجديدة في سياقات تفسر معناها</a:t>
            </a:r>
          </a:p>
          <a:p>
            <a:pPr algn="ctr"/>
            <a:r>
              <a:rPr lang="ar-A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تتعرف المتعلمة الأمثال الشعبية، ود</a:t>
            </a:r>
            <a:r>
              <a:rPr lang="ar-A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ورها في نقل جانب من تراث اللغة وأهلها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579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A921E6-DA83-42EC-A0C2-4283702F3B27}"/>
              </a:ext>
            </a:extLst>
          </p:cNvPr>
          <p:cNvSpPr/>
          <p:nvPr/>
        </p:nvSpPr>
        <p:spPr>
          <a:xfrm>
            <a:off x="2204720" y="953353"/>
            <a:ext cx="8083246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اختر الإجابة الصحيحة مما يأتي</a:t>
            </a:r>
          </a:p>
          <a:p>
            <a:pPr algn="r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كانت ((حذام بنت الريان)) تقدم لأفراد قبيلتها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الذكاء والفطنة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النصح والمشورة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الخير والفائدة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كانت ((حذام)) تخرج كل يوم قبيل شروق الشمس: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لأنها تحب ساعات الفجر الجميلة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لأنها تراقب الأعداء المهاجمين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للاطمئنان على زوجها ((لجيم بن مصعب))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يضرب مثل القول ما قالت حذام عند: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قبول نصيحة القائل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مهاجمة العدو للقبائل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ورد اسم قبيلة ((حذام)) في أحاديث المجالس</a:t>
            </a:r>
          </a:p>
          <a:p>
            <a:pPr algn="r"/>
            <a:endParaRPr lang="ar-AE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477253-A46B-4D54-8F13-CC5A81F744E1}"/>
              </a:ext>
            </a:extLst>
          </p:cNvPr>
          <p:cNvSpPr/>
          <p:nvPr/>
        </p:nvSpPr>
        <p:spPr>
          <a:xfrm>
            <a:off x="10044126" y="5354320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E9D2DE-4564-47F9-AEA3-6D5B46BE4EDB}"/>
              </a:ext>
            </a:extLst>
          </p:cNvPr>
          <p:cNvSpPr/>
          <p:nvPr/>
        </p:nvSpPr>
        <p:spPr>
          <a:xfrm>
            <a:off x="9988962" y="3630533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27586F-AC2B-4D9A-A82A-8C89D59852B4}"/>
              </a:ext>
            </a:extLst>
          </p:cNvPr>
          <p:cNvSpPr/>
          <p:nvPr/>
        </p:nvSpPr>
        <p:spPr>
          <a:xfrm>
            <a:off x="10021624" y="1818640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BD472-B2FA-4028-A949-9FE607384823}"/>
              </a:ext>
            </a:extLst>
          </p:cNvPr>
          <p:cNvSpPr/>
          <p:nvPr/>
        </p:nvSpPr>
        <p:spPr>
          <a:xfrm>
            <a:off x="7787420" y="185856"/>
            <a:ext cx="36038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أنشطة ما بعد قراءة النص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4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F19C3F-C9FC-4FD7-9C02-995C81697D92}"/>
              </a:ext>
            </a:extLst>
          </p:cNvPr>
          <p:cNvSpPr/>
          <p:nvPr/>
        </p:nvSpPr>
        <p:spPr>
          <a:xfrm>
            <a:off x="5825646" y="518775"/>
            <a:ext cx="525496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الفكرة العامة للنص السابق؟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F2392C-6A71-486C-8BD6-CC6BD3C64762}"/>
              </a:ext>
            </a:extLst>
          </p:cNvPr>
          <p:cNvSpPr/>
          <p:nvPr/>
        </p:nvSpPr>
        <p:spPr>
          <a:xfrm>
            <a:off x="3143943" y="1750129"/>
            <a:ext cx="86677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C49A0-6FC9-4663-A130-913BF0D4AB05}"/>
              </a:ext>
            </a:extLst>
          </p:cNvPr>
          <p:cNvSpPr/>
          <p:nvPr/>
        </p:nvSpPr>
        <p:spPr>
          <a:xfrm>
            <a:off x="3143943" y="3196679"/>
            <a:ext cx="867403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هناك دروس مستفادة من حكاية((حذام)) وقومها.أعد قراءة القصة:واكتب درسين يمكن أن يستفيدهما القارئ من هذه الحكاية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A2F2D-3141-46CF-8D8C-E94BFE0F7787}"/>
              </a:ext>
            </a:extLst>
          </p:cNvPr>
          <p:cNvSpPr/>
          <p:nvPr/>
        </p:nvSpPr>
        <p:spPr>
          <a:xfrm>
            <a:off x="2017537" y="4812506"/>
            <a:ext cx="86677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EFFDB-D6EF-4A6E-9540-A3EF704491E6}"/>
              </a:ext>
            </a:extLst>
          </p:cNvPr>
          <p:cNvSpPr/>
          <p:nvPr/>
        </p:nvSpPr>
        <p:spPr>
          <a:xfrm>
            <a:off x="4301567" y="2044432"/>
            <a:ext cx="64940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الصدق في القول، والدقة في نقل الخبر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D6FA3-A0C2-4B94-844F-66B17BAED2B9}"/>
              </a:ext>
            </a:extLst>
          </p:cNvPr>
          <p:cNvSpPr/>
          <p:nvPr/>
        </p:nvSpPr>
        <p:spPr>
          <a:xfrm>
            <a:off x="3656903" y="4643229"/>
            <a:ext cx="764183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النصح بما يعود على الفرد بالخير والفائدة</a:t>
            </a:r>
          </a:p>
          <a:p>
            <a:pPr algn="ctr"/>
            <a:r>
              <a:rPr lang="ar-AE" sz="32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الصدق في نقل الكلام </a:t>
            </a:r>
          </a:p>
          <a:p>
            <a:pPr algn="ctr"/>
            <a:r>
              <a:rPr lang="ar-AE" sz="3200" b="1" dirty="0">
                <a:solidFill>
                  <a:srgbClr val="0070C0"/>
                </a:solidFill>
              </a:rPr>
              <a:t>3- لولا فطنة وذكاء حذام لاستطاع الأعداء القضاء عليهم</a:t>
            </a:r>
            <a:endParaRPr lang="en-US" sz="32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9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F19C3F-C9FC-4FD7-9C02-995C81697D92}"/>
              </a:ext>
            </a:extLst>
          </p:cNvPr>
          <p:cNvSpPr/>
          <p:nvPr/>
        </p:nvSpPr>
        <p:spPr>
          <a:xfrm>
            <a:off x="5023873" y="446563"/>
            <a:ext cx="680667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تصف الإنسان الذي يحب الطبيعة ويأنس بها؟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F2392C-6A71-486C-8BD6-CC6BD3C64762}"/>
              </a:ext>
            </a:extLst>
          </p:cNvPr>
          <p:cNvSpPr/>
          <p:nvPr/>
        </p:nvSpPr>
        <p:spPr>
          <a:xfrm>
            <a:off x="3090652" y="1049742"/>
            <a:ext cx="6330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C49A0-6FC9-4663-A130-913BF0D4AB05}"/>
              </a:ext>
            </a:extLst>
          </p:cNvPr>
          <p:cNvSpPr/>
          <p:nvPr/>
        </p:nvSpPr>
        <p:spPr>
          <a:xfrm>
            <a:off x="3090652" y="2263247"/>
            <a:ext cx="87398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وظفت ((حذام)) الطيران المبكر للقطا في إثبات وجهة نظرها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A2F2D-3141-46CF-8D8C-E94BFE0F7787}"/>
              </a:ext>
            </a:extLst>
          </p:cNvPr>
          <p:cNvSpPr/>
          <p:nvPr/>
        </p:nvSpPr>
        <p:spPr>
          <a:xfrm>
            <a:off x="3275462" y="3225480"/>
            <a:ext cx="6330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EDAFCF-99EF-41E6-916B-E55F552A3062}"/>
              </a:ext>
            </a:extLst>
          </p:cNvPr>
          <p:cNvSpPr/>
          <p:nvPr/>
        </p:nvSpPr>
        <p:spPr>
          <a:xfrm>
            <a:off x="3275461" y="5449958"/>
            <a:ext cx="6330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B2776-AC28-4446-A92D-8EEE0D03B724}"/>
              </a:ext>
            </a:extLst>
          </p:cNvPr>
          <p:cNvSpPr/>
          <p:nvPr/>
        </p:nvSpPr>
        <p:spPr>
          <a:xfrm>
            <a:off x="2650266" y="1172853"/>
            <a:ext cx="92379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800" b="1" dirty="0">
                <a:solidFill>
                  <a:srgbClr val="002060"/>
                </a:solidFill>
              </a:rPr>
              <a:t>ينعم محبوا المناظر الطبيعية بالنشاط الدائم يوميًا، والإنسان المحب للطبيعة يكون أكثر ذكاءً</a:t>
            </a:r>
            <a:endParaRPr lang="en-US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ED4DDE-BF21-41BF-9305-C1E6EE2C3135}"/>
              </a:ext>
            </a:extLst>
          </p:cNvPr>
          <p:cNvSpPr/>
          <p:nvPr/>
        </p:nvSpPr>
        <p:spPr>
          <a:xfrm>
            <a:off x="3657736" y="2917703"/>
            <a:ext cx="739914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بأن طيور القطا كسولة تحب النوم إلى ما بعد شروق الشمس</a:t>
            </a:r>
          </a:p>
          <a:p>
            <a:pPr algn="r"/>
            <a:r>
              <a:rPr lang="ar-AE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وهي تخاف من دبيب حوافر الفرسان لأنها تظن بأنهم يسعون لاصطيادها</a:t>
            </a:r>
            <a:endParaRPr lang="en-US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15217-2C58-424B-BC93-7A7A251AAF5B}"/>
              </a:ext>
            </a:extLst>
          </p:cNvPr>
          <p:cNvSpPr/>
          <p:nvPr/>
        </p:nvSpPr>
        <p:spPr>
          <a:xfrm>
            <a:off x="3158145" y="5331204"/>
            <a:ext cx="873010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بفضل ذكاء وفطنة حذام التي نصحتهم باقتراب العدو، واستطاع القوم أن يتصدوا له</a:t>
            </a:r>
            <a:endParaRPr lang="en-US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77EA1-0964-4825-87ED-727ED3DDAC28}"/>
              </a:ext>
            </a:extLst>
          </p:cNvPr>
          <p:cNvSpPr/>
          <p:nvPr/>
        </p:nvSpPr>
        <p:spPr>
          <a:xfrm>
            <a:off x="3014196" y="4224051"/>
            <a:ext cx="889280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اجتمعت أسباب مختلفة لانتصار قوم حذام على أعدائهم في المرة الثانية أيضًا. اذكرها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5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A921E6-DA83-42EC-A0C2-4283702F3B27}"/>
              </a:ext>
            </a:extLst>
          </p:cNvPr>
          <p:cNvSpPr/>
          <p:nvPr/>
        </p:nvSpPr>
        <p:spPr>
          <a:xfrm>
            <a:off x="2074822" y="529920"/>
            <a:ext cx="9916160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كثيرًا ما يساعدنا السياق في فهم الكلمات التي لا يعرف معناها.</a:t>
            </a:r>
          </a:p>
          <a:p>
            <a:pPr algn="r"/>
            <a:r>
              <a:rPr lang="ar-AE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استخدم السياق لتحديد الكلمات التي تحتها خط فيما يأتي:</a:t>
            </a:r>
          </a:p>
          <a:p>
            <a:pPr algn="r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فدافع فرسانها عن قبيلتهم، وصدو المهاجمين </a:t>
            </a:r>
            <a:r>
              <a:rPr lang="ar-AE" sz="32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ببسالةٍ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بسرعة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بشجاعة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بارتباك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فيكونوا في مأمن في أعلى الجبل، بينما يتفرغ الفرسان للمهاجمين عند </a:t>
            </a:r>
            <a:r>
              <a:rPr lang="ar-AE" sz="32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السفح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أسفل الجبل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أعلى الجبل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الكهف</a:t>
            </a:r>
          </a:p>
          <a:p>
            <a:pPr algn="r" rtl="1"/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أيستدعي الأمر أن نوقظ القبيلة في هذا الوقت المبكر، وأن </a:t>
            </a:r>
            <a:r>
              <a:rPr lang="ar-AE" sz="28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نستنفر</a:t>
            </a:r>
            <a:r>
              <a:rPr lang="ar-AE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فرسان القبيلة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نطلب منهم أن يفروا بأهلهم بعيدًا 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نطلب منهم أن يحرسوا القبيلة</a:t>
            </a:r>
          </a:p>
          <a:p>
            <a:pPr marL="742950" indent="-742950" algn="r" rtl="1">
              <a:buAutoNum type="arabic1Minus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نطلب منهم الاستعداد والتأهب</a:t>
            </a:r>
          </a:p>
          <a:p>
            <a:pPr algn="r"/>
            <a:endParaRPr lang="ar-AE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477253-A46B-4D54-8F13-CC5A81F744E1}"/>
              </a:ext>
            </a:extLst>
          </p:cNvPr>
          <p:cNvSpPr/>
          <p:nvPr/>
        </p:nvSpPr>
        <p:spPr>
          <a:xfrm>
            <a:off x="11747142" y="3716598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E9D2DE-4564-47F9-AEA3-6D5B46BE4EDB}"/>
              </a:ext>
            </a:extLst>
          </p:cNvPr>
          <p:cNvSpPr/>
          <p:nvPr/>
        </p:nvSpPr>
        <p:spPr>
          <a:xfrm>
            <a:off x="11652100" y="6347677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27586F-AC2B-4D9A-A82A-8C89D59852B4}"/>
              </a:ext>
            </a:extLst>
          </p:cNvPr>
          <p:cNvSpPr/>
          <p:nvPr/>
        </p:nvSpPr>
        <p:spPr>
          <a:xfrm>
            <a:off x="11747142" y="2519663"/>
            <a:ext cx="243840" cy="2438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BD472-B2FA-4028-A949-9FE607384823}"/>
              </a:ext>
            </a:extLst>
          </p:cNvPr>
          <p:cNvSpPr/>
          <p:nvPr/>
        </p:nvSpPr>
        <p:spPr>
          <a:xfrm>
            <a:off x="9967579" y="133232"/>
            <a:ext cx="16562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حول لغة النص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1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F19C3F-C9FC-4FD7-9C02-995C81697D92}"/>
              </a:ext>
            </a:extLst>
          </p:cNvPr>
          <p:cNvSpPr/>
          <p:nvPr/>
        </p:nvSpPr>
        <p:spPr>
          <a:xfrm>
            <a:off x="3437127" y="167018"/>
            <a:ext cx="825703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هات من إنشائك تركيبًا يشبه النمط الآتي:</a:t>
            </a:r>
          </a:p>
          <a:p>
            <a:pPr algn="ctr"/>
            <a:r>
              <a:rPr lang="ar-AE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ماكانت لتغادر أعشاشها لولا أنها سمعت دبيبًا مخيفًا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F2392C-6A71-486C-8BD6-CC6BD3C64762}"/>
              </a:ext>
            </a:extLst>
          </p:cNvPr>
          <p:cNvSpPr/>
          <p:nvPr/>
        </p:nvSpPr>
        <p:spPr>
          <a:xfrm>
            <a:off x="3090652" y="1049742"/>
            <a:ext cx="6330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</a:t>
            </a:r>
            <a:endParaRPr lang="ar-AE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C49A0-6FC9-4663-A130-913BF0D4AB05}"/>
              </a:ext>
            </a:extLst>
          </p:cNvPr>
          <p:cNvSpPr/>
          <p:nvPr/>
        </p:nvSpPr>
        <p:spPr>
          <a:xfrm>
            <a:off x="4772200" y="2263247"/>
            <a:ext cx="705834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ar-AE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استخدم التركيبين الآتيين في جملتين من إنشائك: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45907-1E2B-489D-A79D-B52689F2E2D6}"/>
              </a:ext>
            </a:extLst>
          </p:cNvPr>
          <p:cNvSpPr/>
          <p:nvPr/>
        </p:nvSpPr>
        <p:spPr>
          <a:xfrm>
            <a:off x="2095333" y="2841543"/>
            <a:ext cx="82570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</a:t>
            </a:r>
            <a:r>
              <a:rPr lang="ar-A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بنسائم الصبح اللطيفة</a:t>
            </a:r>
          </a:p>
          <a:p>
            <a:pPr algn="r"/>
            <a:r>
              <a:rPr lang="ar-A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D9115-4977-422D-964F-B7F4FC2FA727}"/>
              </a:ext>
            </a:extLst>
          </p:cNvPr>
          <p:cNvSpPr/>
          <p:nvPr/>
        </p:nvSpPr>
        <p:spPr>
          <a:xfrm>
            <a:off x="6767356" y="4068845"/>
            <a:ext cx="39405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ع</a:t>
            </a:r>
            <a:r>
              <a:rPr lang="ar-AE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لى أهبة الاستعداد</a:t>
            </a:r>
          </a:p>
          <a:p>
            <a:pPr algn="ctr"/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15CA2-A723-4889-B29C-90045483111D}"/>
              </a:ext>
            </a:extLst>
          </p:cNvPr>
          <p:cNvSpPr/>
          <p:nvPr/>
        </p:nvSpPr>
        <p:spPr>
          <a:xfrm>
            <a:off x="3056331" y="1295963"/>
            <a:ext cx="56412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كانت الحياة جميلة لولا وجود الأصدقاء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CD3E2-9BA4-4B2D-B6A7-810E0957CA2F}"/>
              </a:ext>
            </a:extLst>
          </p:cNvPr>
          <p:cNvSpPr/>
          <p:nvPr/>
        </p:nvSpPr>
        <p:spPr>
          <a:xfrm>
            <a:off x="4000948" y="4646270"/>
            <a:ext cx="635141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جنودنا المرابطين في اليمن </a:t>
            </a:r>
            <a:r>
              <a:rPr lang="ar-AE" sz="32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أهبة </a:t>
            </a:r>
            <a:r>
              <a:rPr lang="ar-AE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الاستعداد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DDF92A-09CA-47F3-ACF3-420F1A2B33A9}"/>
              </a:ext>
            </a:extLst>
          </p:cNvPr>
          <p:cNvSpPr/>
          <p:nvPr/>
        </p:nvSpPr>
        <p:spPr>
          <a:xfrm>
            <a:off x="3237301" y="3484070"/>
            <a:ext cx="67617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أشعر بجمال الحياة وأستمتع بنسائم الصبح اللطيفة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5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549</Words>
  <Application>Microsoft Office PowerPoint</Application>
  <PresentationFormat>شاشة عريضة</PresentationFormat>
  <Paragraphs>86</Paragraphs>
  <Slides>11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Rockwell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soso mattar</dc:creator>
  <cp:lastModifiedBy>lina safi</cp:lastModifiedBy>
  <cp:revision>3</cp:revision>
  <dcterms:created xsi:type="dcterms:W3CDTF">2019-04-19T15:22:06Z</dcterms:created>
  <dcterms:modified xsi:type="dcterms:W3CDTF">2019-04-23T10:08:46Z</dcterms:modified>
</cp:coreProperties>
</file>