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61" r:id="rId8"/>
    <p:sldId id="262" r:id="rId9"/>
    <p:sldId id="263" r:id="rId10"/>
    <p:sldId id="264" r:id="rId11"/>
    <p:sldId id="265" r:id="rId12"/>
    <p:sldId id="267" r:id="rId13"/>
    <p:sldId id="276" r:id="rId14"/>
    <p:sldId id="268" r:id="rId15"/>
    <p:sldId id="266" r:id="rId16"/>
    <p:sldId id="269" r:id="rId17"/>
    <p:sldId id="272" r:id="rId18"/>
    <p:sldId id="274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AECA-2582-4C82-879E-11F5455E854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75E3-9659-4AE3-995E-45A50626F2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94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AECA-2582-4C82-879E-11F5455E854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75E3-9659-4AE3-995E-45A50626F2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84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AECA-2582-4C82-879E-11F5455E854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75E3-9659-4AE3-995E-45A50626F2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5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AECA-2582-4C82-879E-11F5455E854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75E3-9659-4AE3-995E-45A50626F2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5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AECA-2582-4C82-879E-11F5455E854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75E3-9659-4AE3-995E-45A50626F2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9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AECA-2582-4C82-879E-11F5455E854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75E3-9659-4AE3-995E-45A50626F2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9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AECA-2582-4C82-879E-11F5455E854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75E3-9659-4AE3-995E-45A50626F2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28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AECA-2582-4C82-879E-11F5455E854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75E3-9659-4AE3-995E-45A50626F2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5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AECA-2582-4C82-879E-11F5455E854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75E3-9659-4AE3-995E-45A50626F2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6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AECA-2582-4C82-879E-11F5455E854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75E3-9659-4AE3-995E-45A50626F2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0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AECA-2582-4C82-879E-11F5455E854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75E3-9659-4AE3-995E-45A50626F2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0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DAECA-2582-4C82-879E-11F5455E854C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875E3-9659-4AE3-995E-45A50626F2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8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atronymic" TargetMode="External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Relationship Id="rId5" Type="http://schemas.openxmlformats.org/officeDocument/2006/relationships/hyperlink" Target="https://en.wikipedia.org/wiki/Arab" TargetMode="External" /><Relationship Id="rId4" Type="http://schemas.openxmlformats.org/officeDocument/2006/relationships/hyperlink" Target="https://en.wikipedia.org/wiki/Geography_in_medieval_Islam" TargetMode="Externa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  <a:solidFill>
            <a:schemeClr val="accent2"/>
          </a:solidFill>
          <a:ln/>
          <a:scene3d>
            <a:camera prst="isometricRightUp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8800" b="1" dirty="0"/>
              <a:t>Grade five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cene3d>
            <a:camera prst="obliqueBottomRigh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54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Unit eleven </a:t>
            </a:r>
          </a:p>
          <a:p>
            <a:r>
              <a:rPr lang="en-US" sz="5400" b="1" dirty="0">
                <a:solidFill>
                  <a:schemeClr val="tx1"/>
                </a:solidFill>
                <a:latin typeface="Arial Black" panose="020B0A04020102020204" pitchFamily="34" charset="0"/>
              </a:rPr>
              <a:t>Famous people </a:t>
            </a:r>
          </a:p>
        </p:txBody>
      </p:sp>
    </p:spTree>
    <p:extLst>
      <p:ext uri="{BB962C8B-B14F-4D97-AF65-F5344CB8AC3E}">
        <p14:creationId xmlns:p14="http://schemas.microsoft.com/office/powerpoint/2010/main" val="339898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Key vocabulary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>
                <a:latin typeface="Arial Black" pitchFamily="34" charset="0"/>
              </a:rPr>
              <a:t>Name </a:t>
            </a:r>
          </a:p>
          <a:p>
            <a:r>
              <a:rPr lang="en-US" b="1" dirty="0">
                <a:latin typeface="Arial Black" pitchFamily="34" charset="0"/>
              </a:rPr>
              <a:t>From</a:t>
            </a:r>
          </a:p>
          <a:p>
            <a:r>
              <a:rPr lang="en-US" b="1" dirty="0">
                <a:latin typeface="Arial Black" pitchFamily="34" charset="0"/>
              </a:rPr>
              <a:t>Hometown</a:t>
            </a:r>
          </a:p>
          <a:p>
            <a:r>
              <a:rPr lang="en-US" b="1" dirty="0">
                <a:latin typeface="Arial Black" pitchFamily="34" charset="0"/>
              </a:rPr>
              <a:t>Nationality</a:t>
            </a:r>
          </a:p>
          <a:p>
            <a:r>
              <a:rPr lang="en-US" b="1" dirty="0">
                <a:latin typeface="Arial Black" pitchFamily="34" charset="0"/>
              </a:rPr>
              <a:t>Place of birth</a:t>
            </a:r>
          </a:p>
          <a:p>
            <a:r>
              <a:rPr lang="en-US" b="1" dirty="0">
                <a:latin typeface="Arial Black" pitchFamily="34" charset="0"/>
              </a:rPr>
              <a:t>Birth date</a:t>
            </a:r>
          </a:p>
          <a:p>
            <a:r>
              <a:rPr lang="en-US" b="1" dirty="0">
                <a:latin typeface="Arial Black" pitchFamily="34" charset="0"/>
              </a:rPr>
              <a:t>Job</a:t>
            </a:r>
          </a:p>
        </p:txBody>
      </p:sp>
    </p:spTree>
    <p:extLst>
      <p:ext uri="{BB962C8B-B14F-4D97-AF65-F5344CB8AC3E}">
        <p14:creationId xmlns:p14="http://schemas.microsoft.com/office/powerpoint/2010/main" val="88254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Lesson three </a:t>
            </a:r>
            <a:br>
              <a:rPr lang="en-US" dirty="0"/>
            </a:br>
            <a:r>
              <a:rPr lang="en-US" dirty="0"/>
              <a:t>famous people and their 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HH Hamdan bin Mohammed bin Rashid is the crown prince of Dubai.</a:t>
            </a:r>
          </a:p>
          <a:p>
            <a:r>
              <a:rPr lang="en-US" dirty="0"/>
              <a:t>Every one call him Fazza.</a:t>
            </a:r>
          </a:p>
          <a:p>
            <a:r>
              <a:rPr lang="en-US" dirty="0"/>
              <a:t>He is a famous poet.</a:t>
            </a:r>
          </a:p>
          <a:p>
            <a:r>
              <a:rPr lang="en-US" dirty="0"/>
              <a:t>He loves horses,camels,cars,and travelling.</a:t>
            </a:r>
          </a:p>
          <a:p>
            <a:r>
              <a:rPr lang="en-US" dirty="0"/>
              <a:t>He studied in Dubai and the united kingdom.</a:t>
            </a:r>
          </a:p>
          <a:p>
            <a:r>
              <a:rPr lang="en-US" dirty="0"/>
              <a:t>He learned that good friends and hard work are important.</a:t>
            </a:r>
          </a:p>
        </p:txBody>
      </p:sp>
    </p:spTree>
    <p:extLst>
      <p:ext uri="{BB962C8B-B14F-4D97-AF65-F5344CB8AC3E}">
        <p14:creationId xmlns:p14="http://schemas.microsoft.com/office/powerpoint/2010/main" val="247533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Lesson four </a:t>
            </a:r>
            <a:br>
              <a:rPr lang="en-US" dirty="0"/>
            </a:br>
            <a:r>
              <a:rPr lang="en-US" dirty="0"/>
              <a:t>Jane Goodall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What does </a:t>
            </a:r>
            <a:r>
              <a:rPr lang="en-US" dirty="0" err="1"/>
              <a:t>Fazza</a:t>
            </a:r>
            <a:r>
              <a:rPr lang="en-US" dirty="0"/>
              <a:t> write?</a:t>
            </a:r>
          </a:p>
          <a:p>
            <a:r>
              <a:rPr lang="en-US" dirty="0"/>
              <a:t>How many brothers and sisters does he have?</a:t>
            </a:r>
          </a:p>
          <a:p>
            <a:r>
              <a:rPr lang="en-US" dirty="0"/>
              <a:t>Where did he study?</a:t>
            </a:r>
          </a:p>
          <a:p>
            <a:r>
              <a:rPr lang="en-US" dirty="0"/>
              <a:t>Why did he have an Emirati flag on the top of Burj Khalifa?</a:t>
            </a:r>
          </a:p>
          <a:p>
            <a:r>
              <a:rPr lang="en-US" dirty="0"/>
              <a:t>What does he like?</a:t>
            </a:r>
          </a:p>
          <a:p>
            <a:r>
              <a:rPr lang="en-US" dirty="0"/>
              <a:t>When was he born?</a:t>
            </a:r>
          </a:p>
        </p:txBody>
      </p:sp>
    </p:spTree>
    <p:extLst>
      <p:ext uri="{BB962C8B-B14F-4D97-AF65-F5344CB8AC3E}">
        <p14:creationId xmlns:p14="http://schemas.microsoft.com/office/powerpoint/2010/main" val="54624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Lesson four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Jane Goodall </a:t>
            </a:r>
            <a:r>
              <a:rPr lang="en-US" dirty="0"/>
              <a:t>was very famous for her work with chimpanzees in Africa. She watched their actions and discovered many things about them.</a:t>
            </a:r>
          </a:p>
          <a:p>
            <a:r>
              <a:rPr lang="en-US" dirty="0"/>
              <a:t>She was born in</a:t>
            </a:r>
            <a:r>
              <a:rPr lang="en-US" b="1" dirty="0">
                <a:solidFill>
                  <a:srgbClr val="FF0000"/>
                </a:solidFill>
              </a:rPr>
              <a:t> 1934 </a:t>
            </a:r>
            <a:r>
              <a:rPr lang="en-US" dirty="0"/>
              <a:t>.She lived in </a:t>
            </a:r>
            <a:r>
              <a:rPr lang="en-US" b="1" dirty="0">
                <a:solidFill>
                  <a:srgbClr val="FF0000"/>
                </a:solidFill>
              </a:rPr>
              <a:t>London</a:t>
            </a:r>
            <a:r>
              <a:rPr lang="en-US" dirty="0"/>
              <a:t> .When she was</a:t>
            </a:r>
            <a:r>
              <a:rPr lang="en-US" b="1" dirty="0">
                <a:solidFill>
                  <a:srgbClr val="FF0000"/>
                </a:solidFill>
              </a:rPr>
              <a:t> young </a:t>
            </a:r>
            <a:r>
              <a:rPr lang="en-US" dirty="0"/>
              <a:t>,she liked watching animals and birds in her garden.</a:t>
            </a:r>
          </a:p>
          <a:p>
            <a:r>
              <a:rPr lang="en-US" dirty="0"/>
              <a:t>When she was </a:t>
            </a:r>
            <a:r>
              <a:rPr lang="en-US" b="1" dirty="0">
                <a:solidFill>
                  <a:srgbClr val="FF0000"/>
                </a:solidFill>
              </a:rPr>
              <a:t>older</a:t>
            </a:r>
            <a:r>
              <a:rPr lang="en-US" dirty="0"/>
              <a:t> , her dream came true and she worked with animals in Africa.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Answer the following Questions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355699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dirty="0"/>
              <a:t>When was Jane Goodwall born?</a:t>
            </a:r>
          </a:p>
          <a:p>
            <a:r>
              <a:rPr lang="en-US" dirty="0"/>
              <a:t>Where did she live?</a:t>
            </a:r>
          </a:p>
          <a:p>
            <a:r>
              <a:rPr lang="en-US" dirty="0"/>
              <a:t>Which animal did she care for?</a:t>
            </a:r>
          </a:p>
          <a:p>
            <a:r>
              <a:rPr lang="en-US" dirty="0"/>
              <a:t>What did she like when she was young?</a:t>
            </a:r>
          </a:p>
          <a:p>
            <a:r>
              <a:rPr lang="en-US" dirty="0"/>
              <a:t>What was her dream when she became older?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004048" y="1628800"/>
            <a:ext cx="3024336" cy="36004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56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Lesson four</a:t>
            </a:r>
            <a:br>
              <a:rPr lang="en-US" dirty="0"/>
            </a:br>
            <a:r>
              <a:rPr lang="en-US" dirty="0"/>
              <a:t>A presentation about a famous person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Who do you admire and why?</a:t>
            </a:r>
          </a:p>
          <a:p>
            <a:r>
              <a:rPr lang="en-US" dirty="0"/>
              <a:t>I am going to talk about ……………………….</a:t>
            </a:r>
          </a:p>
          <a:p>
            <a:r>
              <a:rPr lang="en-US" dirty="0"/>
              <a:t>She was born in…………………………………….</a:t>
            </a:r>
          </a:p>
          <a:p>
            <a:r>
              <a:rPr lang="en-US" dirty="0"/>
              <a:t>When he was young , she liked…………….</a:t>
            </a:r>
          </a:p>
          <a:p>
            <a:r>
              <a:rPr lang="en-US" dirty="0"/>
              <a:t>Jane became famous because she worked with……………………..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518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Question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dirty="0"/>
              <a:t>He is a teacher, isn’t he?</a:t>
            </a:r>
          </a:p>
          <a:p>
            <a:r>
              <a:rPr lang="en-US" sz="4800" dirty="0"/>
              <a:t>She is a nurse, isn’t she?</a:t>
            </a:r>
          </a:p>
          <a:p>
            <a:r>
              <a:rPr lang="en-US" sz="4800" dirty="0"/>
              <a:t>They are teachers, aren’t they?</a:t>
            </a:r>
          </a:p>
          <a:p>
            <a:r>
              <a:rPr lang="en-US" sz="4800" dirty="0"/>
              <a:t>They are not actors, are they?</a:t>
            </a:r>
          </a:p>
        </p:txBody>
      </p:sp>
    </p:spTree>
    <p:extLst>
      <p:ext uri="{BB962C8B-B14F-4D97-AF65-F5344CB8AC3E}">
        <p14:creationId xmlns:p14="http://schemas.microsoft.com/office/powerpoint/2010/main" val="388108891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421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4000" dirty="0"/>
              <a:t>Let’s Practice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696200" cy="421798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Lunch was delicious, </a:t>
            </a:r>
            <a:r>
              <a:rPr lang="en-US" u="sng" dirty="0"/>
              <a:t>                _____</a:t>
            </a:r>
            <a:r>
              <a:rPr lang="en-US" dirty="0"/>
              <a:t>?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Spring break is next week, __________?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Class finished quickly, ____________?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076825" y="1125538"/>
            <a:ext cx="167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Arial" charset="0"/>
                <a:cs typeface="Arial" charset="0"/>
              </a:rPr>
              <a:t>wasn’t</a:t>
            </a:r>
            <a:r>
              <a:rPr lang="en-US" sz="3200">
                <a:solidFill>
                  <a:srgbClr val="FF9933"/>
                </a:solidFill>
                <a:latin typeface="Arial" charset="0"/>
                <a:cs typeface="Arial" charset="0"/>
              </a:rPr>
              <a:t> </a:t>
            </a:r>
            <a:r>
              <a:rPr lang="en-US" sz="3200">
                <a:solidFill>
                  <a:schemeClr val="tx2"/>
                </a:solidFill>
                <a:latin typeface="Arial" charset="0"/>
                <a:cs typeface="Arial" charset="0"/>
              </a:rPr>
              <a:t>it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156325" y="2276475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Arial" charset="0"/>
                <a:cs typeface="Arial" charset="0"/>
              </a:rPr>
              <a:t>isn’t it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508625" y="3357563"/>
            <a:ext cx="167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Arial" charset="0"/>
                <a:cs typeface="Arial" charset="0"/>
              </a:rPr>
              <a:t>didn’t it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4" grpId="0"/>
      <p:bldP spid="15365" grpId="0"/>
      <p:bldP spid="153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776"/>
            <a:ext cx="7696200" cy="3024336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tr-TR" sz="3600" dirty="0">
                <a:latin typeface="Bahnschrift" pitchFamily="34" charset="0"/>
              </a:rPr>
              <a:t>1. You don't have to work today, ___ _?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3600" dirty="0">
                <a:latin typeface="Bahnschrift" pitchFamily="34" charset="0"/>
              </a:rPr>
              <a:t>2. She won't get here on time, __?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3600" dirty="0">
                <a:latin typeface="Bahnschrift" pitchFamily="34" charset="0"/>
              </a:rPr>
              <a:t>3. Your dog hasn't had puppies, ____?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3600" dirty="0">
                <a:latin typeface="Bahnschrift" pitchFamily="34" charset="0"/>
              </a:rPr>
              <a:t>4. That wasn't a very good movie, _ __?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3600" dirty="0">
                <a:latin typeface="Bahnschrift" pitchFamily="34" charset="0"/>
              </a:rPr>
              <a:t>5. The computer isn't on, ____?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Lesson five Page 167</a:t>
            </a:r>
            <a:br>
              <a:rPr lang="en-US" dirty="0"/>
            </a:br>
            <a:r>
              <a:rPr lang="en-US" dirty="0"/>
              <a:t>Making  a good presentation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Look at this information about Sheikh Mohammed Bin Rashed and try to make a good presentation about him.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606356"/>
              </p:ext>
            </p:extLst>
          </p:nvPr>
        </p:nvGraphicFramePr>
        <p:xfrm>
          <a:off x="1524000" y="3573015"/>
          <a:ext cx="6096000" cy="2016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7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8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245">
                <a:tc>
                  <a:txBody>
                    <a:bodyPr/>
                    <a:lstStyle/>
                    <a:p>
                      <a:r>
                        <a:rPr lang="en-US" dirty="0"/>
                        <a:t>Name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HH</a:t>
                      </a:r>
                      <a:r>
                        <a:rPr lang="en-US" baseline="0" dirty="0"/>
                        <a:t> Sheikh Hamdan bin M. bin </a:t>
                      </a:r>
                      <a:r>
                        <a:rPr lang="en-US" baseline="0" dirty="0" err="1"/>
                        <a:t>Rashdid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r>
                        <a:rPr lang="en-US" dirty="0"/>
                        <a:t>Born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uae ,1982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r>
                        <a:rPr lang="en-US" dirty="0"/>
                        <a:t>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Son</a:t>
                      </a:r>
                      <a:r>
                        <a:rPr lang="en-US" baseline="0" dirty="0"/>
                        <a:t> of Sheikh Mohammed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r>
                        <a:rPr lang="en-US" dirty="0"/>
                        <a:t>Character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Hard-working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r>
                        <a:rPr lang="en-US" dirty="0"/>
                        <a:t>What does he do?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President of Hamdan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70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Lesson one page …..</a:t>
            </a:r>
            <a:br>
              <a:rPr lang="en-US" dirty="0"/>
            </a:br>
            <a:r>
              <a:rPr lang="en-US" dirty="0"/>
              <a:t>Special people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2952328" cy="4525963"/>
          </a:xfrm>
          <a:blipFill>
            <a:blip r:embed="rId2" cstate="print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Ahmed bin Majid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995936" y="1700808"/>
            <a:ext cx="4104456" cy="4104456"/>
          </a:xfrm>
          <a:prstGeom prst="roundRect">
            <a:avLst/>
          </a:prstGeom>
          <a:scene3d>
            <a:camera prst="perspective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Ahmad </a:t>
            </a:r>
            <a:r>
              <a:rPr lang="en-US" sz="2400" b="1" u="sng" dirty="0">
                <a:solidFill>
                  <a:schemeClr val="tx1"/>
                </a:solidFill>
                <a:hlinkClick r:id="rId3"/>
              </a:rPr>
              <a:t>ibn</a:t>
            </a:r>
            <a:r>
              <a:rPr lang="en-US" sz="2400" b="1" dirty="0">
                <a:solidFill>
                  <a:schemeClr val="tx1"/>
                </a:solidFill>
              </a:rPr>
              <a:t> Mājid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ar-SA" sz="2400" dirty="0">
                <a:solidFill>
                  <a:schemeClr val="tx1"/>
                </a:solidFill>
              </a:rPr>
              <a:t>was an </a:t>
            </a:r>
            <a:r>
              <a:rPr lang="en-US" sz="2400" dirty="0">
                <a:solidFill>
                  <a:schemeClr val="tx1"/>
                </a:solidFill>
                <a:hlinkClick r:id="rId4" tooltip="Geography in medieval Islam"/>
              </a:rPr>
              <a:t>Arabian navigator</a:t>
            </a:r>
            <a:r>
              <a:rPr lang="en-US" sz="2400" dirty="0">
                <a:solidFill>
                  <a:schemeClr val="tx1"/>
                </a:solidFill>
              </a:rPr>
              <a:t>. He  was  born in 1421 in Ras Al Khaima .At the age of 17 he was able to navigate ships. He was so famous that he was known as the first </a:t>
            </a:r>
            <a:r>
              <a:rPr lang="en-US" sz="2400" dirty="0">
                <a:solidFill>
                  <a:schemeClr val="tx1"/>
                </a:solidFill>
                <a:hlinkClick r:id="rId5" tooltip="Arab"/>
              </a:rPr>
              <a:t>Arab</a:t>
            </a:r>
            <a:r>
              <a:rPr lang="en-US" sz="2400" dirty="0">
                <a:solidFill>
                  <a:schemeClr val="tx1"/>
                </a:solidFill>
              </a:rPr>
              <a:t> seaman. </a:t>
            </a:r>
          </a:p>
        </p:txBody>
      </p:sp>
    </p:spTree>
    <p:extLst>
      <p:ext uri="{BB962C8B-B14F-4D97-AF65-F5344CB8AC3E}">
        <p14:creationId xmlns:p14="http://schemas.microsoft.com/office/powerpoint/2010/main" val="31627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  <p:bldP spid="4" grpId="0" build="allAtOnce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Feel free to use in your classroom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Dore by:Abdulazim Ibrahim</a:t>
            </a:r>
          </a:p>
          <a:p>
            <a:r>
              <a:rPr lang="en-US" dirty="0">
                <a:latin typeface="Bookman Old Style" pitchFamily="18" charset="0"/>
              </a:rPr>
              <a:t>A terminated English teacher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475656" y="3212976"/>
            <a:ext cx="4896544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6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Alexander graham Bell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3816424" cy="4464496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r>
              <a:rPr lang="en-US" dirty="0"/>
              <a:t>Alexander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4008" y="1700808"/>
            <a:ext cx="3960440" cy="446449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Alexander Graham Bell was a Scottish-born scientist and inventor best known for inventing the first working telephone in 1876 and founding the Bell Telephone Company in 1877</a:t>
            </a:r>
          </a:p>
        </p:txBody>
      </p:sp>
    </p:spTree>
    <p:extLst>
      <p:ext uri="{BB962C8B-B14F-4D97-AF65-F5344CB8AC3E}">
        <p14:creationId xmlns:p14="http://schemas.microsoft.com/office/powerpoint/2010/main" val="370197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Steve Jobs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3528392" cy="4525963"/>
          </a:xfrm>
          <a:blipFill>
            <a:blip r:embed="rId2" cstate="print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Steve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4008" y="1556792"/>
            <a:ext cx="3816424" cy="4536504"/>
          </a:xfrm>
          <a:prstGeom prst="round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Steven Paul Jobs was an American inventor and designer who was the co-founder of Apple Computer. Apple's products, which include the iPod, iPhone and iPad, are now seen as dictating the evolution of modern technology.</a:t>
            </a:r>
          </a:p>
        </p:txBody>
      </p:sp>
    </p:spTree>
    <p:extLst>
      <p:ext uri="{BB962C8B-B14F-4D97-AF65-F5344CB8AC3E}">
        <p14:creationId xmlns:p14="http://schemas.microsoft.com/office/powerpoint/2010/main" val="259851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Frida Kahlo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2952328" cy="4525963"/>
          </a:xfrm>
          <a:blipFill>
            <a:blip r:embed="rId2" cstate="print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Frida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499992" y="1628800"/>
            <a:ext cx="3600400" cy="4464496"/>
          </a:xfrm>
          <a:prstGeom prst="round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Artist Frida Kahlo was one of Mexico's greatest artists who began painting mostly self-portraits .She exhibited her paintings in Paris and Mexico before her death in 1954.</a:t>
            </a:r>
          </a:p>
        </p:txBody>
      </p:sp>
    </p:spTree>
    <p:extLst>
      <p:ext uri="{BB962C8B-B14F-4D97-AF65-F5344CB8AC3E}">
        <p14:creationId xmlns:p14="http://schemas.microsoft.com/office/powerpoint/2010/main" val="336854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Who do you admire most in the four famous people? 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Marie Curi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890664" cy="4525963"/>
          </a:xfrm>
          <a:blipFill>
            <a:blip r:embed="rId2" cstate="print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Marie</a:t>
            </a:r>
            <a:r>
              <a:rPr lang="en-US" dirty="0"/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355976" y="1700808"/>
            <a:ext cx="3960440" cy="4464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Marie Curie was the first woman to win a Nobel Prize, in Physics. She became the first person to claim Nobel honors twice.</a:t>
            </a:r>
          </a:p>
        </p:txBody>
      </p:sp>
    </p:spTree>
    <p:extLst>
      <p:ext uri="{BB962C8B-B14F-4D97-AF65-F5344CB8AC3E}">
        <p14:creationId xmlns:p14="http://schemas.microsoft.com/office/powerpoint/2010/main" val="24738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Key Vocabulary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b="1" dirty="0">
                <a:latin typeface="Arial Black" pitchFamily="34" charset="0"/>
              </a:rPr>
              <a:t>An artist</a:t>
            </a:r>
          </a:p>
          <a:p>
            <a:r>
              <a:rPr lang="en-US" b="1" dirty="0">
                <a:latin typeface="Arial Black" pitchFamily="34" charset="0"/>
              </a:rPr>
              <a:t>An explorer</a:t>
            </a:r>
          </a:p>
          <a:p>
            <a:r>
              <a:rPr lang="en-US" b="1" dirty="0">
                <a:latin typeface="Arial Black" pitchFamily="34" charset="0"/>
              </a:rPr>
              <a:t>A scientist</a:t>
            </a:r>
          </a:p>
          <a:p>
            <a:r>
              <a:rPr lang="en-US" b="1" dirty="0">
                <a:latin typeface="Arial Black" pitchFamily="34" charset="0"/>
              </a:rPr>
              <a:t>An inventor</a:t>
            </a:r>
          </a:p>
          <a:p>
            <a:r>
              <a:rPr lang="en-US" b="1" dirty="0">
                <a:latin typeface="Arial Black" pitchFamily="34" charset="0"/>
              </a:rPr>
              <a:t>A business person</a:t>
            </a:r>
          </a:p>
          <a:p>
            <a:r>
              <a:rPr lang="en-US" b="1" dirty="0">
                <a:latin typeface="Arial Black" pitchFamily="34" charset="0"/>
              </a:rPr>
              <a:t>Writer</a:t>
            </a:r>
          </a:p>
          <a:p>
            <a:r>
              <a:rPr lang="en-US" b="1" dirty="0">
                <a:latin typeface="Arial Black" pitchFamily="34" charset="0"/>
              </a:rPr>
              <a:t>Film director</a:t>
            </a:r>
          </a:p>
          <a:p>
            <a:r>
              <a:rPr lang="en-US" b="1" dirty="0">
                <a:latin typeface="Arial Black" pitchFamily="34" charset="0"/>
              </a:rPr>
              <a:t>Mountain climber </a:t>
            </a:r>
          </a:p>
        </p:txBody>
      </p:sp>
    </p:spTree>
    <p:extLst>
      <p:ext uri="{BB962C8B-B14F-4D97-AF65-F5344CB8AC3E}">
        <p14:creationId xmlns:p14="http://schemas.microsoft.com/office/powerpoint/2010/main" val="418374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/>
              <a:t>Adjectives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>
                <a:latin typeface="Arial Black" pitchFamily="34" charset="0"/>
              </a:rPr>
              <a:t>Brave </a:t>
            </a:r>
          </a:p>
          <a:p>
            <a:r>
              <a:rPr lang="en-US" b="1" dirty="0">
                <a:latin typeface="Arial Black" pitchFamily="34" charset="0"/>
              </a:rPr>
              <a:t>Kind</a:t>
            </a:r>
          </a:p>
          <a:p>
            <a:r>
              <a:rPr lang="en-US" b="1" dirty="0">
                <a:latin typeface="Arial Black" pitchFamily="34" charset="0"/>
              </a:rPr>
              <a:t>Caring</a:t>
            </a:r>
          </a:p>
          <a:p>
            <a:r>
              <a:rPr lang="en-US" b="1" dirty="0">
                <a:latin typeface="Arial Black" pitchFamily="34" charset="0"/>
              </a:rPr>
              <a:t>Intelligent</a:t>
            </a:r>
          </a:p>
          <a:p>
            <a:r>
              <a:rPr lang="en-US" b="1" dirty="0">
                <a:latin typeface="Arial Black" pitchFamily="34" charset="0"/>
              </a:rPr>
              <a:t>Fun</a:t>
            </a:r>
          </a:p>
          <a:p>
            <a:r>
              <a:rPr lang="en-US" b="1" dirty="0">
                <a:latin typeface="Arial Black" pitchFamily="34" charset="0"/>
              </a:rPr>
              <a:t>Creative</a:t>
            </a:r>
          </a:p>
          <a:p>
            <a:r>
              <a:rPr lang="en-US" b="1" dirty="0">
                <a:latin typeface="Arial Black" pitchFamily="34" charset="0"/>
              </a:rPr>
              <a:t>Famous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74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616</Words>
  <Application>Microsoft Office PowerPoint</Application>
  <PresentationFormat>عرض على الشاشة (4:3)</PresentationFormat>
  <Paragraphs>108</Paragraphs>
  <Slides>20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Office Theme</vt:lpstr>
      <vt:lpstr>Grade five </vt:lpstr>
      <vt:lpstr>Lesson one page ….. Special people </vt:lpstr>
      <vt:lpstr>Alexander graham Bell</vt:lpstr>
      <vt:lpstr>Steve Jobs </vt:lpstr>
      <vt:lpstr>Frida Kahlo</vt:lpstr>
      <vt:lpstr>Who do you admire most in the four famous people? why?</vt:lpstr>
      <vt:lpstr>Marie Curi </vt:lpstr>
      <vt:lpstr>Key Vocabulary </vt:lpstr>
      <vt:lpstr>Adjectives </vt:lpstr>
      <vt:lpstr>Key vocabulary </vt:lpstr>
      <vt:lpstr>Lesson three  famous people and their work </vt:lpstr>
      <vt:lpstr>Lesson four  Jane Goodall</vt:lpstr>
      <vt:lpstr>Lesson four </vt:lpstr>
      <vt:lpstr>Answer the following Questions </vt:lpstr>
      <vt:lpstr>Lesson four A presentation about a famous person  </vt:lpstr>
      <vt:lpstr>Question Tag</vt:lpstr>
      <vt:lpstr>Let’s Practice</vt:lpstr>
      <vt:lpstr>عرض تقديمي في PowerPoint</vt:lpstr>
      <vt:lpstr>Lesson five Page 167 Making  a good presentation </vt:lpstr>
      <vt:lpstr>Feel free to use in your classroom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five </dc:title>
  <dc:creator>user</dc:creator>
  <cp:lastModifiedBy>HP</cp:lastModifiedBy>
  <cp:revision>35</cp:revision>
  <dcterms:created xsi:type="dcterms:W3CDTF">2018-04-19T04:38:21Z</dcterms:created>
  <dcterms:modified xsi:type="dcterms:W3CDTF">2018-04-24T12:01:18Z</dcterms:modified>
</cp:coreProperties>
</file>