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8FE0-2999-4098-93F4-EF4D8301B4CF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412-F72C-41C0-B0F2-08C2E5B7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8FE0-2999-4098-93F4-EF4D8301B4CF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412-F72C-41C0-B0F2-08C2E5B7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8FE0-2999-4098-93F4-EF4D8301B4CF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412-F72C-41C0-B0F2-08C2E5B7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8FE0-2999-4098-93F4-EF4D8301B4CF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412-F72C-41C0-B0F2-08C2E5B7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8FE0-2999-4098-93F4-EF4D8301B4CF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412-F72C-41C0-B0F2-08C2E5B7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8FE0-2999-4098-93F4-EF4D8301B4CF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412-F72C-41C0-B0F2-08C2E5B7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8FE0-2999-4098-93F4-EF4D8301B4CF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412-F72C-41C0-B0F2-08C2E5B7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8FE0-2999-4098-93F4-EF4D8301B4CF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412-F72C-41C0-B0F2-08C2E5B7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8FE0-2999-4098-93F4-EF4D8301B4CF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412-F72C-41C0-B0F2-08C2E5B7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8FE0-2999-4098-93F4-EF4D8301B4CF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412-F72C-41C0-B0F2-08C2E5B7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8FE0-2999-4098-93F4-EF4D8301B4CF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412-F72C-41C0-B0F2-08C2E5B7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A8FE0-2999-4098-93F4-EF4D8301B4CF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D5412-F72C-41C0-B0F2-08C2E5B7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784323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4800" dirty="0" smtClean="0">
                <a:solidFill>
                  <a:srgbClr val="C00000"/>
                </a:solidFill>
              </a:rPr>
              <a:t>ماذا نستفيد من دراسة السيرة والشخصيات؟؟؟</a:t>
            </a:r>
            <a:endParaRPr lang="ar-AE" sz="4800" dirty="0">
              <a:solidFill>
                <a:srgbClr val="C00000"/>
              </a:solidFill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19400"/>
            <a:ext cx="4060439" cy="2574165"/>
          </a:xfrm>
          <a:prstGeom prst="rect">
            <a:avLst/>
          </a:prstGeom>
        </p:spPr>
      </p:pic>
    </p:spTree>
  </p:cSld>
  <p:clrMapOvr>
    <a:masterClrMapping/>
  </p:clrMapOvr>
  <p:transition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8175" y="5857875"/>
            <a:ext cx="8858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4549966" y="3046162"/>
            <a:ext cx="2121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err="1" smtClean="0">
                <a:solidFill>
                  <a:srgbClr val="C00000"/>
                </a:solidFill>
              </a:rPr>
              <a:t>لضماد</a:t>
            </a:r>
            <a:r>
              <a:rPr lang="ar-AE" sz="3200" b="1" dirty="0" smtClean="0">
                <a:solidFill>
                  <a:srgbClr val="C00000"/>
                </a:solidFill>
              </a:rPr>
              <a:t> الجروح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128353" y="2655064"/>
            <a:ext cx="984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C00000"/>
                </a:solidFill>
              </a:rPr>
              <a:t>للعلاج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568813" y="2241013"/>
            <a:ext cx="2082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C00000"/>
                </a:solidFill>
              </a:rPr>
              <a:t>لراحة المصاب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926859" y="3058098"/>
            <a:ext cx="1265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C00000"/>
                </a:solidFill>
              </a:rPr>
              <a:t>ضمادات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993880" y="2665162"/>
            <a:ext cx="105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C00000"/>
                </a:solidFill>
              </a:rPr>
              <a:t>عقاقير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157499" y="2253868"/>
            <a:ext cx="843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C00000"/>
                </a:solidFill>
              </a:rPr>
              <a:t>أسرّة</a:t>
            </a:r>
            <a:endParaRPr lang="en-US" sz="3200" dirty="0"/>
          </a:p>
        </p:txBody>
      </p:sp>
      <p:sp>
        <p:nvSpPr>
          <p:cNvPr id="14" name="TextBox 3"/>
          <p:cNvSpPr txBox="1"/>
          <p:nvPr/>
        </p:nvSpPr>
        <p:spPr>
          <a:xfrm>
            <a:off x="5911805" y="4961122"/>
            <a:ext cx="23866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 smtClean="0">
                <a:solidFill>
                  <a:srgbClr val="C00000"/>
                </a:solidFill>
              </a:rPr>
              <a:t>مقاومة الأمراض</a:t>
            </a:r>
            <a:endParaRPr lang="ar-AE" sz="3200" b="1" dirty="0">
              <a:solidFill>
                <a:srgbClr val="C00000"/>
              </a:solidFill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6210471" y="5398264"/>
            <a:ext cx="21807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 smtClean="0">
                <a:solidFill>
                  <a:srgbClr val="C00000"/>
                </a:solidFill>
              </a:rPr>
              <a:t>علاج الأمراض</a:t>
            </a:r>
            <a:endParaRPr lang="ar-AE" sz="3200" b="1" dirty="0">
              <a:solidFill>
                <a:srgbClr val="C00000"/>
              </a:solidFill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4461831" y="5813234"/>
            <a:ext cx="396239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 smtClean="0">
                <a:solidFill>
                  <a:srgbClr val="C00000"/>
                </a:solidFill>
              </a:rPr>
              <a:t>إسعاد الناس بالتخفيف عنهم</a:t>
            </a:r>
            <a:endParaRPr lang="ar-AE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7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48350"/>
            <a:ext cx="885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320191" y="2866225"/>
            <a:ext cx="4932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C00000"/>
                </a:solidFill>
              </a:rPr>
              <a:t>معالجة الجرحى في </a:t>
            </a:r>
            <a:r>
              <a:rPr lang="ar-AE" sz="3200" b="1" dirty="0" err="1" smtClean="0">
                <a:solidFill>
                  <a:srgbClr val="C00000"/>
                </a:solidFill>
              </a:rPr>
              <a:t>المشفى</a:t>
            </a:r>
            <a:r>
              <a:rPr lang="ar-AE" sz="3200" b="1" dirty="0" smtClean="0">
                <a:solidFill>
                  <a:srgbClr val="C00000"/>
                </a:solidFill>
              </a:rPr>
              <a:t> الميداني</a:t>
            </a:r>
            <a:endParaRPr lang="en-US" sz="3200" dirty="0"/>
          </a:p>
        </p:txBody>
      </p:sp>
      <p:sp>
        <p:nvSpPr>
          <p:cNvPr id="5" name="مستطيل 4"/>
          <p:cNvSpPr/>
          <p:nvPr/>
        </p:nvSpPr>
        <p:spPr>
          <a:xfrm>
            <a:off x="1934386" y="2386991"/>
            <a:ext cx="4280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C00000"/>
                </a:solidFill>
              </a:rPr>
              <a:t>معالجة المرضى وتوفير الادوية</a:t>
            </a:r>
            <a:endParaRPr lang="en-US" sz="3200" dirty="0"/>
          </a:p>
        </p:txBody>
      </p:sp>
      <p:sp>
        <p:nvSpPr>
          <p:cNvPr id="6" name="مستطيل 5"/>
          <p:cNvSpPr/>
          <p:nvPr/>
        </p:nvSpPr>
        <p:spPr>
          <a:xfrm>
            <a:off x="5272493" y="5645233"/>
            <a:ext cx="3164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C00000"/>
                </a:solidFill>
              </a:rPr>
              <a:t>نشر الخير في المجتمع</a:t>
            </a:r>
            <a:endParaRPr lang="en-US" sz="3200" dirty="0"/>
          </a:p>
        </p:txBody>
      </p:sp>
      <p:sp>
        <p:nvSpPr>
          <p:cNvPr id="7" name="مستطيل 6"/>
          <p:cNvSpPr/>
          <p:nvPr/>
        </p:nvSpPr>
        <p:spPr>
          <a:xfrm>
            <a:off x="6409071" y="5165080"/>
            <a:ext cx="2010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C00000"/>
                </a:solidFill>
              </a:rPr>
              <a:t>الألفة والمحبة</a:t>
            </a:r>
            <a:endParaRPr lang="en-US" sz="3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8350"/>
            <a:ext cx="885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304800"/>
            <a:ext cx="72866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049140" y="3710847"/>
            <a:ext cx="4541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C00000"/>
                </a:solidFill>
              </a:rPr>
              <a:t>أساعد زميلي المعاق في المدرسة</a:t>
            </a:r>
            <a:endParaRPr lang="en-US" sz="3200" dirty="0"/>
          </a:p>
        </p:txBody>
      </p:sp>
      <p:sp>
        <p:nvSpPr>
          <p:cNvPr id="5" name="مستطيل 4"/>
          <p:cNvSpPr/>
          <p:nvPr/>
        </p:nvSpPr>
        <p:spPr>
          <a:xfrm>
            <a:off x="2810221" y="4885979"/>
            <a:ext cx="3773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C00000"/>
                </a:solidFill>
              </a:rPr>
              <a:t>اخبار الشرطة بوجود حادث</a:t>
            </a:r>
            <a:endParaRPr lang="en-US" sz="3200" dirty="0"/>
          </a:p>
        </p:txBody>
      </p:sp>
      <p:sp>
        <p:nvSpPr>
          <p:cNvPr id="6" name="مستطيل 5"/>
          <p:cNvSpPr/>
          <p:nvPr/>
        </p:nvSpPr>
        <p:spPr>
          <a:xfrm>
            <a:off x="2983736" y="4297494"/>
            <a:ext cx="3599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C00000"/>
                </a:solidFill>
              </a:rPr>
              <a:t>المشاركة في حملة تنظيف</a:t>
            </a:r>
            <a:endParaRPr lang="en-US" sz="3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848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8175" y="5857875"/>
            <a:ext cx="8858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"/>
          <p:cNvSpPr txBox="1"/>
          <p:nvPr/>
        </p:nvSpPr>
        <p:spPr>
          <a:xfrm>
            <a:off x="6243805" y="2318132"/>
            <a:ext cx="19511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800" b="1" dirty="0" smtClean="0">
                <a:solidFill>
                  <a:srgbClr val="C00000"/>
                </a:solidFill>
              </a:rPr>
              <a:t>1- قوة الإيمان</a:t>
            </a:r>
            <a:endParaRPr lang="ar-AE" sz="2800" b="1" dirty="0">
              <a:solidFill>
                <a:srgbClr val="C00000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895600" y="2307115"/>
            <a:ext cx="20273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800" b="1" dirty="0" smtClean="0">
                <a:solidFill>
                  <a:srgbClr val="C00000"/>
                </a:solidFill>
              </a:rPr>
              <a:t>2- حسن الخلق</a:t>
            </a:r>
            <a:endParaRPr lang="ar-AE" sz="2800" b="1" dirty="0">
              <a:solidFill>
                <a:srgbClr val="C00000"/>
              </a:solidFill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5720503" y="2773494"/>
            <a:ext cx="24909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800" b="1" dirty="0" smtClean="0">
                <a:solidFill>
                  <a:srgbClr val="C00000"/>
                </a:solidFill>
              </a:rPr>
              <a:t>3- حب الخير وفعله</a:t>
            </a:r>
            <a:endParaRPr lang="ar-AE" sz="2800" b="1" dirty="0">
              <a:solidFill>
                <a:srgbClr val="C00000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2590800" y="2759720"/>
            <a:ext cx="2310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800" b="1" dirty="0" smtClean="0">
                <a:solidFill>
                  <a:srgbClr val="C00000"/>
                </a:solidFill>
              </a:rPr>
              <a:t>4- </a:t>
            </a:r>
            <a:r>
              <a:rPr lang="ar-AE" sz="2800" b="1" dirty="0" smtClean="0">
                <a:solidFill>
                  <a:srgbClr val="C00000"/>
                </a:solidFill>
              </a:rPr>
              <a:t>الاهتمام بالعلم</a:t>
            </a:r>
            <a:endParaRPr lang="ar-AE" sz="2800" b="1" dirty="0">
              <a:solidFill>
                <a:srgbClr val="C0000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6553200" y="5172421"/>
            <a:ext cx="17000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800" b="1" dirty="0" smtClean="0">
                <a:solidFill>
                  <a:srgbClr val="C00000"/>
                </a:solidFill>
              </a:rPr>
              <a:t>الطب الغذائي</a:t>
            </a:r>
            <a:endParaRPr lang="ar-AE" sz="2800" b="1" dirty="0">
              <a:solidFill>
                <a:srgbClr val="C00000"/>
              </a:solidFill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3657600" y="5191780"/>
            <a:ext cx="2514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800" b="1" dirty="0" smtClean="0">
                <a:solidFill>
                  <a:srgbClr val="C00000"/>
                </a:solidFill>
              </a:rPr>
              <a:t>التقليل من الأمراض</a:t>
            </a:r>
            <a:endParaRPr lang="ar-AE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8175" y="5857875"/>
            <a:ext cx="8858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382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"/>
          <p:cNvSpPr txBox="1"/>
          <p:nvPr/>
        </p:nvSpPr>
        <p:spPr>
          <a:xfrm>
            <a:off x="2743200" y="1546953"/>
            <a:ext cx="345368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3200" b="1" dirty="0" smtClean="0">
                <a:solidFill>
                  <a:srgbClr val="C00000"/>
                </a:solidFill>
              </a:rPr>
              <a:t>رفيدة بنت سعد الأسلمية</a:t>
            </a:r>
            <a:endParaRPr lang="ar-AE" sz="3200" b="1" dirty="0">
              <a:solidFill>
                <a:srgbClr val="C00000"/>
              </a:solidFill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3287617" y="2347661"/>
            <a:ext cx="1447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3200" b="1" dirty="0" smtClean="0">
                <a:solidFill>
                  <a:srgbClr val="C00000"/>
                </a:solidFill>
              </a:rPr>
              <a:t>التمريض</a:t>
            </a:r>
            <a:endParaRPr lang="ar-AE" sz="3200" b="1" dirty="0">
              <a:solidFill>
                <a:srgbClr val="C00000"/>
              </a:solidFill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1861851" y="3103815"/>
            <a:ext cx="35878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3200" b="1" dirty="0" smtClean="0">
                <a:solidFill>
                  <a:srgbClr val="C00000"/>
                </a:solidFill>
              </a:rPr>
              <a:t>المداواة ومعالجة المرضى</a:t>
            </a:r>
            <a:endParaRPr lang="ar-AE" sz="3200" b="1" dirty="0">
              <a:solidFill>
                <a:srgbClr val="C00000"/>
              </a:solidFill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3408804" y="3960345"/>
            <a:ext cx="24147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3200" b="1" dirty="0" smtClean="0">
                <a:solidFill>
                  <a:srgbClr val="C00000"/>
                </a:solidFill>
              </a:rPr>
              <a:t>صحابية متطوعة</a:t>
            </a:r>
            <a:endParaRPr lang="ar-AE" sz="3200" b="1" dirty="0">
              <a:solidFill>
                <a:srgbClr val="C00000"/>
              </a:solidFill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3430838" y="4722221"/>
            <a:ext cx="30254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3200" b="1" dirty="0" smtClean="0">
                <a:solidFill>
                  <a:srgbClr val="C00000"/>
                </a:solidFill>
              </a:rPr>
              <a:t>أهمية العمل التطوعي </a:t>
            </a:r>
            <a:endParaRPr lang="ar-AE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 l="1150" r="4298" b="2222"/>
          <a:stretch>
            <a:fillRect/>
          </a:stretch>
        </p:blipFill>
        <p:spPr>
          <a:xfrm>
            <a:off x="457200" y="0"/>
            <a:ext cx="81534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457200"/>
            <a:ext cx="2691685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4000" dirty="0" smtClean="0">
                <a:solidFill>
                  <a:srgbClr val="C00000"/>
                </a:solidFill>
              </a:rPr>
              <a:t>ماذا تقرأ في </a:t>
            </a:r>
            <a:r>
              <a:rPr lang="ar-AE" sz="4000" dirty="0">
                <a:solidFill>
                  <a:srgbClr val="C00000"/>
                </a:solidFill>
              </a:rPr>
              <a:t> </a:t>
            </a:r>
            <a:r>
              <a:rPr lang="ar-AE" sz="4000" dirty="0" err="1" smtClean="0">
                <a:solidFill>
                  <a:srgbClr val="C00000"/>
                </a:solidFill>
              </a:rPr>
              <a:t>الصورة؟</a:t>
            </a:r>
            <a:endParaRPr lang="ar-AE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0"/>
            <a:ext cx="73152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1" y="61722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1"/>
          <p:cNvSpPr txBox="1"/>
          <p:nvPr/>
        </p:nvSpPr>
        <p:spPr>
          <a:xfrm>
            <a:off x="4419600" y="5761859"/>
            <a:ext cx="25682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3200" b="1" dirty="0" smtClean="0">
                <a:solidFill>
                  <a:srgbClr val="C00000"/>
                </a:solidFill>
              </a:rPr>
              <a:t>الاعتناء بالمرضى</a:t>
            </a:r>
            <a:endParaRPr lang="ar-AE" sz="3200" b="1" dirty="0">
              <a:solidFill>
                <a:srgbClr val="C00000"/>
              </a:solidFill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4701447" y="5119185"/>
            <a:ext cx="22902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3200" b="1" dirty="0" smtClean="0">
                <a:solidFill>
                  <a:srgbClr val="C00000"/>
                </a:solidFill>
              </a:rPr>
              <a:t>مداواة الجرحى</a:t>
            </a:r>
            <a:endParaRPr lang="ar-AE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2580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1" y="62484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1"/>
          <p:cNvSpPr txBox="1"/>
          <p:nvPr/>
        </p:nvSpPr>
        <p:spPr>
          <a:xfrm>
            <a:off x="5665429" y="1011797"/>
            <a:ext cx="21872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800" b="1" dirty="0" smtClean="0">
                <a:solidFill>
                  <a:srgbClr val="C00000"/>
                </a:solidFill>
              </a:rPr>
              <a:t>الارتقاء بالمجتمع</a:t>
            </a:r>
            <a:endParaRPr lang="ar-AE" sz="2800" b="1" dirty="0">
              <a:solidFill>
                <a:srgbClr val="C00000"/>
              </a:solidFill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4343400" y="512285"/>
            <a:ext cx="35094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800" b="1" dirty="0" smtClean="0">
                <a:solidFill>
                  <a:srgbClr val="C00000"/>
                </a:solidFill>
              </a:rPr>
              <a:t>الاستفادة من خبرات الآخرين</a:t>
            </a:r>
            <a:endParaRPr lang="ar-AE" sz="2800" b="1" dirty="0">
              <a:solidFill>
                <a:srgbClr val="C00000"/>
              </a:solidFill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4261557" y="2269068"/>
            <a:ext cx="37981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800" b="1" dirty="0" smtClean="0">
                <a:solidFill>
                  <a:srgbClr val="C00000"/>
                </a:solidFill>
              </a:rPr>
              <a:t>1- الأجر والثواب من الله تعالى</a:t>
            </a:r>
            <a:endParaRPr lang="ar-AE" sz="2800" b="1" dirty="0">
              <a:solidFill>
                <a:srgbClr val="C00000"/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2743200" y="2762955"/>
            <a:ext cx="53221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800" b="1" dirty="0" smtClean="0">
                <a:solidFill>
                  <a:srgbClr val="C00000"/>
                </a:solidFill>
              </a:rPr>
              <a:t>2- تقوية روابط المحبة والألفة في المجتمع</a:t>
            </a:r>
            <a:endParaRPr lang="ar-AE" sz="2800" b="1" dirty="0">
              <a:solidFill>
                <a:srgbClr val="C00000"/>
              </a:solidFill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3733800" y="3994614"/>
            <a:ext cx="2991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800" b="1" dirty="0" err="1" smtClean="0">
                <a:solidFill>
                  <a:srgbClr val="C00000"/>
                </a:solidFill>
              </a:rPr>
              <a:t>رفيدة</a:t>
            </a:r>
            <a:r>
              <a:rPr lang="ar-AE" sz="2800" b="1" dirty="0" smtClean="0">
                <a:solidFill>
                  <a:srgbClr val="C00000"/>
                </a:solidFill>
              </a:rPr>
              <a:t> بنت سعد </a:t>
            </a:r>
            <a:r>
              <a:rPr lang="ar-AE" sz="2800" b="1" dirty="0" err="1" smtClean="0">
                <a:solidFill>
                  <a:srgbClr val="C00000"/>
                </a:solidFill>
              </a:rPr>
              <a:t>الأسلمية</a:t>
            </a:r>
            <a:endParaRPr lang="ar-AE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4953000" y="4386631"/>
            <a:ext cx="19133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800" b="1" dirty="0" smtClean="0">
                <a:solidFill>
                  <a:srgbClr val="C00000"/>
                </a:solidFill>
              </a:rPr>
              <a:t>المدينة المنورة</a:t>
            </a:r>
            <a:endParaRPr lang="ar-AE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5490076" y="4788746"/>
            <a:ext cx="18169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800" b="1" dirty="0" smtClean="0">
                <a:solidFill>
                  <a:srgbClr val="C00000"/>
                </a:solidFill>
              </a:rPr>
              <a:t>صحابية جليلة</a:t>
            </a:r>
            <a:endParaRPr lang="ar-AE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3693408" y="5180763"/>
            <a:ext cx="34171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800" b="1" dirty="0" smtClean="0">
                <a:solidFill>
                  <a:srgbClr val="C00000"/>
                </a:solidFill>
              </a:rPr>
              <a:t>المعرفة بالأمراض </a:t>
            </a:r>
            <a:r>
              <a:rPr lang="ar-AE" sz="2800" b="1" dirty="0" err="1" smtClean="0">
                <a:solidFill>
                  <a:srgbClr val="C00000"/>
                </a:solidFill>
              </a:rPr>
              <a:t>والادوية</a:t>
            </a:r>
            <a:endParaRPr lang="ar-AE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3613532" y="5550746"/>
            <a:ext cx="34933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800" b="1" dirty="0" smtClean="0">
                <a:solidFill>
                  <a:srgbClr val="C00000"/>
                </a:solidFill>
              </a:rPr>
              <a:t>مداواة الجروح وجبر الكسور</a:t>
            </a:r>
            <a:endParaRPr lang="ar-AE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5255962" y="5963878"/>
            <a:ext cx="20455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800" b="1" dirty="0" smtClean="0">
                <a:solidFill>
                  <a:srgbClr val="C00000"/>
                </a:solidFill>
              </a:rPr>
              <a:t>التمكّن والمقدرة</a:t>
            </a:r>
            <a:endParaRPr lang="ar-AE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"/>
            <a:ext cx="68484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239000" cy="594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7772400" cy="64587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 cstate="print"/>
          <a:srcRect l="8125" t="21111" r="33134" b="39718"/>
          <a:stretch/>
        </p:blipFill>
        <p:spPr>
          <a:xfrm>
            <a:off x="1143000" y="1524000"/>
            <a:ext cx="5029200" cy="1848118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3" cstate="print"/>
          <a:srcRect l="72869" r="4341" b="39718"/>
          <a:stretch/>
        </p:blipFill>
        <p:spPr>
          <a:xfrm>
            <a:off x="7543800" y="0"/>
            <a:ext cx="1600200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60106" t="65575" r="9099" b="3279"/>
          <a:stretch/>
        </p:blipFill>
        <p:spPr>
          <a:xfrm>
            <a:off x="4038600" y="3886200"/>
            <a:ext cx="4114800" cy="1752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125" y="5829300"/>
            <a:ext cx="904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 cstate="print"/>
          <a:srcRect l="80625" t="4116" r="3125" b="69133"/>
          <a:stretch/>
        </p:blipFill>
        <p:spPr>
          <a:xfrm>
            <a:off x="7162800" y="0"/>
            <a:ext cx="1981200" cy="990601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 rotWithShape="1">
          <a:blip r:embed="rId2" cstate="print"/>
          <a:srcRect l="3061" t="31501" r="4082" b="7734"/>
          <a:stretch/>
        </p:blipFill>
        <p:spPr>
          <a:xfrm>
            <a:off x="838200" y="1295400"/>
            <a:ext cx="7239000" cy="32766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25" y="5829300"/>
            <a:ext cx="904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/>
        </p:nvPicPr>
        <p:blipFill rotWithShape="1">
          <a:blip r:embed="rId2" cstate="print"/>
          <a:srcRect t="17486" r="49375" b="18262"/>
          <a:stretch/>
        </p:blipFill>
        <p:spPr>
          <a:xfrm>
            <a:off x="0" y="1676400"/>
            <a:ext cx="4320540" cy="3124200"/>
          </a:xfrm>
          <a:prstGeom prst="rect">
            <a:avLst/>
          </a:prstGeom>
        </p:spPr>
      </p:pic>
      <p:pic>
        <p:nvPicPr>
          <p:cNvPr id="3" name="Picture 12"/>
          <p:cNvPicPr>
            <a:picLocks noChangeAspect="1"/>
          </p:cNvPicPr>
          <p:nvPr/>
        </p:nvPicPr>
        <p:blipFill rotWithShape="1">
          <a:blip r:embed="rId2" cstate="print"/>
          <a:srcRect l="52395" t="15113" r="8553" b="51840"/>
          <a:stretch/>
        </p:blipFill>
        <p:spPr>
          <a:xfrm>
            <a:off x="4724400" y="609600"/>
            <a:ext cx="4191000" cy="2112136"/>
          </a:xfrm>
          <a:prstGeom prst="rect">
            <a:avLst/>
          </a:prstGeom>
        </p:spPr>
      </p:pic>
      <p:pic>
        <p:nvPicPr>
          <p:cNvPr id="4" name="Picture 13"/>
          <p:cNvPicPr>
            <a:picLocks noChangeAspect="1"/>
          </p:cNvPicPr>
          <p:nvPr/>
        </p:nvPicPr>
        <p:blipFill rotWithShape="1">
          <a:blip r:embed="rId2" cstate="print"/>
          <a:srcRect l="54278" t="47959" r="8222" b="17774"/>
          <a:stretch/>
        </p:blipFill>
        <p:spPr>
          <a:xfrm>
            <a:off x="4419600" y="3429000"/>
            <a:ext cx="4572000" cy="249742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25" y="5829300"/>
            <a:ext cx="904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5849031" y="1207264"/>
            <a:ext cx="2214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C00000"/>
                </a:solidFill>
              </a:rPr>
              <a:t>مريم بنت عمران </a:t>
            </a:r>
            <a:endParaRPr lang="en-US" sz="2800" dirty="0"/>
          </a:p>
        </p:txBody>
      </p:sp>
      <p:sp>
        <p:nvSpPr>
          <p:cNvPr id="8" name="مستطيل 7"/>
          <p:cNvSpPr/>
          <p:nvPr/>
        </p:nvSpPr>
        <p:spPr>
          <a:xfrm>
            <a:off x="5412027" y="1755346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C00000"/>
                </a:solidFill>
              </a:rPr>
              <a:t>أم موسى عليه السلام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806801" y="2312629"/>
            <a:ext cx="2401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C00000"/>
                </a:solidFill>
              </a:rPr>
              <a:t>آسية زوجة فرعون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198120" y="5344098"/>
            <a:ext cx="3214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C00000"/>
                </a:solidFill>
              </a:rPr>
              <a:t>سمية بنت </a:t>
            </a:r>
            <a:r>
              <a:rPr lang="ar-AE" sz="2800" b="1" dirty="0" err="1" smtClean="0">
                <a:solidFill>
                  <a:srgbClr val="C00000"/>
                </a:solidFill>
              </a:rPr>
              <a:t>خياط </a:t>
            </a:r>
            <a:r>
              <a:rPr lang="ar-AE" sz="2800" b="1" dirty="0" smtClean="0">
                <a:solidFill>
                  <a:srgbClr val="C00000"/>
                </a:solidFill>
              </a:rPr>
              <a:t>(أم عمار</a:t>
            </a:r>
            <a:r>
              <a:rPr lang="ar-AE" sz="2800" b="1" dirty="0" err="1" smtClean="0">
                <a:solidFill>
                  <a:srgbClr val="C00000"/>
                </a:solidFill>
              </a:rPr>
              <a:t>)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920647" y="4722562"/>
            <a:ext cx="1853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C00000"/>
                </a:solidFill>
              </a:rPr>
              <a:t>فاطمة الزهراء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757230" y="4112962"/>
            <a:ext cx="2212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C00000"/>
                </a:solidFill>
              </a:rPr>
              <a:t>خديجة بنت خويلد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838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581400"/>
            <a:ext cx="792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57875"/>
            <a:ext cx="8667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15000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0"/>
            <a:ext cx="7010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1143000"/>
            <a:ext cx="718185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8175" y="5857875"/>
            <a:ext cx="8858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905000" y="4069644"/>
            <a:ext cx="5832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C00000"/>
                </a:solidFill>
              </a:rPr>
              <a:t>صاحبة خبرة بالتمريض خاصة أن جرح سعد بليغ</a:t>
            </a:r>
            <a:endParaRPr lang="en-US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157</Words>
  <Application>Microsoft Office PowerPoint</Application>
  <PresentationFormat>عرض على الشاشة (3:4)‏</PresentationFormat>
  <Paragraphs>48</Paragraphs>
  <Slides>18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LAB-7</dc:creator>
  <cp:lastModifiedBy>LAB-7</cp:lastModifiedBy>
  <cp:revision>10</cp:revision>
  <dcterms:created xsi:type="dcterms:W3CDTF">2016-05-23T09:26:52Z</dcterms:created>
  <dcterms:modified xsi:type="dcterms:W3CDTF">2016-05-25T06:54:32Z</dcterms:modified>
</cp:coreProperties>
</file>