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722F-3699-474F-8EBC-941AC6FEBA1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5A2E-2186-40C9-A49F-64F2FE4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722F-3699-474F-8EBC-941AC6FEBA1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5A2E-2186-40C9-A49F-64F2FE4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5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722F-3699-474F-8EBC-941AC6FEBA1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5A2E-2186-40C9-A49F-64F2FE4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722F-3699-474F-8EBC-941AC6FEBA1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5A2E-2186-40C9-A49F-64F2FE4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5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722F-3699-474F-8EBC-941AC6FEBA1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5A2E-2186-40C9-A49F-64F2FE4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0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722F-3699-474F-8EBC-941AC6FEBA1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5A2E-2186-40C9-A49F-64F2FE4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722F-3699-474F-8EBC-941AC6FEBA1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5A2E-2186-40C9-A49F-64F2FE4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722F-3699-474F-8EBC-941AC6FEBA1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5A2E-2186-40C9-A49F-64F2FE4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1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722F-3699-474F-8EBC-941AC6FEBA1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5A2E-2186-40C9-A49F-64F2FE4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1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722F-3699-474F-8EBC-941AC6FEBA1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5A2E-2186-40C9-A49F-64F2FE4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722F-3699-474F-8EBC-941AC6FEBA1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5A2E-2186-40C9-A49F-64F2FE4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722F-3699-474F-8EBC-941AC6FEBA1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B5A2E-2186-40C9-A49F-64F2FE4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607" t="12984" r="41421" b="8494"/>
          <a:stretch/>
        </p:blipFill>
        <p:spPr>
          <a:xfrm>
            <a:off x="141668" y="180304"/>
            <a:ext cx="11835683" cy="64265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640" y="4586852"/>
            <a:ext cx="682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نذر الا يتكلم ول يستظل من الشمس ولا يجلس وأن يصوم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2586" y="5048518"/>
            <a:ext cx="553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انكر عليه نذره وأمره بالتحلل منه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731" y="5596857"/>
            <a:ext cx="705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لأنه غير مكلف بما لا يقدر أو أن يجهد نفسه ويشق عليها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5325" y="5999064"/>
            <a:ext cx="5087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الاسلام دين اليسر والرفق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762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606" t="24252" r="41917" b="7439"/>
          <a:stretch/>
        </p:blipFill>
        <p:spPr>
          <a:xfrm>
            <a:off x="0" y="128788"/>
            <a:ext cx="12192000" cy="65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4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11" t="19498" r="41817" b="7967"/>
          <a:stretch/>
        </p:blipFill>
        <p:spPr>
          <a:xfrm>
            <a:off x="399245" y="90152"/>
            <a:ext cx="11590986" cy="67678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5470" y="811369"/>
            <a:ext cx="69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يرجع ذلك لاختلاف قدراتهم على تحمل مشاق السفر وقوة أجسامهم 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5020" y="1390918"/>
            <a:ext cx="6336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قبول عمل كليهما ولو أصاب الصائمين الجهد والتعب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4259" y="1983346"/>
            <a:ext cx="696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لم ينكر الرسول </a:t>
            </a:r>
            <a:r>
              <a:rPr lang="ar-AE" sz="2400" dirty="0" smtClean="0">
                <a:solidFill>
                  <a:srgbClr val="FF0000"/>
                </a:solidFill>
                <a:latin typeface="Arabic Typesetting"/>
                <a:cs typeface="Arial" panose="020B0604020202020204" pitchFamily="34" charset="0"/>
              </a:rPr>
              <a:t>ﷺ عمل اي منهم ولو أنه شجع على الافطار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0169" y="2537138"/>
            <a:ext cx="668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</a:rPr>
              <a:t>-: للمسلم حرية الاختيار بما لا يخالف الشريعة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944" y="5924282"/>
            <a:ext cx="488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</a:t>
            </a:r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التيمم بالتراب الطاهر عند فقد الماء أو ندرته للوضوء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5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16" t="19322" r="41817" b="9023"/>
          <a:stretch/>
        </p:blipFill>
        <p:spPr>
          <a:xfrm>
            <a:off x="193183" y="103030"/>
            <a:ext cx="11590986" cy="6593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158" y="425003"/>
            <a:ext cx="486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جواز الصلاة قاعدا للمريض العاجز عن القيام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068" y="1223493"/>
            <a:ext cx="466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جواز الافطار للصائم عند السفر خشية المشقة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158" y="1815922"/>
            <a:ext cx="472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جواز دفع فدية للعاجز مطلقا عن الصيام كالطاعن في السن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068" y="2678806"/>
            <a:ext cx="466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جواز قصر الصلاة للمسافر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8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08" t="20554" r="41917" b="8143"/>
          <a:stretch/>
        </p:blipFill>
        <p:spPr>
          <a:xfrm>
            <a:off x="283335" y="231819"/>
            <a:ext cx="11539471" cy="6503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3814" y="1790163"/>
            <a:ext cx="186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يجوز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04" y="1764406"/>
            <a:ext cx="316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ينظم وقته بين الصيام والدراسة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358" y="2562896"/>
            <a:ext cx="23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يجوز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304" y="2562896"/>
            <a:ext cx="316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لما ثبت في الحديث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910" y="3116687"/>
            <a:ext cx="186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يجوز/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8940" y="3116687"/>
            <a:ext cx="533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لكل فرد أن يقدر مدى قدرته على الصيام أثناء السفر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3358" y="3850783"/>
            <a:ext cx="213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لايجوز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336" y="3799268"/>
            <a:ext cx="350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مراعاة للنفس وعدم المشقة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9876" y="446896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يجوز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0"/>
            <a:ext cx="378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خاصة للمضطر له دفعا للضرر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47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11" t="22491" r="42312" b="7966"/>
          <a:stretch/>
        </p:blipFill>
        <p:spPr>
          <a:xfrm>
            <a:off x="141668" y="0"/>
            <a:ext cx="11900077" cy="6697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11425" y="2472744"/>
            <a:ext cx="2472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-:</a:t>
            </a:r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قصر الصلاة للمسافر</a:t>
            </a:r>
          </a:p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التيمم / المسح على الخفين / الصلاة قاعدا / افطار المريض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3984" y="2472744"/>
            <a:ext cx="245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التيسير وعدم التشدد والمشقة على النفس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0935" y="2472744"/>
            <a:ext cx="2395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طاعة الله تعالى ورسوله </a:t>
            </a:r>
            <a:r>
              <a:rPr lang="ar-AE" sz="2400" dirty="0" smtClean="0">
                <a:solidFill>
                  <a:srgbClr val="FF0000"/>
                </a:solidFill>
                <a:latin typeface="Arabic Typesetting"/>
                <a:cs typeface="Arial" panose="020B0604020202020204" pitchFamily="34" charset="0"/>
              </a:rPr>
              <a:t>ﷺ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037" y="2472744"/>
            <a:ext cx="2678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النهي والحث على التيسير والسماحة والتوسط في الامور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9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08" t="21082" r="42015" b="7263"/>
          <a:stretch/>
        </p:blipFill>
        <p:spPr>
          <a:xfrm>
            <a:off x="167426" y="38636"/>
            <a:ext cx="11732654" cy="6439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35" y="3876541"/>
            <a:ext cx="449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راحة المسلم وسلامته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3971" y="4190097"/>
            <a:ext cx="323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فطر المسافر والمريض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335" y="4199017"/>
            <a:ext cx="449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مراعاة أحوال وظروف العباد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060" y="4609649"/>
            <a:ext cx="346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امهال المعسر عن السداد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7605" y="5032677"/>
            <a:ext cx="480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التيمم عند فقد الماء أو ندرته المسح على الجبيرة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8893" y="5448772"/>
            <a:ext cx="332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الطواف محمول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426" y="5471557"/>
            <a:ext cx="461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أداء الفريضة دون مشقة أو ارهاق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426" y="1300766"/>
            <a:ext cx="1053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لرخصة لغة : التيسير والتسهيل/ واصطلاحا:ما شرع استثناء من أصل لعذر ثابت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4856" y="1975920"/>
            <a:ext cx="946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يسر التشريع وحرية اختيار المسلم دون تعارض مع احكام الشرع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4704" y="2587667"/>
            <a:ext cx="96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رفقا بالنفس الانسانية ومراعاة لحالها وظروفها لعدم الوقوع في المشقة والعنت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40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11" t="19675" r="41619" b="8495"/>
          <a:stretch/>
        </p:blipFill>
        <p:spPr>
          <a:xfrm>
            <a:off x="193184" y="218941"/>
            <a:ext cx="11887200" cy="6246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09915" y="1468192"/>
            <a:ext cx="115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النساء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8349" y="1506828"/>
            <a:ext cx="762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واذا ضربتم في الارض فليس عليمن جناح ان تقصروا من الصلاة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9915" y="1929857"/>
            <a:ext cx="115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البقرة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8501" y="1867953"/>
            <a:ext cx="753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فمن اضطر غير باغ ولا عاد فلا اثم عليه ان الله غفور رحيم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0748" y="2301369"/>
            <a:ext cx="101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المائدة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4528" y="2284542"/>
            <a:ext cx="717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فلم تجدوا ماء فتيمموا صعيدا طيبا فامسحوا بوجوهكم وايديكم منه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92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287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basheer hasan</dc:creator>
  <cp:lastModifiedBy>basheer hasan</cp:lastModifiedBy>
  <cp:revision>11</cp:revision>
  <dcterms:created xsi:type="dcterms:W3CDTF">2017-03-25T03:52:15Z</dcterms:created>
  <dcterms:modified xsi:type="dcterms:W3CDTF">2017-04-11T17:44:10Z</dcterms:modified>
</cp:coreProperties>
</file>