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36" r:id="rId81"/>
    <p:sldId id="337" r:id="rId82"/>
    <p:sldId id="338" r:id="rId83"/>
    <p:sldId id="339" r:id="rId84"/>
    <p:sldId id="340" r:id="rId85"/>
    <p:sldId id="341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141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891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1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177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374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94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93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545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173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95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346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E023-31B4-4991-BE06-3D6568EF3B1F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E4B82-7219-46AD-895E-8F5DA05CB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482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23" t="16589" r="32831" b="115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392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591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3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871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9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302"/>
            <a:ext cx="9144000" cy="682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450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19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79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27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87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55" t="18353" r="33272" b="10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9774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303"/>
            <a:ext cx="9144000" cy="6886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00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23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21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92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24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0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4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13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89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04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94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3" y="10886"/>
            <a:ext cx="9130937" cy="684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80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2895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يأتون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133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200" b="1" smtClean="0">
                <a:solidFill>
                  <a:srgbClr val="0070C0"/>
                </a:solidFill>
              </a:rPr>
              <a:t>ثابتًا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89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28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71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654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45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6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6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31"/>
            <a:ext cx="9144000" cy="685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66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41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" y="0"/>
            <a:ext cx="913746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80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80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50275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50540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تشتعل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1302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رددت الصوت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7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40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51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06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17" y="1013460"/>
            <a:ext cx="9161417" cy="4015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05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68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69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85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09" y="10886"/>
            <a:ext cx="9152709" cy="684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06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594"/>
            <a:ext cx="9144000" cy="6838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57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" y="0"/>
            <a:ext cx="912440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8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53588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تستمع بانتباه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543502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أسرعت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4350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تحادثن ليلاً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6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12876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" y="6531"/>
            <a:ext cx="9141823" cy="685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7"/>
            <a:ext cx="9144000" cy="685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" y="32657"/>
            <a:ext cx="9137469" cy="682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416"/>
            <a:ext cx="9144000" cy="6840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4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9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9144001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0" y="53588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اغتظتُ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535882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مجموعة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410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smtClean="0">
                <a:solidFill>
                  <a:srgbClr val="0070C0"/>
                </a:solidFill>
              </a:rPr>
              <a:t>رياح شديدة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70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2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2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2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02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10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6800" y="3429000"/>
            <a:ext cx="3657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104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011" y="-10886"/>
            <a:ext cx="9181011" cy="6868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5" y="1066800"/>
            <a:ext cx="9133115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04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واجــــــــــــــب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0" y="304800"/>
            <a:ext cx="1905000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1714500" y="152400"/>
            <a:ext cx="17145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9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06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6771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68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267200" y="2362200"/>
            <a:ext cx="1828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81200" y="3124200"/>
            <a:ext cx="1828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05000" y="3810000"/>
            <a:ext cx="1828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057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14800" y="6096000"/>
            <a:ext cx="36576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8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" y="2177"/>
            <a:ext cx="9139646" cy="685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267200" y="762000"/>
            <a:ext cx="1828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62400" y="2438400"/>
            <a:ext cx="2667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10200" y="3657600"/>
            <a:ext cx="2590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7400" y="5486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ابتعد توّاق عن تلك الألواح، والحزن يثقل قلبه.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29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3" y="1"/>
            <a:ext cx="913093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واجــــــــــــــب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304800"/>
            <a:ext cx="1905000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V="1">
            <a:off x="1714500" y="152400"/>
            <a:ext cx="17145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78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6" y="0"/>
            <a:ext cx="912658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0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2895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جمحت المرأة إلى طفلها.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36208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جمحت الأمواج.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43066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جمح البعير.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924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جمحت بي أحلامي.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1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20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40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28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"/>
            <a:ext cx="9144000" cy="682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87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09"/>
            <a:ext cx="9144000" cy="6849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0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14897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50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41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41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6248400"/>
            <a:ext cx="5029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52400" y="22860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 smtClean="0">
                <a:solidFill>
                  <a:srgbClr val="0070C0"/>
                </a:solidFill>
              </a:rPr>
              <a:t>لأنهم لا يريدون أن يجازفوا بسمعتهم من أجل كاتبة مجهولة تدّعي الموهبة.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697069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 smtClean="0">
                <a:solidFill>
                  <a:srgbClr val="0070C0"/>
                </a:solidFill>
              </a:rPr>
              <a:t>من خلال القصص الخيالية التي كانت ترويها لهم في وقت الغداء بالمدرسة.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2210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في مدينة بورتو في البرتغال أثناء وقت فراغها في العمل.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12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58" y="17416"/>
            <a:ext cx="9176657" cy="6840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6200" y="476071"/>
            <a:ext cx="89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 smtClean="0">
                <a:solidFill>
                  <a:srgbClr val="0070C0"/>
                </a:solidFill>
              </a:rPr>
              <a:t>لأن ابنته ذات الثماني سنوات أعجبت بالقصة كثيرًا وطالبت ببقية الفصول.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658" y="1905000"/>
            <a:ext cx="89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 smtClean="0">
                <a:solidFill>
                  <a:srgbClr val="0070C0"/>
                </a:solidFill>
              </a:rPr>
              <a:t>تنصح بالتركيز على العمل، كما تنصح باستغلال الإمكانات المتاحة لتحقيق الهدف.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32398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خوفًا من عزوف الجمهور عن شراء الرواية.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46876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0070C0"/>
                </a:solidFill>
              </a:rPr>
              <a:t>خمسٍ وستون لغة.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56782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smtClean="0">
                <a:solidFill>
                  <a:srgbClr val="0070C0"/>
                </a:solidFill>
              </a:rPr>
              <a:t>رواية عالمية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4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3" y="0"/>
            <a:ext cx="913093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990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واجــــــــــــــب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09800" y="990600"/>
            <a:ext cx="1905000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V="1">
            <a:off x="3162300" y="533400"/>
            <a:ext cx="1416231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14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03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118</Words>
  <Application>Microsoft Office PowerPoint</Application>
  <PresentationFormat>On-screen Show (4:3)</PresentationFormat>
  <Paragraphs>26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Company>HEAVEN KILLERS RELEASE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DELL</cp:lastModifiedBy>
  <cp:revision>31</cp:revision>
  <dcterms:created xsi:type="dcterms:W3CDTF">2018-03-30T19:56:16Z</dcterms:created>
  <dcterms:modified xsi:type="dcterms:W3CDTF">2018-05-07T18:19:23Z</dcterms:modified>
</cp:coreProperties>
</file>