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238" y="428496"/>
            <a:ext cx="6238875" cy="2162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30" y="3074001"/>
            <a:ext cx="10075006" cy="1962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741406" y="1235676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48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74" y="782465"/>
            <a:ext cx="11382375" cy="42386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07524" y="906163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8" y="579223"/>
            <a:ext cx="11953875" cy="49911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3384" y="840261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61687" y="2825580"/>
            <a:ext cx="5659394" cy="23901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3200" dirty="0">
                <a:solidFill>
                  <a:srgbClr val="FF0000"/>
                </a:solidFill>
              </a:rPr>
              <a:t>وضع الخطط لاستثمار الإنسان لعمارة الأرض ، وتوفير سبل العيش الكريم للمواطن والمقيم ، من تعليم ومستشفيات ومرافق عامة ، وضعت القوانين التي ترسخ الاتحاد وتحفظ أمن المجتمع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1" y="81091"/>
            <a:ext cx="11868150" cy="6267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585" y="3023157"/>
            <a:ext cx="2400300" cy="581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5459" y="3023157"/>
            <a:ext cx="4591050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62497" y="3613707"/>
            <a:ext cx="2276475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23436" y="3613707"/>
            <a:ext cx="2476500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772009" y="4232832"/>
            <a:ext cx="2457450" cy="54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4243" y="4194732"/>
            <a:ext cx="7762875" cy="78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43910" y="4926483"/>
            <a:ext cx="2162175" cy="561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7211" y="4926483"/>
            <a:ext cx="8315132" cy="782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48010" y="5729416"/>
            <a:ext cx="4286250" cy="638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94452" y="5726198"/>
            <a:ext cx="5200650" cy="67627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420807" y="414401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2" y="81735"/>
            <a:ext cx="11534775" cy="3514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2" y="3596460"/>
            <a:ext cx="11534775" cy="18192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257535" y="197710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9" y="81272"/>
            <a:ext cx="10857470" cy="6222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9667" y="3459892"/>
            <a:ext cx="2005187" cy="843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606" y="3522682"/>
            <a:ext cx="3909581" cy="728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44559" y="4459023"/>
            <a:ext cx="1295400" cy="792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6412" y="4405209"/>
            <a:ext cx="3533775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73121" y="5490574"/>
            <a:ext cx="1438275" cy="742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5126" y="5364170"/>
            <a:ext cx="3984541" cy="823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3253688" y="354229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2" y="297593"/>
            <a:ext cx="11687175" cy="525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74573" y="716694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4" y="73273"/>
            <a:ext cx="11244647" cy="616799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10249" y="172996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54" y="158610"/>
            <a:ext cx="11500021" cy="6159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8134" y="1589774"/>
            <a:ext cx="1409700" cy="581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49728" y="2200126"/>
            <a:ext cx="4914900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53664" y="1572912"/>
            <a:ext cx="971550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9134" y="2796976"/>
            <a:ext cx="351472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4290" y="4660815"/>
            <a:ext cx="6886575" cy="66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39990" y="5752457"/>
            <a:ext cx="7000875" cy="70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6746789" y="336802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158480"/>
            <a:ext cx="11854248" cy="6037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3" y="1713831"/>
            <a:ext cx="9944100" cy="1352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6579" y="5224977"/>
            <a:ext cx="8039100" cy="790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7595287" y="355851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7" y="24714"/>
            <a:ext cx="11780108" cy="6194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8864" y="2624974"/>
            <a:ext cx="8190679" cy="640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2290" y="4074333"/>
            <a:ext cx="7743825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57" y="1141106"/>
            <a:ext cx="8238894" cy="132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326682" y="4870503"/>
            <a:ext cx="885825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8018" y="5572345"/>
            <a:ext cx="5276850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6882" y="5544649"/>
            <a:ext cx="1800225" cy="60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7460" y="6144724"/>
            <a:ext cx="3333750" cy="63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le 9"/>
          <p:cNvSpPr/>
          <p:nvPr/>
        </p:nvSpPr>
        <p:spPr>
          <a:xfrm>
            <a:off x="5626443" y="252371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12624" y="3411148"/>
            <a:ext cx="7166919" cy="4836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 smtClean="0">
                <a:solidFill>
                  <a:srgbClr val="FF0000"/>
                </a:solidFill>
              </a:rPr>
              <a:t>يساهم في رفع مستوى الحياة وتحقيق الرفاه الاجتماعي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41" y="103293"/>
            <a:ext cx="10635048" cy="624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46389" y="3449466"/>
            <a:ext cx="6400800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11502" y="5495925"/>
            <a:ext cx="9467850" cy="742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14768" y="288325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48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529" y="0"/>
            <a:ext cx="459105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2" y="1752600"/>
            <a:ext cx="102870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3" y="449862"/>
            <a:ext cx="11869823" cy="40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61" y="170163"/>
            <a:ext cx="103155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04" y="67575"/>
            <a:ext cx="11601450" cy="2505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11" y="2661723"/>
            <a:ext cx="11096625" cy="1419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11" y="4196794"/>
            <a:ext cx="11296650" cy="18192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25963" y="187052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49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49" y="258076"/>
            <a:ext cx="11715750" cy="5781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97080" y="2141837"/>
            <a:ext cx="1346806" cy="532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78861" y="2093986"/>
            <a:ext cx="1028700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79524" y="2150910"/>
            <a:ext cx="1038225" cy="52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70302" y="2074936"/>
            <a:ext cx="94297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9823" y="2074936"/>
            <a:ext cx="1095375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3631" y="2074936"/>
            <a:ext cx="10668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57031" y="5365612"/>
            <a:ext cx="9934575" cy="88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707851" y="614571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49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9" y="72339"/>
            <a:ext cx="11477625" cy="2495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79" y="2567889"/>
            <a:ext cx="11477625" cy="28289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08144" y="262553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49+50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20" y="98855"/>
            <a:ext cx="10206682" cy="6200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13934" y="2395284"/>
            <a:ext cx="9852453" cy="706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00432" y="4858238"/>
            <a:ext cx="9883732" cy="62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63961" y="5748574"/>
            <a:ext cx="7810500" cy="63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3583460" y="363009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" y="353198"/>
            <a:ext cx="11591925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99" y="4544198"/>
            <a:ext cx="11582400" cy="12477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33384" y="494271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6" y="208906"/>
            <a:ext cx="11572875" cy="43148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35893" y="551935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4639" y="2001793"/>
            <a:ext cx="5478162" cy="21995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3600" b="1" dirty="0">
                <a:solidFill>
                  <a:srgbClr val="FF0000"/>
                </a:solidFill>
              </a:rPr>
              <a:t>لأن التسول سبب للقعود عن العمل وسبب لانتشار البطالة والفقر والتخلف الحضاري في المجتمعات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3" y="312781"/>
            <a:ext cx="11654739" cy="5556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7150" y="3204904"/>
            <a:ext cx="2771775" cy="69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8012" y="4143118"/>
            <a:ext cx="4210050" cy="64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3865" y="4975918"/>
            <a:ext cx="2124075" cy="74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3006" y="3204904"/>
            <a:ext cx="695325" cy="638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91366" y="3962787"/>
            <a:ext cx="2276475" cy="80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29417" y="4934019"/>
            <a:ext cx="3133725" cy="74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9417" y="5838576"/>
            <a:ext cx="3000375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433384" y="494271"/>
            <a:ext cx="1046206" cy="5519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ص : 51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196</TotalTime>
  <Words>107</Words>
  <Application>Microsoft Office PowerPoint</Application>
  <PresentationFormat>Widescreen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ADEC User</dc:creator>
  <cp:lastModifiedBy>ADEC User</cp:lastModifiedBy>
  <cp:revision>49</cp:revision>
  <dcterms:created xsi:type="dcterms:W3CDTF">2016-02-14T08:34:09Z</dcterms:created>
  <dcterms:modified xsi:type="dcterms:W3CDTF">2016-02-29T09:49:34Z</dcterms:modified>
</cp:coreProperties>
</file>