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70" r:id="rId14"/>
    <p:sldId id="271" r:id="rId15"/>
    <p:sldId id="28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0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86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0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5A95C9-5C16-4E39-B36D-1AC5E872F26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9DD0B5-FFA1-4846-88F2-9FA0EF8962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4BFFBDD-6629-47D4-A124-B9EDAD93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8984"/>
          <a:stretch>
            <a:fillRect/>
          </a:stretch>
        </p:blipFill>
        <p:spPr bwMode="auto">
          <a:xfrm>
            <a:off x="844061" y="318775"/>
            <a:ext cx="10522633" cy="623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E267248-F649-4B8F-A243-44498C6B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647115" y="375047"/>
            <a:ext cx="10916528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3FDB239D-B150-4749-BE24-0B9EA4950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28027" b="7520"/>
          <a:stretch>
            <a:fillRect/>
          </a:stretch>
        </p:blipFill>
        <p:spPr bwMode="auto">
          <a:xfrm>
            <a:off x="872197" y="375048"/>
            <a:ext cx="10761785" cy="603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0415523-B407-43C7-8133-0F7A4F17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576775" y="350044"/>
            <a:ext cx="10902462" cy="60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8F787EEE-09FA-49B0-8C2D-20125336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6929" b="7520"/>
          <a:stretch>
            <a:fillRect/>
          </a:stretch>
        </p:blipFill>
        <p:spPr bwMode="auto">
          <a:xfrm>
            <a:off x="534572" y="321469"/>
            <a:ext cx="11015003" cy="61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827642-6D51-45B5-BCF6-143D9097B902}"/>
              </a:ext>
            </a:extLst>
          </p:cNvPr>
          <p:cNvSpPr txBox="1"/>
          <p:nvPr/>
        </p:nvSpPr>
        <p:spPr>
          <a:xfrm>
            <a:off x="1804737" y="1961147"/>
            <a:ext cx="654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يجب ألا يُحكم على الإنسان من مظهره الخارجي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B18D6-0E29-44D1-AB06-B597226D23F8}"/>
              </a:ext>
            </a:extLst>
          </p:cNvPr>
          <p:cNvSpPr txBox="1"/>
          <p:nvPr/>
        </p:nvSpPr>
        <p:spPr>
          <a:xfrm>
            <a:off x="3970421" y="2852202"/>
            <a:ext cx="243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التعجب والدهشة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5EB2A-E062-4C5A-B5DE-D8F79E1E2627}"/>
              </a:ext>
            </a:extLst>
          </p:cNvPr>
          <p:cNvSpPr txBox="1"/>
          <p:nvPr/>
        </p:nvSpPr>
        <p:spPr>
          <a:xfrm>
            <a:off x="4535906" y="3488123"/>
            <a:ext cx="2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الفخر والإعجاب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0F514-75A7-4C88-9E6E-8C53542ACB80}"/>
              </a:ext>
            </a:extLst>
          </p:cNvPr>
          <p:cNvSpPr txBox="1"/>
          <p:nvPr/>
        </p:nvSpPr>
        <p:spPr>
          <a:xfrm>
            <a:off x="2440191" y="4112024"/>
            <a:ext cx="332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الفرح والسعادة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7D99C-608D-46EA-9229-E6A4202CA0BB}"/>
              </a:ext>
            </a:extLst>
          </p:cNvPr>
          <p:cNvSpPr txBox="1"/>
          <p:nvPr/>
        </p:nvSpPr>
        <p:spPr>
          <a:xfrm>
            <a:off x="2658979" y="4877906"/>
            <a:ext cx="5582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الفطنة والذكاء  -  ( الطرفة السادسة )</a:t>
            </a:r>
          </a:p>
          <a:p>
            <a:pPr algn="r"/>
            <a:r>
              <a:rPr lang="ar-AE" sz="2800" b="1" dirty="0">
                <a:solidFill>
                  <a:srgbClr val="FF0000"/>
                </a:solidFill>
              </a:rPr>
              <a:t>الحماقة  -  ( الطرفتان الأولى والثالثة )</a:t>
            </a:r>
          </a:p>
          <a:p>
            <a:pPr algn="r"/>
            <a:r>
              <a:rPr lang="ar-AE" sz="2800" b="1" dirty="0">
                <a:solidFill>
                  <a:srgbClr val="FF0000"/>
                </a:solidFill>
              </a:rPr>
              <a:t>الحكمة  -   ( الطرفة الرابعة 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AA5D69A-FB5F-4096-BBF8-93811608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590843" y="276226"/>
            <a:ext cx="11029071" cy="60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6847B-8B62-42CA-B42C-B30B0E76AF08}"/>
              </a:ext>
            </a:extLst>
          </p:cNvPr>
          <p:cNvSpPr txBox="1"/>
          <p:nvPr/>
        </p:nvSpPr>
        <p:spPr>
          <a:xfrm>
            <a:off x="1359569" y="938462"/>
            <a:ext cx="6653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600" b="1" dirty="0">
                <a:solidFill>
                  <a:srgbClr val="FF0000"/>
                </a:solidFill>
              </a:rPr>
              <a:t>أعجبني اتصافه بالحكمة والذكاء في بعض المواقف</a:t>
            </a:r>
          </a:p>
          <a:p>
            <a:pPr algn="r"/>
            <a:r>
              <a:rPr lang="ar-AE" sz="2600" b="1" dirty="0">
                <a:solidFill>
                  <a:srgbClr val="FF0000"/>
                </a:solidFill>
              </a:rPr>
              <a:t>لم يعجبني اتصافه بالسذاجة الزائدة في مواقف أخرى </a:t>
            </a:r>
            <a:r>
              <a:rPr lang="ar-AE" dirty="0"/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DE7D6-E57C-4B2E-B496-3C96427879D2}"/>
              </a:ext>
            </a:extLst>
          </p:cNvPr>
          <p:cNvSpPr txBox="1"/>
          <p:nvPr/>
        </p:nvSpPr>
        <p:spPr>
          <a:xfrm>
            <a:off x="3416320" y="3149298"/>
            <a:ext cx="537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الطرفة الرابعة : حيث من الصعب في زماننا هذا إرضاء كل البشر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801D3-87B3-404B-BC57-57E6FDA75927}"/>
              </a:ext>
            </a:extLst>
          </p:cNvPr>
          <p:cNvSpPr txBox="1"/>
          <p:nvPr/>
        </p:nvSpPr>
        <p:spPr>
          <a:xfrm>
            <a:off x="5029200" y="4630542"/>
            <a:ext cx="179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مقدمة المائدة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D9D74-E76C-45CA-92B9-CE603F44811B}"/>
              </a:ext>
            </a:extLst>
          </p:cNvPr>
          <p:cNvSpPr txBox="1"/>
          <p:nvPr/>
        </p:nvSpPr>
        <p:spPr>
          <a:xfrm>
            <a:off x="5145506" y="4920461"/>
            <a:ext cx="132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قرر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B19DF-4B0A-4F5E-9EA2-0416220E938F}"/>
              </a:ext>
            </a:extLst>
          </p:cNvPr>
          <p:cNvSpPr txBox="1"/>
          <p:nvPr/>
        </p:nvSpPr>
        <p:spPr>
          <a:xfrm>
            <a:off x="6472990" y="512035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نتج عن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47BE-416F-400C-8345-C496266499B5}"/>
              </a:ext>
            </a:extLst>
          </p:cNvPr>
          <p:cNvSpPr txBox="1"/>
          <p:nvPr/>
        </p:nvSpPr>
        <p:spPr>
          <a:xfrm>
            <a:off x="3011905" y="548646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يجلس أبي على صدر المائدة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82CBC7BF-B959-49C8-9083-BF9F525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534573" y="375047"/>
            <a:ext cx="10930596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4B007-80EF-4EDD-82B8-309E0B8739A7}"/>
              </a:ext>
            </a:extLst>
          </p:cNvPr>
          <p:cNvSpPr txBox="1"/>
          <p:nvPr/>
        </p:nvSpPr>
        <p:spPr>
          <a:xfrm>
            <a:off x="3669632" y="2707105"/>
            <a:ext cx="111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قِرى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2CB02-11A4-4DE3-975C-85133AB406FE}"/>
              </a:ext>
            </a:extLst>
          </p:cNvPr>
          <p:cNvSpPr txBox="1"/>
          <p:nvPr/>
        </p:nvSpPr>
        <p:spPr>
          <a:xfrm>
            <a:off x="4511844" y="3004809"/>
            <a:ext cx="111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عقيقة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419D3-2DB5-4271-A02A-EAB4132648E4}"/>
              </a:ext>
            </a:extLst>
          </p:cNvPr>
          <p:cNvSpPr txBox="1"/>
          <p:nvPr/>
        </p:nvSpPr>
        <p:spPr>
          <a:xfrm>
            <a:off x="3820027" y="3266419"/>
            <a:ext cx="125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غديرة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5761F-8CD1-485A-8A8E-974407108076}"/>
              </a:ext>
            </a:extLst>
          </p:cNvPr>
          <p:cNvSpPr txBox="1"/>
          <p:nvPr/>
        </p:nvSpPr>
        <p:spPr>
          <a:xfrm>
            <a:off x="2168693" y="3528029"/>
            <a:ext cx="13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وضيمة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BD036-0485-4571-B552-C88E6EA059E9}"/>
              </a:ext>
            </a:extLst>
          </p:cNvPr>
          <p:cNvSpPr txBox="1"/>
          <p:nvPr/>
        </p:nvSpPr>
        <p:spPr>
          <a:xfrm>
            <a:off x="3820027" y="4086783"/>
            <a:ext cx="171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أربح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7F22C-D1D6-4870-BF81-2AAB55B09E86}"/>
              </a:ext>
            </a:extLst>
          </p:cNvPr>
          <p:cNvSpPr txBox="1"/>
          <p:nvPr/>
        </p:nvSpPr>
        <p:spPr>
          <a:xfrm>
            <a:off x="4511844" y="4392599"/>
            <a:ext cx="110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الصفح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65A1E-94A4-45C5-BB99-FB46B6A48963}"/>
              </a:ext>
            </a:extLst>
          </p:cNvPr>
          <p:cNvSpPr txBox="1"/>
          <p:nvPr/>
        </p:nvSpPr>
        <p:spPr>
          <a:xfrm>
            <a:off x="2788323" y="4737434"/>
            <a:ext cx="221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قديمة - بالية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D088C83-E271-4A2B-B741-6DF402A7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601577" y="276226"/>
            <a:ext cx="10930597" cy="60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229921-4F5D-4C1B-A8E9-1D2F0F6D66E2}"/>
              </a:ext>
            </a:extLst>
          </p:cNvPr>
          <p:cNvSpPr txBox="1"/>
          <p:nvPr/>
        </p:nvSpPr>
        <p:spPr>
          <a:xfrm>
            <a:off x="1636294" y="2009274"/>
            <a:ext cx="253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نعت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7D72D-A606-4ECE-8BC3-202704B35B20}"/>
              </a:ext>
            </a:extLst>
          </p:cNvPr>
          <p:cNvSpPr txBox="1"/>
          <p:nvPr/>
        </p:nvSpPr>
        <p:spPr>
          <a:xfrm>
            <a:off x="4860758" y="306440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علاقة  :  طباق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640E5-CDF1-4A74-8959-632C6848F0DF}"/>
              </a:ext>
            </a:extLst>
          </p:cNvPr>
          <p:cNvSpPr txBox="1"/>
          <p:nvPr/>
        </p:nvSpPr>
        <p:spPr>
          <a:xfrm>
            <a:off x="2905625" y="4063897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نشاط للطلاب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857B2-E14C-4421-90B4-14EF8FAE7AE6}"/>
              </a:ext>
            </a:extLst>
          </p:cNvPr>
          <p:cNvSpPr txBox="1"/>
          <p:nvPr/>
        </p:nvSpPr>
        <p:spPr>
          <a:xfrm>
            <a:off x="601577" y="4587117"/>
            <a:ext cx="353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نشاط للطلاب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A3C9A-CCF5-40C3-98B0-AF5AF817B29F}"/>
              </a:ext>
            </a:extLst>
          </p:cNvPr>
          <p:cNvSpPr txBox="1"/>
          <p:nvPr/>
        </p:nvSpPr>
        <p:spPr>
          <a:xfrm>
            <a:off x="4102766" y="5219847"/>
            <a:ext cx="253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نشاط لا صفي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134F2EC-2CFD-4BB6-9234-A330659B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28027" b="7520"/>
          <a:stretch>
            <a:fillRect/>
          </a:stretch>
        </p:blipFill>
        <p:spPr bwMode="auto">
          <a:xfrm>
            <a:off x="914400" y="321469"/>
            <a:ext cx="10677377" cy="62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BC73354-BC68-46AC-BAD6-D862C222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28027" b="8984"/>
          <a:stretch>
            <a:fillRect/>
          </a:stretch>
        </p:blipFill>
        <p:spPr bwMode="auto">
          <a:xfrm>
            <a:off x="630702" y="321469"/>
            <a:ext cx="10930596" cy="60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5D7ED-1A1C-49DA-8529-FC0A74D8B7C9}"/>
              </a:ext>
            </a:extLst>
          </p:cNvPr>
          <p:cNvSpPr txBox="1"/>
          <p:nvPr/>
        </p:nvSpPr>
        <p:spPr>
          <a:xfrm>
            <a:off x="3756074" y="4586068"/>
            <a:ext cx="87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بالية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375DE-63C8-4BD2-A5C5-946AE29A1FA8}"/>
              </a:ext>
            </a:extLst>
          </p:cNvPr>
          <p:cNvSpPr txBox="1"/>
          <p:nvPr/>
        </p:nvSpPr>
        <p:spPr>
          <a:xfrm>
            <a:off x="8373795" y="4753951"/>
            <a:ext cx="106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الحفاوة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1B1C1-3071-4B77-9678-0E9965E3FB8A}"/>
              </a:ext>
            </a:extLst>
          </p:cNvPr>
          <p:cNvSpPr txBox="1"/>
          <p:nvPr/>
        </p:nvSpPr>
        <p:spPr>
          <a:xfrm>
            <a:off x="6876756" y="5001494"/>
            <a:ext cx="175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يفحم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D835BFE-2F7D-47D6-9BD3-5CF052E6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8984"/>
          <a:stretch>
            <a:fillRect/>
          </a:stretch>
        </p:blipFill>
        <p:spPr bwMode="auto">
          <a:xfrm>
            <a:off x="731521" y="375048"/>
            <a:ext cx="10564836" cy="59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B9F8C-9ECF-4DE7-BD57-8A1831B915CF}"/>
              </a:ext>
            </a:extLst>
          </p:cNvPr>
          <p:cNvSpPr txBox="1"/>
          <p:nvPr/>
        </p:nvSpPr>
        <p:spPr>
          <a:xfrm>
            <a:off x="369070" y="4084595"/>
            <a:ext cx="2363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600" b="1" dirty="0">
                <a:solidFill>
                  <a:srgbClr val="FF0000"/>
                </a:solidFill>
              </a:rPr>
              <a:t>لماذا قرر جحا أن يمشي بالحمير وصولا ً إلى بيته ؟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081A87D-0C79-4230-B3A2-97977B10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26929" b="7520"/>
          <a:stretch>
            <a:fillRect/>
          </a:stretch>
        </p:blipFill>
        <p:spPr bwMode="auto">
          <a:xfrm>
            <a:off x="900333" y="350044"/>
            <a:ext cx="10536702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AD253A-5D2B-4C40-9BB1-D559A80CBA99}"/>
              </a:ext>
            </a:extLst>
          </p:cNvPr>
          <p:cNvSpPr txBox="1"/>
          <p:nvPr/>
        </p:nvSpPr>
        <p:spPr>
          <a:xfrm>
            <a:off x="1130967" y="1588168"/>
            <a:ext cx="1660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خداع جحا بعد شرائه للحمار أثناء عودته إلى بيته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10E8289-CCB1-497A-88E1-85154463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6055"/>
          <a:stretch>
            <a:fillRect/>
          </a:stretch>
        </p:blipFill>
        <p:spPr bwMode="auto">
          <a:xfrm>
            <a:off x="858129" y="428625"/>
            <a:ext cx="103960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3BE1EDC-A382-42F3-99FA-99D88B8C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745589" y="375047"/>
            <a:ext cx="10578904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59084-A3B0-4CA3-8389-C519079ADF16}"/>
              </a:ext>
            </a:extLst>
          </p:cNvPr>
          <p:cNvSpPr txBox="1"/>
          <p:nvPr/>
        </p:nvSpPr>
        <p:spPr>
          <a:xfrm>
            <a:off x="1203158" y="1744579"/>
            <a:ext cx="2225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سبب الاستقبال غير اللائق لجحا أثناء دعوته على الوليمة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F8880FB-C27A-496F-A917-705B1F0D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8984"/>
          <a:stretch>
            <a:fillRect/>
          </a:stretch>
        </p:blipFill>
        <p:spPr bwMode="auto">
          <a:xfrm>
            <a:off x="675249" y="428625"/>
            <a:ext cx="1088839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4B8444-6804-4206-B75B-F114CBB88244}"/>
              </a:ext>
            </a:extLst>
          </p:cNvPr>
          <p:cNvSpPr txBox="1"/>
          <p:nvPr/>
        </p:nvSpPr>
        <p:spPr>
          <a:xfrm>
            <a:off x="520074" y="1179095"/>
            <a:ext cx="2042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لماذا تعجب الجالسون مما فعله جحا أثناء الوليمة 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5B4CC-97E4-4168-9586-3CC7153E10CE}"/>
              </a:ext>
            </a:extLst>
          </p:cNvPr>
          <p:cNvSpPr txBox="1"/>
          <p:nvPr/>
        </p:nvSpPr>
        <p:spPr>
          <a:xfrm>
            <a:off x="1070811" y="3170526"/>
            <a:ext cx="1491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حيرة جحا وابنه من كلام الناس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764A5E6D-43C6-4F04-B31B-0C962E52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8027" b="7520"/>
          <a:stretch>
            <a:fillRect/>
          </a:stretch>
        </p:blipFill>
        <p:spPr bwMode="auto">
          <a:xfrm>
            <a:off x="464234" y="321469"/>
            <a:ext cx="11408898" cy="60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A97B1-E53B-4FB6-8529-CA75E8C3A9E6}"/>
              </a:ext>
            </a:extLst>
          </p:cNvPr>
          <p:cNvSpPr txBox="1"/>
          <p:nvPr/>
        </p:nvSpPr>
        <p:spPr>
          <a:xfrm>
            <a:off x="1443789" y="2538664"/>
            <a:ext cx="1648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إرضاء الناس غاية لا تدرك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144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هاني عشماوي</dc:creator>
  <cp:lastModifiedBy>هاني عشماوي</cp:lastModifiedBy>
  <cp:revision>5</cp:revision>
  <dcterms:created xsi:type="dcterms:W3CDTF">2019-04-12T14:04:53Z</dcterms:created>
  <dcterms:modified xsi:type="dcterms:W3CDTF">2019-04-16T14:23:40Z</dcterms:modified>
</cp:coreProperties>
</file>