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0A54-115D-44CF-92CF-A7B52E68ED87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329D-5525-4291-855C-4FD10C087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5" y="0"/>
            <a:ext cx="1762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4343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81400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25" y="5876925"/>
            <a:ext cx="904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096873" y="2503583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تصلى آخر الليل وتختم صلاة التطوع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1405" y="2100549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صلاة القيام بعد العشاء في رمضان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1397" y="1676400"/>
            <a:ext cx="6556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صلاة التطوع في الليل وغالباً تكون بعد القيام من النوم قبل الفجر</a:t>
            </a:r>
            <a:endParaRPr lang="en-US" sz="2400" dirty="0"/>
          </a:p>
        </p:txBody>
      </p:sp>
      <p:sp>
        <p:nvSpPr>
          <p:cNvPr id="7" name="مستطيل 6"/>
          <p:cNvSpPr/>
          <p:nvPr/>
        </p:nvSpPr>
        <p:spPr>
          <a:xfrm>
            <a:off x="4920868" y="5377149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يكّفر السيّئات ويمحو الخطايا 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53000" y="4930966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يجعل المسلم مستجاب الدعوة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945449" y="4495800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سبب لدخول الجنة 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38825"/>
            <a:ext cx="8858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12988" y="5181332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من بعد صلاة العصر إلى صلاة العشاء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19051" y="3657600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يستيقظ من النوم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95605" y="4114800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الطلب من  أحد الأبوين إيقاظه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28800" y="4671153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النوم لساعة أو أكثر بقليل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476081" y="5202447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المذاكرة الجيدة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205251" y="4669966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الرجوع من المدرسة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541264" y="4169885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طلب المساعدة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02638" y="3700749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قبل الفجر بساعة</a:t>
            </a: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103044" y="4927941"/>
            <a:ext cx="21980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من بعد صلاة العشاء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إلى قبل صلاة الفجر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وليس لها عدد معين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33800" y="1219200"/>
            <a:ext cx="22701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رفع الدرجة ومرافقة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النبي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في الجنة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ومحو الخطايا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55828" y="4907340"/>
            <a:ext cx="24833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من ارتفاع الشمس إلى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الزوال أقلها ركعتين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وأكثرها اثنتا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عشرة ركعة</a:t>
            </a:r>
            <a:endParaRPr lang="en-US" sz="2400" dirty="0"/>
          </a:p>
        </p:txBody>
      </p:sp>
      <p:sp>
        <p:nvSpPr>
          <p:cNvPr id="7" name="مستطيل 6"/>
          <p:cNvSpPr/>
          <p:nvPr/>
        </p:nvSpPr>
        <p:spPr>
          <a:xfrm>
            <a:off x="1447800" y="2796447"/>
            <a:ext cx="17572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قُربة إلى الله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ومكفّرة للسيئات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وتنهى عن الإثم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1630" y="2791446"/>
            <a:ext cx="21130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تعدل صدقة عن كل 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سلامى في الجسد </a:t>
            </a:r>
          </a:p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وهي صلاة الأوّابين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609975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19231"/>
          <a:stretch>
            <a:fillRect/>
          </a:stretch>
        </p:blipFill>
        <p:spPr bwMode="auto">
          <a:xfrm>
            <a:off x="1066800" y="1524000"/>
            <a:ext cx="6829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089399" y="3098799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أول النهار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95400" y="5765799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نشر الخير والالتزام بالسنن وكف الأذى عن الآخرين</a:t>
            </a:r>
            <a:endParaRPr lang="en-US" sz="2800" dirty="0"/>
          </a:p>
        </p:txBody>
      </p:sp>
      <p:sp>
        <p:nvSpPr>
          <p:cNvPr id="7" name="مستطيل 6"/>
          <p:cNvSpPr/>
          <p:nvPr/>
        </p:nvSpPr>
        <p:spPr>
          <a:xfrm>
            <a:off x="4035774" y="3502377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err="1" smtClean="0">
                <a:solidFill>
                  <a:srgbClr val="FF0000"/>
                </a:solidFill>
                <a:latin typeface="Algerian" pitchFamily="82" charset="0"/>
              </a:rPr>
              <a:t>من2إلى12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632199" y="3905955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عند اشتداد الشمس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19600" y="4275666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ثمانية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19600" y="4724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1236135" y="3502377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ليس لها عدد معين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28800" y="3894666"/>
            <a:ext cx="122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آخر الليل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35720" y="4263833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ليس لها عدد معين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636896" y="4679244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smtClean="0">
                <a:solidFill>
                  <a:srgbClr val="FF0000"/>
                </a:solidFill>
                <a:latin typeface="Algerian" pitchFamily="82" charset="0"/>
              </a:rPr>
              <a:t>تمحو </a:t>
            </a:r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الخطايا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913463" y="3098799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بعد العشاء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76506" y="2706510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تعتبر صدقة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574793" y="2740377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مكفّرة للخطايا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508979" y="4665511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تكتب </a:t>
            </a:r>
            <a:r>
              <a:rPr lang="ar-AE" sz="2800" b="1" dirty="0" err="1" smtClean="0">
                <a:solidFill>
                  <a:srgbClr val="FF0000"/>
                </a:solidFill>
                <a:latin typeface="Algerian" pitchFamily="82" charset="0"/>
              </a:rPr>
              <a:t>بها</a:t>
            </a:r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من الأوّابين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1"/>
            <a:ext cx="682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540" y="1371600"/>
            <a:ext cx="6819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1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984690" y="5931664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مجلة الحائط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61132" y="5551583"/>
            <a:ext cx="213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الإذاعة المدرسية</a:t>
            </a:r>
            <a:endParaRPr lang="en-US" sz="2800" dirty="0"/>
          </a:p>
        </p:txBody>
      </p:sp>
      <p:sp>
        <p:nvSpPr>
          <p:cNvPr id="7" name="مستطيل 6"/>
          <p:cNvSpPr/>
          <p:nvPr/>
        </p:nvSpPr>
        <p:spPr>
          <a:xfrm>
            <a:off x="574722" y="336932"/>
            <a:ext cx="845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واجب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5876925"/>
            <a:ext cx="904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203378" y="6052851"/>
            <a:ext cx="433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الصلوات التي يؤدّيها المسلم غير الفريضة</a:t>
            </a:r>
            <a:endParaRPr lang="en-US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009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8825"/>
            <a:ext cx="876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09523" y="1664464"/>
            <a:ext cx="5573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لما وجد شيء يجبر ويُكمل النقص في الفرائض</a:t>
            </a:r>
            <a:endParaRPr lang="en-US" sz="2800" dirty="0"/>
          </a:p>
        </p:txBody>
      </p:sp>
      <p:sp>
        <p:nvSpPr>
          <p:cNvPr id="5" name="مستطيل 4"/>
          <p:cNvSpPr/>
          <p:nvPr/>
        </p:nvSpPr>
        <p:spPr>
          <a:xfrm>
            <a:off x="0" y="4888089"/>
            <a:ext cx="9228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رفع الدرجة في الجنة ومحو الخطايا ورفقة النبي صلى الله عليه وسلم في الجنة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8825"/>
            <a:ext cx="876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15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568941" y="5943600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هي صلاة الاوّابين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5851" y="5476302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تعدل صدقة عن كل سلامى في الجسد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334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8650" y="5829300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20889" y="5407377"/>
            <a:ext cx="781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لأنها وقتها وقت عمل وانشغال ومن يتذكّرها يرجع ويؤوب إلى الله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8377" y="302542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المعجم الوسيط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18751" y="3011310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جلس تحت الشمس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58622" y="2610555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المعجم الوسيط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07841" y="2587977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الذبح يوم النحر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75554" y="2173110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المعجم الوسيط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28439" y="2161821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وقت ارتفاع النهار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5829300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3056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62000" y="3705333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solidFill>
                  <a:srgbClr val="FF0000"/>
                </a:solidFill>
                <a:latin typeface="Algerian" pitchFamily="82" charset="0"/>
              </a:rPr>
              <a:t>نشاط صفّي</a:t>
            </a:r>
            <a:endParaRPr lang="en-US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86221" y="4637183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لأنها نافلة ولكن أن لا تتكرر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06910" y="407230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لأن وقتها قبل الزوال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14400" y="3593068"/>
            <a:ext cx="3352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لأنها صلاة زوجية وليست فردية</a:t>
            </a: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2000" y="304445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لأنها نافلة والأولى ركعتين ركعتين</a:t>
            </a:r>
            <a:endParaRPr lang="en-US" sz="2400" dirty="0"/>
          </a:p>
        </p:txBody>
      </p:sp>
      <p:sp>
        <p:nvSpPr>
          <p:cNvPr id="8" name="مستطيل 7"/>
          <p:cNvSpPr/>
          <p:nvPr/>
        </p:nvSpPr>
        <p:spPr>
          <a:xfrm>
            <a:off x="5136613" y="457724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419600" y="354652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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428779" y="402943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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28353" y="3008527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 2"/>
              </a:rPr>
              <a:t>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4104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85723" y="5278915"/>
            <a:ext cx="5514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لما له من أجر عظيم وفضل كبير عند الله تعالى</a:t>
            </a:r>
            <a:endParaRPr lang="en-US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258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38825"/>
            <a:ext cx="8858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849694" y="1610298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  <a:latin typeface="Algerian" pitchFamily="82" charset="0"/>
              </a:rPr>
              <a:t>تربّي النفس وتهذبها وتجعلها متعلّقة بالله تعالى</a:t>
            </a:r>
            <a:endParaRPr lang="en-US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263</Words>
  <Application>Microsoft Office PowerPoint</Application>
  <PresentationFormat>عرض على الشاشة (3:4)‏</PresentationFormat>
  <Paragraphs>70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LAB-7</cp:lastModifiedBy>
  <cp:revision>23</cp:revision>
  <dcterms:created xsi:type="dcterms:W3CDTF">2016-04-20T10:09:20Z</dcterms:created>
  <dcterms:modified xsi:type="dcterms:W3CDTF">2016-04-24T05:06:33Z</dcterms:modified>
</cp:coreProperties>
</file>