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3E2E3-2647-4C6A-9F07-D5ADBA742957}" type="datetimeFigureOut">
              <a:rPr lang="ar-AE" smtClean="0"/>
              <a:pPr/>
              <a:t>07/06/1438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332656"/>
            <a:ext cx="806767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71450"/>
            <a:ext cx="79152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123728" y="5445224"/>
            <a:ext cx="5545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للمحافظة على صحة الإنسان ووقايته من الأمراض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2339752" y="1268760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خطأ يضر بتفكيره وتركيزه في الامتحان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4" y="332656"/>
            <a:ext cx="827754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5805264"/>
            <a:ext cx="413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يوفّر للإنسان الطاقة اللازمة بدون ضرر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9552" y="522920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يصيب الإنسان الجفاف وعسر الهضم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611560" y="465313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ترقق العظام والسمنة وعسر الهضم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80528" y="414908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تسوس الأسنان وسبب للسمنة ومضر السكري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585788"/>
            <a:ext cx="77438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772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131840" y="422108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يفقد الإنسان العقل والتركيز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3059832" y="479715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ينفر منه الناس إذا أساء لهم</a:t>
            </a:r>
            <a:endParaRPr lang="ar-AE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71600" y="422108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يتلف عقله ويدمر تفكيره</a:t>
            </a:r>
            <a:endParaRPr lang="ar-AE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479715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تكون علاقته بأهله       وأسرته سيئة</a:t>
            </a:r>
            <a:endParaRPr lang="ar-AE" dirty="0"/>
          </a:p>
        </p:txBody>
      </p:sp>
      <p:sp>
        <p:nvSpPr>
          <p:cNvPr id="7" name="مستطيل 6"/>
          <p:cNvSpPr/>
          <p:nvPr/>
        </p:nvSpPr>
        <p:spPr>
          <a:xfrm>
            <a:off x="3203848" y="537321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يضر بحالته الاقتصادية</a:t>
            </a:r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1403648" y="537321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 يصل </a:t>
            </a:r>
            <a:r>
              <a:rPr lang="ar-AE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</a:t>
            </a:r>
            <a:r>
              <a:rPr lang="ar-AE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إلى الإفلاس </a:t>
            </a:r>
            <a:endParaRPr lang="ar-AE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15616" y="587727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يصبح مشلولاً عن العمل</a:t>
            </a:r>
            <a:endParaRPr lang="ar-AE" dirty="0"/>
          </a:p>
        </p:txBody>
      </p:sp>
      <p:sp>
        <p:nvSpPr>
          <p:cNvPr id="10" name="مستطيل 9"/>
          <p:cNvSpPr/>
          <p:nvPr/>
        </p:nvSpPr>
        <p:spPr>
          <a:xfrm>
            <a:off x="3275856" y="587727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إنتاجيته تقل وقت </a:t>
            </a:r>
            <a:r>
              <a:rPr lang="ar-AE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السُكر</a:t>
            </a:r>
            <a:endParaRPr lang="ar-A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747713"/>
            <a:ext cx="78200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115616" y="1916832"/>
            <a:ext cx="5272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تضر بصحة الإنسان وتتلف الرئة وتضر بالقلب ومضيعة للمال كما أنها تضر وتؤذي من حوله بضيق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التنفس والرائحة</a:t>
            </a:r>
            <a:endParaRPr lang="ar-AE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476672"/>
            <a:ext cx="80105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971601" y="486916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السباق في الجري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755577" y="321297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الرماية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476673"/>
            <a:ext cx="810577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619672" y="1484784"/>
            <a:ext cx="4177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سلامة الجسم سلامة لسائر الأعضاء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404664"/>
            <a:ext cx="81057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11560" y="602128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صحيح وقاية لجسمه من المرض وأضراره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251520" y="515719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لأنه يضر بالصحة وإلى تفاقم المرض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3995936" y="2924944"/>
            <a:ext cx="361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الفحص الدوري والتحاليل المخبرية التطعيم من الأمراض والأوبئة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766763"/>
            <a:ext cx="78771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403648" y="4653136"/>
            <a:ext cx="604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الابتعاد عن زملائه وعدم استعمال أدوات الغير حتى لا ينتقل المرض لهم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28650"/>
            <a:ext cx="81438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25"/>
            <a:ext cx="8496944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0912609">
            <a:off x="1086733" y="2374169"/>
            <a:ext cx="3022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العناية بالصحة والوقاية من الأمراض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 rot="21087246">
            <a:off x="965530" y="1587785"/>
            <a:ext cx="2931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يوضح بأن نعمة الصحة من الله لا يشعر بها إلا من يفقدها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 rot="21033332">
            <a:off x="871186" y="3187892"/>
            <a:ext cx="342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المحافظة على النظافة وممارسة الرياضة والاعتدال في الطعام والشراب</a:t>
            </a:r>
            <a:endParaRPr lang="ar-A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77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115616" y="3933056"/>
            <a:ext cx="6409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الصحة توفر للإنسان الطاقة التي تمكنه من المشاركة الفاعلة في عملية التنمية الاقتصادية والاجتماعية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20688"/>
            <a:ext cx="8143875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99592" y="458112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 للحكام بالصحة وطول العمر والإخلاص لوطني والمحافظة على مرافق بلادي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043608" y="2852936"/>
            <a:ext cx="489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ابراز جهود الدولة لتنمية روح الولاء عند الطلبة وتوجيههم لشكر النعم و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نمية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قدراتهم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85725"/>
            <a:ext cx="7953375" cy="651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283968" y="3356992"/>
            <a:ext cx="865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الحذر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3059832" y="6093296"/>
            <a:ext cx="4608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درهم وقاية خير من قنطار علاج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4556201" y="5805264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العقل السليم في الجسم السليم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187624" y="2708920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متطورة ومتقدمة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2772512" y="3356992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الطهارة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2843808" y="2708920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الحمية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4355976" y="2708920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العلاج</a:t>
            </a:r>
            <a:endParaRPr lang="ar-AE" sz="2400" dirty="0"/>
          </a:p>
        </p:txBody>
      </p:sp>
      <p:sp>
        <p:nvSpPr>
          <p:cNvPr id="10" name="مستطيل 9"/>
          <p:cNvSpPr/>
          <p:nvPr/>
        </p:nvSpPr>
        <p:spPr>
          <a:xfrm>
            <a:off x="5580952" y="335699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النظافة</a:t>
            </a:r>
            <a:endParaRPr lang="ar-AE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5603394" y="270892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الوقاية</a:t>
            </a:r>
            <a:endParaRPr lang="ar-AE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6372200" y="2708920"/>
            <a:ext cx="165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العقل السليم في الجسم السليم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476672"/>
            <a:ext cx="813435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14626" y="4077072"/>
            <a:ext cx="58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خطأ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941016" y="4941168"/>
            <a:ext cx="678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942618" y="4581128"/>
            <a:ext cx="677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خطأ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971600" y="5805264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1043608" y="5373216"/>
            <a:ext cx="60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571500"/>
            <a:ext cx="7981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58931" y="5661248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مرضاة للرب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5834685" y="5661248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مطهرة للفم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3879402" y="4509120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العقل السليم في الجسم السليم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2861496" y="4149080"/>
            <a:ext cx="407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المعدة بيت الداء والحمية رأس كل دواء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3584450" y="3789040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درهم وقاية خير من قنطار علاج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2399831" y="2492896"/>
            <a:ext cx="4535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تضر بالجسم وينفر الإنسان منها بطبعه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1043608" y="1340768"/>
            <a:ext cx="589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وقاية الجسم من السمنة والأمراض 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0013"/>
            <a:ext cx="864096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66675"/>
            <a:ext cx="76962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3568" y="6021288"/>
            <a:ext cx="37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تطور المجتمع وتماسكه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4499992" y="6021288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تقوية العلاقات الاجتماعية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97742" y="544522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ينال رضا الله تعالى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76056" y="5445224"/>
            <a:ext cx="2521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الأجر والثواب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3156067" y="4437112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الدفاع عن وطنه بكل طاقاته وإمكانياته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1403648" y="3861048"/>
            <a:ext cx="475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الاهتمام أسرته ومساعدة الآخرين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87624" y="328498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أداء العبادات بالتمام والكمال والاستمرار بالعناية والنظافة </a:t>
            </a:r>
            <a:endParaRPr lang="ar-AE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203848" y="2420888"/>
            <a:ext cx="453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صحة الجسم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7438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91450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95536" y="508518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صحيح يحافظ على نظافة البيئة ويقي الناس من الأمراض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115616" y="436510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ويضر بالبيئة وبصحة الآخرين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15616" y="3717032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وقد يضر بصحته وديننا يدعو للنظافة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403648" y="2132856"/>
            <a:ext cx="540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الطهارة جزء رئيسي وهام من دين الإسلام</a:t>
            </a:r>
            <a:endParaRPr lang="ar-AE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581025"/>
            <a:ext cx="77914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115616" y="5085184"/>
            <a:ext cx="1657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لأنّ لُعاب </a:t>
            </a:r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الكلب قد يضر بصحة الفرد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43808" y="5085184"/>
            <a:ext cx="2089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تطهير الإناء الذي ولغ فيه الكلب سبع مرات إحداهن بالتراب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2915816" y="3789040"/>
            <a:ext cx="2047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عدم النفخ في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الإناء  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الكوب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مثلاً  )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899592" y="378904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لمنع دخول الجراثيم من دخول جسم الإنسان </a:t>
            </a:r>
            <a:endParaRPr lang="ar-AE" sz="2000" dirty="0">
              <a:solidFill>
                <a:srgbClr val="00B05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7584" y="2708920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لحماية الإنسان من الجراثيم ومنع دخول الحيوانات</a:t>
            </a:r>
            <a:endParaRPr lang="ar-AE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59832" y="2708920"/>
            <a:ext cx="187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تغطية الإناء وقلبه وإغلاق الباب</a:t>
            </a:r>
            <a:endParaRPr lang="ar-AE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48680"/>
            <a:ext cx="8086725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738"/>
            <a:ext cx="8568951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9552" y="5229200"/>
            <a:ext cx="331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الصبر عند الشدائد وشُكر النِّعم وأصحاب الفضل والجود علينا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4221088"/>
            <a:ext cx="3673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التسامح والعفو و مقابلة الإساءة بالإحسان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611560" y="2924944"/>
            <a:ext cx="331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الأمل وعدم اليأس والإيمان بقضاء الله تعالى وقدره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3568" y="1700808"/>
            <a:ext cx="324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ذكر الله تعالى بالدعاء وقراءة القرآن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819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14615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71800" y="2420888"/>
            <a:ext cx="4609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العمل النافع للنفس ولخدمة الآخرين والوطن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405</Words>
  <Application>Microsoft Office PowerPoint</Application>
  <PresentationFormat>عرض على الشاشة (3:4)‏</PresentationFormat>
  <Paragraphs>73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94</cp:revision>
  <dcterms:created xsi:type="dcterms:W3CDTF">2017-02-09T07:46:41Z</dcterms:created>
  <dcterms:modified xsi:type="dcterms:W3CDTF">2017-03-05T04:00:44Z</dcterms:modified>
</cp:coreProperties>
</file>