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76" r:id="rId23"/>
    <p:sldId id="277" r:id="rId24"/>
    <p:sldId id="278" r:id="rId25"/>
    <p:sldId id="280" r:id="rId26"/>
    <p:sldId id="287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3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3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029B-3E59-442B-B10D-C3DBC31A8743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BD57-D6C6-40BC-ACAC-F44CF775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79427" cy="15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34" y="0"/>
            <a:ext cx="1228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0" y="1869743"/>
            <a:ext cx="12191999" cy="11737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لأن الأقزام يستخدمون النار في تشكيل الحديد والضبابُ والدُّخَانُ يُعْمِي البصَرَ .</a:t>
            </a:r>
            <a:endParaRPr lang="en-US" sz="36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-1" y="3905534"/>
            <a:ext cx="12191999" cy="24679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كان الخطر حوله ؛ لأن( </a:t>
            </a:r>
            <a:r>
              <a:rPr lang="ar-EG" sz="4800" b="1" dirty="0" err="1" smtClean="0"/>
              <a:t>فيلاند</a:t>
            </a:r>
            <a:r>
              <a:rPr lang="ar-EG" sz="4800" b="1" dirty="0" smtClean="0"/>
              <a:t> ) عندما وصل إلى عمق الجبل وأخذ يراقب الأقزام ليتعلم منهم لم يُصِبْهُ أذى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320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318913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" y="1421641"/>
            <a:ext cx="12191999" cy="2467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لأنه كان أفضل حدادٍ وكان العاهل يخاف على جنوده من الهلاك 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86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0" y="2376985"/>
            <a:ext cx="12191999" cy="24679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العمل التّطَوُّعِي من أجل إنقاذ الناس و حمايَتِهِم وإِسْعَادِهِم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264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93345" y="1742364"/>
            <a:ext cx="10454185" cy="1034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عندما رجع ولم يستعجل في الشرح لأهل القرية .</a:t>
            </a:r>
            <a:endParaRPr lang="en-US" sz="4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93345" y="5619466"/>
            <a:ext cx="9660339" cy="1034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في خطَّتِهِ الجيدة للذهاب والعودة .</a:t>
            </a:r>
            <a:endParaRPr lang="en-US" sz="48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93345" y="3429000"/>
            <a:ext cx="10454185" cy="17423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عندما قال للعاهل لا أريد أن تصنع أسلحة بالمعدن الجديد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083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9628"/>
            <a:ext cx="12192000" cy="71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383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وسيلة شرح مع سهم إلى اليسار 9"/>
          <p:cNvSpPr/>
          <p:nvPr/>
        </p:nvSpPr>
        <p:spPr>
          <a:xfrm>
            <a:off x="6591869" y="573210"/>
            <a:ext cx="5490379" cy="2524836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/>
              <a:t>(الاستعانة بأهل الخبرة) </a:t>
            </a:r>
            <a:endParaRPr lang="ar-EG" sz="3600" b="1" dirty="0" smtClean="0"/>
          </a:p>
          <a:p>
            <a:pPr algn="ctr"/>
            <a:r>
              <a:rPr lang="ar-EG" sz="4000" b="1" dirty="0" smtClean="0"/>
              <a:t>طلبُ </a:t>
            </a:r>
            <a:r>
              <a:rPr lang="ar-EG" sz="4000" b="1" dirty="0"/>
              <a:t>العاهل من الحداد المساعدة .  </a:t>
            </a:r>
            <a:endParaRPr lang="en-US" sz="4000" b="1" dirty="0"/>
          </a:p>
        </p:txBody>
      </p:sp>
      <p:sp>
        <p:nvSpPr>
          <p:cNvPr id="11" name="وسيلة شرح مع سهم إلى الأعلى 10"/>
          <p:cNvSpPr/>
          <p:nvPr/>
        </p:nvSpPr>
        <p:spPr>
          <a:xfrm>
            <a:off x="7192371" y="5036024"/>
            <a:ext cx="4889878" cy="1821976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/>
              <a:t>(تحديد المشكلة) جفاف الأرض </a:t>
            </a:r>
            <a:endParaRPr lang="en-US" sz="3600" b="1" dirty="0"/>
          </a:p>
        </p:txBody>
      </p:sp>
      <p:sp>
        <p:nvSpPr>
          <p:cNvPr id="12" name="وسيلة شرح مع سهم إلى الأعلى 11"/>
          <p:cNvSpPr/>
          <p:nvPr/>
        </p:nvSpPr>
        <p:spPr>
          <a:xfrm>
            <a:off x="7674021" y="3098046"/>
            <a:ext cx="4408227" cy="1937978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/>
              <a:t>(</a:t>
            </a:r>
            <a:r>
              <a:rPr lang="ar-EG" sz="3600" b="1" dirty="0"/>
              <a:t>دراسة الواقع</a:t>
            </a:r>
            <a:r>
              <a:rPr lang="ar-EG" sz="4000" b="1" dirty="0"/>
              <a:t>) </a:t>
            </a:r>
          </a:p>
          <a:p>
            <a:pPr algn="ctr"/>
            <a:r>
              <a:rPr lang="ar-EG" sz="4000" b="1" dirty="0"/>
              <a:t>سوف تحدث مجاعة . </a:t>
            </a:r>
            <a:endParaRPr lang="en-US" sz="4000" b="1" dirty="0"/>
          </a:p>
        </p:txBody>
      </p:sp>
      <p:sp>
        <p:nvSpPr>
          <p:cNvPr id="13" name="وسيلة شرح مع سهم إلى الأسفل 12"/>
          <p:cNvSpPr/>
          <p:nvPr/>
        </p:nvSpPr>
        <p:spPr>
          <a:xfrm>
            <a:off x="0" y="515179"/>
            <a:ext cx="6591869" cy="29593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(افتراض الحلول)</a:t>
            </a:r>
            <a:endParaRPr lang="ar-EG" sz="3600" b="1" dirty="0"/>
          </a:p>
          <a:p>
            <a:pPr algn="ctr"/>
            <a:r>
              <a:rPr lang="ar-EG" sz="3600" b="1" dirty="0"/>
              <a:t> اكتشاف سر الأقزام ومناقشة الحداد في ذلك </a:t>
            </a:r>
            <a:endParaRPr lang="en-US" sz="3600" b="1" dirty="0"/>
          </a:p>
        </p:txBody>
      </p:sp>
      <p:sp>
        <p:nvSpPr>
          <p:cNvPr id="14" name="وسيلة شرح مع سهم إلى الأسفل 13"/>
          <p:cNvSpPr/>
          <p:nvPr/>
        </p:nvSpPr>
        <p:spPr>
          <a:xfrm>
            <a:off x="0" y="3156078"/>
            <a:ext cx="6591869" cy="251001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( التجريب ) </a:t>
            </a:r>
            <a:endParaRPr lang="ar-EG" sz="3600" b="1" dirty="0"/>
          </a:p>
          <a:p>
            <a:pPr algn="ctr"/>
            <a:r>
              <a:rPr lang="ar-EG" sz="3600" b="1" dirty="0"/>
              <a:t>الذهاب للجبل ومعرفة السر .</a:t>
            </a:r>
            <a:endParaRPr lang="en-US" sz="3600" b="1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0" y="5445458"/>
            <a:ext cx="7192370" cy="13875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معرفة السر وتطبيقه ومساعدة الناس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10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36479" y="2391771"/>
            <a:ext cx="11914494" cy="4186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قوة العقل ؛ لأننا بالعقل </a:t>
            </a:r>
            <a:r>
              <a:rPr lang="ar-EG" sz="4800" b="1" dirty="0"/>
              <a:t>نستطيع </a:t>
            </a:r>
            <a:r>
              <a:rPr lang="ar-EG" sz="4800" b="1" dirty="0" smtClean="0"/>
              <a:t>حلَّ المشكلاتِ التي تواجهنا وليس بِقُوَّةِ الجسم وكذلك نتصرَّفُ بشكلٍ صحيحٍ دون أنْ نَقَعَ في المخاطِرِ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802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0" y="2391771"/>
            <a:ext cx="12191999" cy="33539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البطل ليس شرطًا أن يكون قويًّا أو معروفًا عند الجميع بل هو شخصٌ بسيط يتصرف بشكل جيدٍ يساعدُ الآخرين ويستغل كل ما أُتيحَ له من وسائل وهذا ينطبق على ( </a:t>
            </a:r>
            <a:r>
              <a:rPr lang="ar-EG" sz="4400" b="1" dirty="0" err="1" smtClean="0"/>
              <a:t>فيلاند</a:t>
            </a:r>
            <a:r>
              <a:rPr lang="ar-EG" sz="4400" b="1" dirty="0" smtClean="0"/>
              <a:t> ) بطل القصة 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224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77506" y="1982338"/>
            <a:ext cx="11914494" cy="17844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b="1" dirty="0" smtClean="0"/>
              <a:t>لكيْلا يستخدموها في صنع أسلحَةٍ مُدَمّرةٍ 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920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" y="0"/>
            <a:ext cx="12096466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241946" y="1354541"/>
            <a:ext cx="8488907" cy="10884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/>
              <a:t>قَمِيصٌ مِنْ حَدِيدٍ يُلْبَسُ وِقَايَةً مِنَ السِّلاَحِ</a:t>
            </a:r>
            <a:endParaRPr lang="en-US" sz="4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41946" y="2442950"/>
            <a:ext cx="8488907" cy="10884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smtClean="0"/>
              <a:t>الآلة التي يطرق الحداد عليها الحديد .</a:t>
            </a:r>
            <a:endParaRPr lang="en-US" sz="48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282889" y="3589362"/>
            <a:ext cx="8488907" cy="10884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/>
              <a:t>ما يُدَقُّ </a:t>
            </a:r>
            <a:r>
              <a:rPr lang="ar-EG" sz="4800" dirty="0" smtClean="0"/>
              <a:t>به .</a:t>
            </a:r>
            <a:endParaRPr lang="en-US" sz="48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282889" y="4708478"/>
            <a:ext cx="8488907" cy="10884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ما يُوضَعُ </a:t>
            </a:r>
            <a:r>
              <a:rPr lang="ar-EG" sz="4800" dirty="0"/>
              <a:t>على ظهر </a:t>
            </a:r>
            <a:r>
              <a:rPr lang="ar-EG" sz="4800" dirty="0" smtClean="0"/>
              <a:t>الدَّابةِ للركوب .</a:t>
            </a:r>
            <a:endParaRPr lang="en-US" sz="48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" y="5827594"/>
            <a:ext cx="9771796" cy="10884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/>
              <a:t>آلة </a:t>
            </a:r>
            <a:r>
              <a:rPr lang="ar-EG" sz="4800" dirty="0" smtClean="0"/>
              <a:t>مكوَّنة </a:t>
            </a:r>
            <a:r>
              <a:rPr lang="ar-EG" sz="4800" dirty="0"/>
              <a:t>من حديدة معقوفة لرفع التُّربة </a:t>
            </a:r>
            <a:r>
              <a:rPr lang="ar-EG" sz="4800" dirty="0" smtClean="0"/>
              <a:t>وقلبها .</a:t>
            </a:r>
            <a:r>
              <a:rPr lang="ar-EG" sz="4800" dirty="0"/>
              <a:t> 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16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4574037" y="0"/>
            <a:ext cx="4035187" cy="10884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6000" dirty="0" smtClean="0"/>
              <a:t>المِحْرَاث</a:t>
            </a:r>
            <a:endParaRPr lang="en-US" sz="6000" b="1" dirty="0"/>
          </a:p>
        </p:txBody>
      </p:sp>
      <p:pic>
        <p:nvPicPr>
          <p:cNvPr id="1026" name="Picture 2" descr="ÙØªÙØ¬Ø© Ø¨Ø­Ø« Ø§ÙØµÙØ± Ø¹Ù Ø§ÙÙØ­Ø±Ø§Ø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61" y="1088409"/>
            <a:ext cx="6405349" cy="57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ÙØªÙØ¬Ø© Ø¨Ø­Ø« Ø§ÙØµÙØ± Ø¹Ù Ø§ÙÙØ­Ø±Ø§Ø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59" y="1088409"/>
            <a:ext cx="6096000" cy="57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12"/>
            <a:ext cx="12192000" cy="5601791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559557" y="2593076"/>
            <a:ext cx="8488907" cy="10884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في غُضُونِ الحِصَّةِ أكْمَلْنا إجابة الأسئلة .</a:t>
            </a:r>
            <a:endParaRPr lang="en-US" sz="4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59556" y="4278575"/>
            <a:ext cx="9089411" cy="10884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خابَ ظنِّي عندما اعتقَدْتُ أنَّ الطريقَ مُزْدَحِمٌ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445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>
            <a:off x="6605516" y="1583141"/>
            <a:ext cx="2224585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6798860" y="4042013"/>
            <a:ext cx="2224585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7196920" y="6050508"/>
            <a:ext cx="2224585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" y="2884795"/>
            <a:ext cx="12191999" cy="39732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الأسطورة تكون شخصياتُها خيالية لا وجود لها في الواقع وكذلك أحداثها تكون خيالية ، أما القصة تكون شخصياتها واقعية يمكن أن تكون في الواقع وأحداثها مألوفة تحدث غالبًا في الحقيقة 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432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" y="2721026"/>
            <a:ext cx="12191999" cy="39732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أتفقُ مع ( </a:t>
            </a:r>
            <a:r>
              <a:rPr lang="ar-EG" sz="4800" dirty="0" err="1" smtClean="0"/>
              <a:t>فيلاند</a:t>
            </a:r>
            <a:r>
              <a:rPr lang="ar-EG" sz="4800" dirty="0" smtClean="0"/>
              <a:t> ) فيما قامَ به ، ويوجد  العديد من الناس الذين يحلون مشكلاتٍ كبيرة منهم الوالدَيْنِ وكذلك ضُبَّاطُ الشرطة والقوات المسلحة ورجال المطافئ الذين يُعَرِّضُون حَيَاتَهُم للخطر في سبيل حماية الناس 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000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312</Words>
  <Application>Microsoft Office PowerPoint</Application>
  <PresentationFormat>ملء الشاشة</PresentationFormat>
  <Paragraphs>30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alansar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alanany ali</dc:creator>
  <cp:lastModifiedBy>alanany ali</cp:lastModifiedBy>
  <cp:revision>15</cp:revision>
  <dcterms:created xsi:type="dcterms:W3CDTF">2019-04-26T13:31:21Z</dcterms:created>
  <dcterms:modified xsi:type="dcterms:W3CDTF">2019-04-27T12:04:20Z</dcterms:modified>
</cp:coreProperties>
</file>