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62B2-D19E-407D-B1E8-C3DCB7AA429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4D6C-D233-41DD-830E-2BDFDFAB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5" y="0"/>
            <a:ext cx="17621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495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5953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1600200" y="0"/>
            <a:ext cx="6838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b="9153"/>
          <a:stretch>
            <a:fillRect/>
          </a:stretch>
        </p:blipFill>
        <p:spPr bwMode="auto">
          <a:xfrm>
            <a:off x="914400" y="28956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29300"/>
            <a:ext cx="876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077929" y="4176039"/>
            <a:ext cx="2123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ليحسن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      الله </a:t>
            </a:r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إليك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85881" y="5714081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المحسنون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51018" y="4527013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الإحسان بزيادة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29200" y="2229996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عين الإعصار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27700" y="1871030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عين الشمس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0693" y="1490030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عين الماء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452209" y="1098932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عين الإنسان</a:t>
            </a:r>
            <a:endParaRPr lang="en-US" sz="2800" dirty="0"/>
          </a:p>
        </p:txBody>
      </p:sp>
      <p:sp>
        <p:nvSpPr>
          <p:cNvPr id="12" name="مستطيل 11"/>
          <p:cNvSpPr/>
          <p:nvPr/>
        </p:nvSpPr>
        <p:spPr>
          <a:xfrm>
            <a:off x="1354599" y="5322064"/>
            <a:ext cx="18646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الفوز في الدنيا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والآخرة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"/>
            <a:ext cx="3609975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68675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24840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830713" y="5147733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حور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4260" y="3886200"/>
            <a:ext cx="765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تجريان: تسيلان بسهولة ــ </a:t>
            </a:r>
            <a:r>
              <a:rPr lang="ar-AE" sz="2400" b="1" dirty="0" err="1" smtClean="0">
                <a:solidFill>
                  <a:srgbClr val="FF0000"/>
                </a:solidFill>
                <a:latin typeface="Algerian" pitchFamily="82" charset="0"/>
              </a:rPr>
              <a:t>نضّاختان</a:t>
            </a:r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 : تفوران بالماء فهما أقوى من تجريان</a:t>
            </a:r>
            <a:endParaRPr lang="en-US" sz="2400" dirty="0"/>
          </a:p>
        </p:txBody>
      </p:sp>
      <p:sp>
        <p:nvSpPr>
          <p:cNvPr id="7" name="مستطيل 6"/>
          <p:cNvSpPr/>
          <p:nvPr/>
        </p:nvSpPr>
        <p:spPr>
          <a:xfrm>
            <a:off x="3736629" y="2904066"/>
            <a:ext cx="352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مد يد المساعدة إليهم وعدم أذيتهم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11222" y="1902177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الحصول على ما يريدون دون جهد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41623" y="6313311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الطّرف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681133" y="59436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تكذّبان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26289" y="5528733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حِسان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15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43200" y="5289932"/>
            <a:ext cx="3716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بعدد أيام حياته وربّما أكثر </a:t>
            </a:r>
            <a:endParaRPr lang="en-US" sz="3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2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76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09600" y="1066800"/>
            <a:ext cx="817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حفظ</a:t>
            </a: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277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76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72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3157" y="2514600"/>
            <a:ext cx="75084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746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267200" y="5224749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الفوز الأكبر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82817" y="2229996"/>
            <a:ext cx="3392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عدم الجلوس </a:t>
            </a:r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أمام </a:t>
            </a:r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الباب أو الممر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00743" y="1827881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عدم النظر في </a:t>
            </a:r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أوراق </a:t>
            </a:r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الغير بقصد الغش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38400" y="1414749"/>
            <a:ext cx="396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عدم النظر إلى الآخرين وخاصةً النساء</a:t>
            </a:r>
            <a:endParaRPr lang="en-US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042707" y="6205251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غرست له أشجار في الجنة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0515" y="5845366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يكون الله في عونه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37686" y="5507515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ستره الله في الآخرة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19112" y="5180681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ثقل الموازين بالحسنات</a:t>
            </a:r>
            <a:endParaRPr lang="en-US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95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828800" y="354743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عونه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45115" y="2796447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البركة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60711" y="2829498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الزيادة </a:t>
            </a:r>
            <a:endParaRPr lang="en-US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29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95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617" y="5497417"/>
            <a:ext cx="6543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959643" y="5812315"/>
            <a:ext cx="292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(وأمّا بنعمة ربّك فحدّث</a:t>
            </a:r>
            <a:r>
              <a:rPr lang="ar-AE" sz="2800" b="1" dirty="0" err="1" smtClean="0">
                <a:solidFill>
                  <a:srgbClr val="FF0000"/>
                </a:solidFill>
                <a:latin typeface="Algerian" pitchFamily="82" charset="0"/>
              </a:rPr>
              <a:t>)</a:t>
            </a:r>
            <a:endParaRPr lang="en-US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100</Words>
  <Application>Microsoft Office PowerPoint</Application>
  <PresentationFormat>عرض على الشاشة (3:4)‏</PresentationFormat>
  <Paragraphs>31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LAB-7</cp:lastModifiedBy>
  <cp:revision>5</cp:revision>
  <dcterms:created xsi:type="dcterms:W3CDTF">2016-05-09T03:56:05Z</dcterms:created>
  <dcterms:modified xsi:type="dcterms:W3CDTF">2016-05-09T07:09:28Z</dcterms:modified>
</cp:coreProperties>
</file>