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EC9B-E7FC-4267-B648-AFDC7F4D20E3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B916-8EE3-4430-B7FF-D080B43B3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91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EC9B-E7FC-4267-B648-AFDC7F4D20E3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B916-8EE3-4430-B7FF-D080B43B3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31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EC9B-E7FC-4267-B648-AFDC7F4D20E3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B916-8EE3-4430-B7FF-D080B43B3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05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EC9B-E7FC-4267-B648-AFDC7F4D20E3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B916-8EE3-4430-B7FF-D080B43B3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27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EC9B-E7FC-4267-B648-AFDC7F4D20E3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B916-8EE3-4430-B7FF-D080B43B3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92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EC9B-E7FC-4267-B648-AFDC7F4D20E3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B916-8EE3-4430-B7FF-D080B43B3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20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EC9B-E7FC-4267-B648-AFDC7F4D20E3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B916-8EE3-4430-B7FF-D080B43B3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10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EC9B-E7FC-4267-B648-AFDC7F4D20E3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B916-8EE3-4430-B7FF-D080B43B3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2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EC9B-E7FC-4267-B648-AFDC7F4D20E3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B916-8EE3-4430-B7FF-D080B43B3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16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EC9B-E7FC-4267-B648-AFDC7F4D20E3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B916-8EE3-4430-B7FF-D080B43B3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97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EC9B-E7FC-4267-B648-AFDC7F4D20E3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B916-8EE3-4430-B7FF-D080B43B3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87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CEC9B-E7FC-4267-B648-AFDC7F4D20E3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AB916-8EE3-4430-B7FF-D080B43B3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81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887" y="0"/>
            <a:ext cx="134798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65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5" name="Rectangle 4"/>
          <p:cNvSpPr/>
          <p:nvPr/>
        </p:nvSpPr>
        <p:spPr>
          <a:xfrm>
            <a:off x="1390918" y="2055813"/>
            <a:ext cx="303941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1841677" y="2661433"/>
            <a:ext cx="746975" cy="64394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Smiley Face 6"/>
          <p:cNvSpPr/>
          <p:nvPr/>
        </p:nvSpPr>
        <p:spPr>
          <a:xfrm>
            <a:off x="1094702" y="3428999"/>
            <a:ext cx="746975" cy="64394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Smiley Face 7"/>
          <p:cNvSpPr/>
          <p:nvPr/>
        </p:nvSpPr>
        <p:spPr>
          <a:xfrm>
            <a:off x="1854554" y="4115773"/>
            <a:ext cx="746975" cy="64394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Smiley Face 8"/>
          <p:cNvSpPr/>
          <p:nvPr/>
        </p:nvSpPr>
        <p:spPr>
          <a:xfrm>
            <a:off x="1854554" y="4930834"/>
            <a:ext cx="746975" cy="64394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Smiley Face 9"/>
          <p:cNvSpPr/>
          <p:nvPr/>
        </p:nvSpPr>
        <p:spPr>
          <a:xfrm>
            <a:off x="1841676" y="5728522"/>
            <a:ext cx="746975" cy="64394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48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  <p:sp>
        <p:nvSpPr>
          <p:cNvPr id="11" name="Rectangle 10"/>
          <p:cNvSpPr/>
          <p:nvPr/>
        </p:nvSpPr>
        <p:spPr>
          <a:xfrm>
            <a:off x="838200" y="5679276"/>
            <a:ext cx="4082603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أحرص على زيارتم ومواساتهم</a:t>
            </a:r>
            <a:endParaRPr lang="ar-SA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58342" y="3828067"/>
            <a:ext cx="3515933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أتصل به وأقوم بزيارتة</a:t>
            </a:r>
            <a:endParaRPr lang="ar-SA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" y="4500553"/>
            <a:ext cx="3979573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أطلب إليه يعتذر ولا يكرر الخطأ</a:t>
            </a:r>
            <a:endParaRPr lang="ar-SA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88960" y="5108902"/>
            <a:ext cx="3515933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أعلمهم طريقتي في الحفظ</a:t>
            </a:r>
            <a:endParaRPr lang="ar-SA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588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5" name="Rectangle 4"/>
          <p:cNvSpPr/>
          <p:nvPr/>
        </p:nvSpPr>
        <p:spPr>
          <a:xfrm>
            <a:off x="4338033" y="4234636"/>
            <a:ext cx="351593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التواضع</a:t>
            </a:r>
            <a:endParaRPr lang="ar-SA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24270" y="5953689"/>
            <a:ext cx="352881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الرحمة</a:t>
            </a:r>
            <a:endParaRPr lang="ar-SA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895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5" name="Rectangle 4"/>
          <p:cNvSpPr/>
          <p:nvPr/>
        </p:nvSpPr>
        <p:spPr>
          <a:xfrm>
            <a:off x="4338033" y="1182343"/>
            <a:ext cx="3515933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الصدق</a:t>
            </a:r>
            <a:endParaRPr lang="ar-SA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34118" y="2889348"/>
            <a:ext cx="3515933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الأمانة</a:t>
            </a:r>
            <a:endParaRPr lang="ar-SA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781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8" y="0"/>
            <a:ext cx="12192000" cy="6857999"/>
          </a:xfrm>
        </p:spPr>
      </p:pic>
      <p:sp>
        <p:nvSpPr>
          <p:cNvPr id="5" name="Rectangle 4"/>
          <p:cNvSpPr/>
          <p:nvPr/>
        </p:nvSpPr>
        <p:spPr>
          <a:xfrm>
            <a:off x="6827949" y="1519618"/>
            <a:ext cx="3515933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الصدق</a:t>
            </a:r>
            <a:endParaRPr lang="ar-SA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31864" y="4103399"/>
            <a:ext cx="351593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التواضع</a:t>
            </a:r>
            <a:endParaRPr lang="ar-SA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65160" y="1519618"/>
            <a:ext cx="37348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الأمانة</a:t>
            </a:r>
            <a:endParaRPr lang="ar-SA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94738" y="5442509"/>
            <a:ext cx="3515933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الصبر</a:t>
            </a:r>
            <a:endParaRPr lang="ar-SA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68191" y="4725087"/>
            <a:ext cx="351593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الرحمة</a:t>
            </a:r>
            <a:endParaRPr lang="ar-SA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25391" y="6042673"/>
            <a:ext cx="351593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الشجاعة</a:t>
            </a:r>
            <a:endParaRPr lang="ar-SA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915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5" name="Rectangle 4"/>
          <p:cNvSpPr/>
          <p:nvPr/>
        </p:nvSpPr>
        <p:spPr>
          <a:xfrm>
            <a:off x="4456090" y="4247515"/>
            <a:ext cx="351593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الرحمة</a:t>
            </a:r>
            <a:endParaRPr lang="ar-SA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3644" y="4339848"/>
            <a:ext cx="354169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عدم الإثقال عليهم</a:t>
            </a:r>
            <a:endParaRPr lang="ar-SA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56090" y="5888502"/>
            <a:ext cx="351593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حسن المعاملة</a:t>
            </a:r>
            <a:endParaRPr lang="ar-SA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9401" y="5950057"/>
            <a:ext cx="351593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الإحسان اليهم</a:t>
            </a:r>
            <a:endParaRPr lang="ar-SA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696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441017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3654349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35322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6" name="Rectangle 5"/>
          <p:cNvSpPr/>
          <p:nvPr/>
        </p:nvSpPr>
        <p:spPr>
          <a:xfrm>
            <a:off x="5241702" y="2547503"/>
            <a:ext cx="351593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المدينة</a:t>
            </a:r>
            <a:endParaRPr lang="ar-SA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8073" y="3197125"/>
            <a:ext cx="351593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النبوي </a:t>
            </a:r>
            <a:endParaRPr lang="ar-SA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65172" y="5670580"/>
            <a:ext cx="604019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...................................</a:t>
            </a:r>
            <a:endParaRPr lang="ar-SA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783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73910"/>
          </a:xfrm>
        </p:spPr>
      </p:pic>
      <p:sp>
        <p:nvSpPr>
          <p:cNvPr id="5" name="Rectangle 4"/>
          <p:cNvSpPr/>
          <p:nvPr/>
        </p:nvSpPr>
        <p:spPr>
          <a:xfrm>
            <a:off x="3400023" y="5674911"/>
            <a:ext cx="564094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سيدنا محمد صلى الله عليه وسلم</a:t>
            </a:r>
            <a:endParaRPr lang="ar-SA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565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8" y="1"/>
            <a:ext cx="12192000" cy="6857999"/>
          </a:xfrm>
        </p:spPr>
      </p:pic>
      <p:sp>
        <p:nvSpPr>
          <p:cNvPr id="5" name="Left-Right Arrow 4"/>
          <p:cNvSpPr/>
          <p:nvPr/>
        </p:nvSpPr>
        <p:spPr>
          <a:xfrm rot="18250391">
            <a:off x="3924214" y="3892618"/>
            <a:ext cx="3060206" cy="484632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Left-Right Arrow 5"/>
          <p:cNvSpPr/>
          <p:nvPr/>
        </p:nvSpPr>
        <p:spPr>
          <a:xfrm rot="2240704">
            <a:off x="4208072" y="3165102"/>
            <a:ext cx="2367133" cy="484632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Left-Right Arrow 6"/>
          <p:cNvSpPr/>
          <p:nvPr/>
        </p:nvSpPr>
        <p:spPr>
          <a:xfrm rot="2363812">
            <a:off x="4230361" y="4421052"/>
            <a:ext cx="2388629" cy="484632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679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5" name="Rectangle 4"/>
          <p:cNvSpPr/>
          <p:nvPr/>
        </p:nvSpPr>
        <p:spPr>
          <a:xfrm>
            <a:off x="1056069" y="2212653"/>
            <a:ext cx="351593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أسلم عليهم</a:t>
            </a:r>
            <a:endParaRPr lang="ar-SA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9099" y="2936143"/>
            <a:ext cx="351593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أطعمه معه</a:t>
            </a:r>
            <a:endParaRPr lang="ar-SA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3959" y="3819853"/>
            <a:ext cx="351593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أبعده عن الطريق</a:t>
            </a:r>
            <a:endParaRPr lang="ar-SA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1529" y="4543343"/>
            <a:ext cx="351593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أساعده</a:t>
            </a:r>
            <a:endParaRPr lang="ar-SA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11528" y="5419036"/>
            <a:ext cx="3515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أوصل الحاجات وأسلم عليهم</a:t>
            </a:r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178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72440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118637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3183938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4145210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6" name="Rectangle 5"/>
          <p:cNvSpPr/>
          <p:nvPr/>
        </p:nvSpPr>
        <p:spPr>
          <a:xfrm>
            <a:off x="3966694" y="2750849"/>
            <a:ext cx="148107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أبنائه</a:t>
            </a:r>
            <a:endParaRPr lang="ar-SA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56987" y="3258680"/>
            <a:ext cx="148107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عماته</a:t>
            </a:r>
            <a:endParaRPr lang="ar-SA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22125" y="3258680"/>
            <a:ext cx="148107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خالاته</a:t>
            </a:r>
            <a:endParaRPr lang="ar-SA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003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850792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5" name="Rectangle 4"/>
          <p:cNvSpPr/>
          <p:nvPr/>
        </p:nvSpPr>
        <p:spPr>
          <a:xfrm>
            <a:off x="7611414" y="2750849"/>
            <a:ext cx="253713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الدعاء للوالدين</a:t>
            </a:r>
            <a:endParaRPr lang="ar-SA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61398" y="2706983"/>
            <a:ext cx="227956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زيارة الأقارب</a:t>
            </a:r>
            <a:endParaRPr lang="ar-SA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8223" y="2750849"/>
            <a:ext cx="301794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مساعدة المحتاجين</a:t>
            </a:r>
            <a:endParaRPr lang="ar-SA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11414" y="5506927"/>
            <a:ext cx="303941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الإحسان الى الأيتام</a:t>
            </a:r>
            <a:endParaRPr lang="ar-SA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20614" y="5568483"/>
            <a:ext cx="215077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مساعدة الخدم</a:t>
            </a:r>
            <a:endParaRPr lang="ar-SA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55820" y="5506927"/>
            <a:ext cx="3044779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مساعدة الوالدين </a:t>
            </a:r>
            <a:endParaRPr lang="ar-SA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618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  <p:sp>
        <p:nvSpPr>
          <p:cNvPr id="6" name="Rectangle 5"/>
          <p:cNvSpPr/>
          <p:nvPr/>
        </p:nvSpPr>
        <p:spPr>
          <a:xfrm>
            <a:off x="6709893" y="3300753"/>
            <a:ext cx="3696237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التواصل مع الجيران</a:t>
            </a:r>
            <a:endParaRPr lang="ar-SA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37904" y="3331531"/>
            <a:ext cx="399245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تقدير العمال</a:t>
            </a:r>
            <a:endParaRPr lang="ar-SA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41712" y="6079154"/>
            <a:ext cx="303941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زيارة المرضى</a:t>
            </a:r>
            <a:endParaRPr lang="ar-SA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28056" y="6140709"/>
            <a:ext cx="3515933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ملاطفة </a:t>
            </a:r>
            <a:r>
              <a:rPr lang="ar-AE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الصغار</a:t>
            </a:r>
            <a:endParaRPr lang="ar-SA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19707" y="6114106"/>
            <a:ext cx="303941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احترام الكبير</a:t>
            </a:r>
            <a:endParaRPr lang="ar-SA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1572" y="3282631"/>
            <a:ext cx="399245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ادخال السرور الى قلب الصغار</a:t>
            </a:r>
            <a:endParaRPr lang="ar-SA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307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94</Words>
  <Application>Microsoft Office PowerPoint</Application>
  <PresentationFormat>Widescreen</PresentationFormat>
  <Paragraphs>47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Traditional Arabic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Alaa</dc:creator>
  <cp:lastModifiedBy>Admin</cp:lastModifiedBy>
  <cp:revision>38</cp:revision>
  <dcterms:created xsi:type="dcterms:W3CDTF">2017-03-12T04:57:42Z</dcterms:created>
  <dcterms:modified xsi:type="dcterms:W3CDTF">2017-04-14T16:34:49Z</dcterms:modified>
</cp:coreProperties>
</file>