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EEF9-931E-4A69-A7AE-953F235985B8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BFCF-BE86-4CDE-8409-8075019AC9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1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EEF9-931E-4A69-A7AE-953F235985B8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BFCF-BE86-4CDE-8409-8075019AC9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12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EEF9-931E-4A69-A7AE-953F235985B8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BFCF-BE86-4CDE-8409-8075019AC9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155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EEF9-931E-4A69-A7AE-953F235985B8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BFCF-BE86-4CDE-8409-8075019AC9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540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EEF9-931E-4A69-A7AE-953F235985B8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BFCF-BE86-4CDE-8409-8075019AC9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40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EEF9-931E-4A69-A7AE-953F235985B8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BFCF-BE86-4CDE-8409-8075019AC9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152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EEF9-931E-4A69-A7AE-953F235985B8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BFCF-BE86-4CDE-8409-8075019AC9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255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EEF9-931E-4A69-A7AE-953F235985B8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BFCF-BE86-4CDE-8409-8075019AC9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654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EEF9-931E-4A69-A7AE-953F235985B8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BFCF-BE86-4CDE-8409-8075019AC9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518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EEF9-931E-4A69-A7AE-953F235985B8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BFCF-BE86-4CDE-8409-8075019AC9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470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DEEF9-931E-4A69-A7AE-953F235985B8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BFCF-BE86-4CDE-8409-8075019AC9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29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DEEF9-931E-4A69-A7AE-953F235985B8}" type="datetimeFigureOut">
              <a:rPr lang="en-US" smtClean="0"/>
              <a:pPr/>
              <a:t>5/26/2017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DBFCF-BE86-4CDE-8409-8075019AC9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272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2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  <p:sp>
        <p:nvSpPr>
          <p:cNvPr id="5" name="Rectangle 4"/>
          <p:cNvSpPr/>
          <p:nvPr/>
        </p:nvSpPr>
        <p:spPr>
          <a:xfrm>
            <a:off x="4636393" y="2520017"/>
            <a:ext cx="273032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أحمد</a:t>
            </a:r>
          </a:p>
          <a:p>
            <a:pPr algn="ctr"/>
            <a:r>
              <a:rPr lang="ar-AE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ميثاء</a:t>
            </a:r>
            <a:endParaRPr lang="en-US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152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5" name="Rectangle 4"/>
          <p:cNvSpPr/>
          <p:nvPr/>
        </p:nvSpPr>
        <p:spPr>
          <a:xfrm>
            <a:off x="5427178" y="3428999"/>
            <a:ext cx="59266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أبتسم في وجهه وأحسن ضيافته</a:t>
            </a:r>
          </a:p>
        </p:txBody>
      </p:sp>
    </p:spTree>
    <p:extLst>
      <p:ext uri="{BB962C8B-B14F-4D97-AF65-F5344CB8AC3E}">
        <p14:creationId xmlns:p14="http://schemas.microsoft.com/office/powerpoint/2010/main" val="177184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5" name="Rectangle 4"/>
          <p:cNvSpPr/>
          <p:nvPr/>
        </p:nvSpPr>
        <p:spPr>
          <a:xfrm>
            <a:off x="6698600" y="5715831"/>
            <a:ext cx="42066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أساعده في البحث عنه</a:t>
            </a:r>
          </a:p>
        </p:txBody>
      </p:sp>
      <p:sp>
        <p:nvSpPr>
          <p:cNvPr id="6" name="Rectangle 5"/>
          <p:cNvSpPr/>
          <p:nvPr/>
        </p:nvSpPr>
        <p:spPr>
          <a:xfrm>
            <a:off x="9546852" y="4048924"/>
            <a:ext cx="11945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أهنئه</a:t>
            </a:r>
            <a:endParaRPr lang="ar-AE" sz="4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sym typeface="Wingdings 2" panose="05020102010507070707" pitchFamily="18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7704" y="2544484"/>
            <a:ext cx="15937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أساعد</a:t>
            </a:r>
            <a:r>
              <a:rPr lang="ar-JO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ه</a:t>
            </a:r>
            <a:endParaRPr lang="ar-AE" sz="4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sym typeface="Wingdings 2" panose="050201020105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0209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37301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7224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352099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29047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46558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27411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166960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10461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3262" cy="6857999"/>
          </a:xfrm>
        </p:spPr>
      </p:pic>
    </p:spTree>
    <p:extLst>
      <p:ext uri="{BB962C8B-B14F-4D97-AF65-F5344CB8AC3E}">
        <p14:creationId xmlns:p14="http://schemas.microsoft.com/office/powerpoint/2010/main" val="327417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2152" cy="6858000"/>
          </a:xfrm>
        </p:spPr>
      </p:pic>
      <p:sp>
        <p:nvSpPr>
          <p:cNvPr id="5" name="Rectangle 4"/>
          <p:cNvSpPr/>
          <p:nvPr/>
        </p:nvSpPr>
        <p:spPr>
          <a:xfrm>
            <a:off x="8141346" y="5674804"/>
            <a:ext cx="29017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زيارته إذا مرض</a:t>
            </a:r>
          </a:p>
        </p:txBody>
      </p:sp>
      <p:sp>
        <p:nvSpPr>
          <p:cNvPr id="6" name="Rectangle 5"/>
          <p:cNvSpPr/>
          <p:nvPr/>
        </p:nvSpPr>
        <p:spPr>
          <a:xfrm>
            <a:off x="6225757" y="4054457"/>
            <a:ext cx="49055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مساعد</a:t>
            </a:r>
            <a:r>
              <a:rPr lang="ar-JO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ته </a:t>
            </a:r>
            <a:r>
              <a:rPr lang="ar-AE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إذا احتاج المساعد</a:t>
            </a:r>
            <a:r>
              <a:rPr lang="ar-JO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ه</a:t>
            </a:r>
            <a:endParaRPr lang="ar-AE" sz="4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sym typeface="Wingdings 2" panose="05020102010507070707" pitchFamily="18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41346" y="4891583"/>
            <a:ext cx="28135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مشاركته أفراحه</a:t>
            </a:r>
          </a:p>
        </p:txBody>
      </p:sp>
    </p:spTree>
    <p:extLst>
      <p:ext uri="{BB962C8B-B14F-4D97-AF65-F5344CB8AC3E}">
        <p14:creationId xmlns:p14="http://schemas.microsoft.com/office/powerpoint/2010/main" val="393111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45586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8318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  <p:sp>
        <p:nvSpPr>
          <p:cNvPr id="5" name="Rectangle 4"/>
          <p:cNvSpPr/>
          <p:nvPr/>
        </p:nvSpPr>
        <p:spPr>
          <a:xfrm>
            <a:off x="2335599" y="4106593"/>
            <a:ext cx="93908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69106" y="3075683"/>
            <a:ext cx="9390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</a:t>
            </a:r>
            <a:endParaRPr lang="en-US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57302" y="4736009"/>
            <a:ext cx="9390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</a:t>
            </a:r>
            <a:endParaRPr lang="en-US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518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86255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78505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1072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5" name="Rectangle 4"/>
          <p:cNvSpPr/>
          <p:nvPr/>
        </p:nvSpPr>
        <p:spPr>
          <a:xfrm>
            <a:off x="1555481" y="1397202"/>
            <a:ext cx="366158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حب الجار وزيارته </a:t>
            </a:r>
          </a:p>
          <a:p>
            <a:pPr algn="ctr"/>
            <a:r>
              <a:rPr lang="ar-AE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وحمل الهدايا إليه</a:t>
            </a:r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6572" y="3166080"/>
            <a:ext cx="509306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الابتسام في وج</a:t>
            </a:r>
            <a:r>
              <a:rPr lang="ar-JO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ه</a:t>
            </a:r>
            <a:r>
              <a:rPr lang="ar-AE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ه والسلام </a:t>
            </a:r>
          </a:p>
          <a:p>
            <a:pPr algn="ctr"/>
            <a:r>
              <a:rPr lang="ar-AE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عليه والسؤال عن حاله</a:t>
            </a:r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14762" y="5100033"/>
            <a:ext cx="39022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ز</a:t>
            </a:r>
            <a:r>
              <a:rPr lang="ar-JO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ي</a:t>
            </a:r>
            <a:r>
              <a:rPr lang="ar-AE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ارته </a:t>
            </a:r>
            <a:r>
              <a:rPr lang="ar-JO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في</a:t>
            </a:r>
            <a:r>
              <a:rPr lang="ar-AE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 مرضه</a:t>
            </a:r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787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Rectangle 5"/>
          <p:cNvSpPr/>
          <p:nvPr/>
        </p:nvSpPr>
        <p:spPr>
          <a:xfrm>
            <a:off x="1375725" y="0"/>
            <a:ext cx="391806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تعزيته عند المصيبة </a:t>
            </a:r>
          </a:p>
          <a:p>
            <a:pPr algn="ctr"/>
            <a:r>
              <a:rPr lang="ar-AE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ومواساته</a:t>
            </a:r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76339" y="1860381"/>
            <a:ext cx="40174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الصبر عليه واحتمال </a:t>
            </a:r>
          </a:p>
          <a:p>
            <a:pPr algn="ctr"/>
            <a:r>
              <a:rPr lang="ar-AE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الأذى منه</a:t>
            </a:r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5663" y="3306931"/>
            <a:ext cx="320151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تهنئته في فرحه </a:t>
            </a:r>
          </a:p>
          <a:p>
            <a:pPr algn="ctr"/>
            <a:r>
              <a:rPr lang="ar-AE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ومشاركته .</a:t>
            </a:r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1819" y="4946147"/>
            <a:ext cx="44422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مسامحته والتغاضي عن </a:t>
            </a:r>
          </a:p>
          <a:p>
            <a:pPr algn="ctr"/>
            <a:r>
              <a:rPr lang="ar-AE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تقصيره ومعاتبته برفق وأدب</a:t>
            </a:r>
            <a:endParaRPr lang="en-US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518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78997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54591"/>
          </a:xfrm>
        </p:spPr>
      </p:pic>
      <p:sp>
        <p:nvSpPr>
          <p:cNvPr id="6" name="Rectangle 5"/>
          <p:cNvSpPr/>
          <p:nvPr/>
        </p:nvSpPr>
        <p:spPr>
          <a:xfrm>
            <a:off x="1893194" y="609824"/>
            <a:ext cx="91104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إلى حسن معاملة الجار وان نقدم له مما ن</a:t>
            </a:r>
            <a:r>
              <a:rPr lang="ar-JO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صن</a:t>
            </a:r>
            <a:r>
              <a:rPr lang="ar-AE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ع من الطعام</a:t>
            </a:r>
          </a:p>
        </p:txBody>
      </p:sp>
      <p:sp>
        <p:nvSpPr>
          <p:cNvPr id="7" name="Rectangle 6"/>
          <p:cNvSpPr/>
          <p:nvPr/>
        </p:nvSpPr>
        <p:spPr>
          <a:xfrm>
            <a:off x="7544531" y="2038715"/>
            <a:ext cx="345911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زيارته إذا مرض</a:t>
            </a:r>
          </a:p>
        </p:txBody>
      </p:sp>
      <p:sp>
        <p:nvSpPr>
          <p:cNvPr id="8" name="Rectangle 7"/>
          <p:cNvSpPr/>
          <p:nvPr/>
        </p:nvSpPr>
        <p:spPr>
          <a:xfrm>
            <a:off x="5957858" y="2774881"/>
            <a:ext cx="49055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مساعدت</a:t>
            </a:r>
            <a:r>
              <a:rPr lang="ar-JO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ه</a:t>
            </a:r>
            <a:r>
              <a:rPr lang="ar-AE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 إذا إحتاج المساعد</a:t>
            </a:r>
            <a:r>
              <a:rPr lang="ar-JO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ه</a:t>
            </a:r>
            <a:endParaRPr lang="ar-AE" sz="4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sym typeface="Wingdings 2" panose="05020102010507070707" pitchFamily="18" charset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49777" y="3409740"/>
            <a:ext cx="28135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مشاركته أفراحه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47286" y="3995087"/>
            <a:ext cx="37160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مواساته عند المصيبة</a:t>
            </a:r>
          </a:p>
        </p:txBody>
      </p:sp>
    </p:spTree>
    <p:extLst>
      <p:ext uri="{BB962C8B-B14F-4D97-AF65-F5344CB8AC3E}">
        <p14:creationId xmlns:p14="http://schemas.microsoft.com/office/powerpoint/2010/main" val="20831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3228"/>
          </a:xfrm>
        </p:spPr>
      </p:pic>
      <p:sp>
        <p:nvSpPr>
          <p:cNvPr id="5" name="Rectangle 4"/>
          <p:cNvSpPr/>
          <p:nvPr/>
        </p:nvSpPr>
        <p:spPr>
          <a:xfrm>
            <a:off x="5447762" y="5621472"/>
            <a:ext cx="61174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الحرمان من دخول الجنه</a:t>
            </a:r>
            <a:endParaRPr lang="en-US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560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100</Words>
  <Application>Microsoft Office PowerPoint</Application>
  <PresentationFormat>Widescreen</PresentationFormat>
  <Paragraphs>30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Alaa</dc:creator>
  <cp:lastModifiedBy>Admin</cp:lastModifiedBy>
  <cp:revision>35</cp:revision>
  <dcterms:created xsi:type="dcterms:W3CDTF">2017-04-18T03:08:31Z</dcterms:created>
  <dcterms:modified xsi:type="dcterms:W3CDTF">2017-05-26T13:50:01Z</dcterms:modified>
</cp:coreProperties>
</file>