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4DC6-B074-4F9E-95F1-F101BAC8DFF4}" type="datetimeFigureOut">
              <a:rPr lang="ar-AE" smtClean="0"/>
              <a:pPr/>
              <a:t>04/06/1438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0FD-E409-49E4-9354-AB4046B5088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4DC6-B074-4F9E-95F1-F101BAC8DFF4}" type="datetimeFigureOut">
              <a:rPr lang="ar-AE" smtClean="0"/>
              <a:pPr/>
              <a:t>04/06/1438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0FD-E409-49E4-9354-AB4046B5088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4DC6-B074-4F9E-95F1-F101BAC8DFF4}" type="datetimeFigureOut">
              <a:rPr lang="ar-AE" smtClean="0"/>
              <a:pPr/>
              <a:t>04/06/1438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0FD-E409-49E4-9354-AB4046B5088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4DC6-B074-4F9E-95F1-F101BAC8DFF4}" type="datetimeFigureOut">
              <a:rPr lang="ar-AE" smtClean="0"/>
              <a:pPr/>
              <a:t>04/06/1438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0FD-E409-49E4-9354-AB4046B5088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4DC6-B074-4F9E-95F1-F101BAC8DFF4}" type="datetimeFigureOut">
              <a:rPr lang="ar-AE" smtClean="0"/>
              <a:pPr/>
              <a:t>04/06/1438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0FD-E409-49E4-9354-AB4046B5088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4DC6-B074-4F9E-95F1-F101BAC8DFF4}" type="datetimeFigureOut">
              <a:rPr lang="ar-AE" smtClean="0"/>
              <a:pPr/>
              <a:t>04/06/1438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0FD-E409-49E4-9354-AB4046B5088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4DC6-B074-4F9E-95F1-F101BAC8DFF4}" type="datetimeFigureOut">
              <a:rPr lang="ar-AE" smtClean="0"/>
              <a:pPr/>
              <a:t>04/06/1438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0FD-E409-49E4-9354-AB4046B5088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4DC6-B074-4F9E-95F1-F101BAC8DFF4}" type="datetimeFigureOut">
              <a:rPr lang="ar-AE" smtClean="0"/>
              <a:pPr/>
              <a:t>04/06/1438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0FD-E409-49E4-9354-AB4046B5088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4DC6-B074-4F9E-95F1-F101BAC8DFF4}" type="datetimeFigureOut">
              <a:rPr lang="ar-AE" smtClean="0"/>
              <a:pPr/>
              <a:t>04/06/1438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0FD-E409-49E4-9354-AB4046B5088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4DC6-B074-4F9E-95F1-F101BAC8DFF4}" type="datetimeFigureOut">
              <a:rPr lang="ar-AE" smtClean="0"/>
              <a:pPr/>
              <a:t>04/06/1438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0FD-E409-49E4-9354-AB4046B5088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4DC6-B074-4F9E-95F1-F101BAC8DFF4}" type="datetimeFigureOut">
              <a:rPr lang="ar-AE" smtClean="0"/>
              <a:pPr/>
              <a:t>04/06/1438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A0FD-E409-49E4-9354-AB4046B50882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34DC6-B074-4F9E-95F1-F101BAC8DFF4}" type="datetimeFigureOut">
              <a:rPr lang="ar-AE" smtClean="0"/>
              <a:pPr/>
              <a:t>04/06/1438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A0FD-E409-49E4-9354-AB4046B50882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548680"/>
            <a:ext cx="8181975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452438"/>
            <a:ext cx="81629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48296" y="2996952"/>
            <a:ext cx="5791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يكسب الفرد المعرفة بالعلم الشرعي وكيفية أداء العبادة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847206" y="3645024"/>
            <a:ext cx="5020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يتحلى بحسن الخلق فيحسن التعامل مع الآخرين</a:t>
            </a:r>
            <a:endParaRPr lang="ar-AE" sz="2400" dirty="0"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03108" y="4365104"/>
            <a:ext cx="3365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يكسبه الثقة بالنفس والطمأنينة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199592" y="5085184"/>
            <a:ext cx="5668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يكسبه قدرات عقلية عالية فيوسع من مداركه ومواهبه</a:t>
            </a:r>
            <a:endParaRPr lang="ar-AE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476672"/>
            <a:ext cx="81534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90488"/>
            <a:ext cx="81153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574412" y="2708920"/>
            <a:ext cx="5343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أحبه الناس وأخذوا منه العلم وتأثر به غير المسلمين</a:t>
            </a:r>
            <a:endParaRPr lang="ar-AE" sz="2400" dirty="0">
              <a:solidFill>
                <a:srgbClr val="00206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71600" y="2060848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الحكمة والموعظة الحسنة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2451276" y="1412776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التواضع للمتعلم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4427984" y="2060848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البعد عن التشدد في الأمور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5042420" y="1412776"/>
            <a:ext cx="237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اللين والرحمة بالمتعلم</a:t>
            </a:r>
            <a:endParaRPr lang="ar-AE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76672"/>
            <a:ext cx="8143875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0" y="6021288"/>
            <a:ext cx="7493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يساهم في نفع الآخرين فيعمل على نشر الثقافة ويساهم في رفعة الوطن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371142" y="5157192"/>
            <a:ext cx="7122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يتعلم ويعلّم غيره وينفع نفسه وغيره فأحب الناس إلى الله أنفعهم للناس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0" y="3933056"/>
            <a:ext cx="5580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لم يرفع بذلك رأساً ولم يقبل هدى الله فلم ينتفع ولم ينفع غيره</a:t>
            </a:r>
            <a:endParaRPr lang="ar-AE" sz="2000" dirty="0"/>
          </a:p>
        </p:txBody>
      </p:sp>
      <p:sp>
        <p:nvSpPr>
          <p:cNvPr id="6" name="مستطيل 5"/>
          <p:cNvSpPr/>
          <p:nvPr/>
        </p:nvSpPr>
        <p:spPr>
          <a:xfrm>
            <a:off x="611560" y="3212976"/>
            <a:ext cx="4968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لهم قلوب حافظة لكن ليست لهم أفهام ثاقبة وقد ينفع غيره</a:t>
            </a:r>
            <a:endParaRPr lang="ar-AE" sz="2000" dirty="0">
              <a:solidFill>
                <a:srgbClr val="00206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05681" y="2564904"/>
            <a:ext cx="3943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فقه في دين الله تعالى وانتفع به فعلم وتعلم</a:t>
            </a:r>
            <a:endParaRPr lang="ar-AE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142875"/>
            <a:ext cx="80867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697921" y="2708920"/>
            <a:ext cx="1795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مجانية ومتنوعة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1213990" y="3068960"/>
            <a:ext cx="5559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يؤخذ من مصدره الموثوق ومن الجهات الرسمية 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255162" y="2708920"/>
            <a:ext cx="3926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تروج بعض المواقع للخروج عن طاعة الحاكم</a:t>
            </a:r>
            <a:endParaRPr lang="ar-AE" sz="2000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0024" y="2348880"/>
            <a:ext cx="392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تنقل بعض المواقع أفكاراً مشبوهة تدعو للهدم</a:t>
            </a:r>
            <a:endParaRPr lang="ar-AE" sz="2000" dirty="0"/>
          </a:p>
        </p:txBody>
      </p:sp>
      <p:sp>
        <p:nvSpPr>
          <p:cNvPr id="7" name="مستطيل 6"/>
          <p:cNvSpPr/>
          <p:nvPr/>
        </p:nvSpPr>
        <p:spPr>
          <a:xfrm>
            <a:off x="611029" y="1844824"/>
            <a:ext cx="3570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بعض المواقع تنقل معلومات غير صحيحة</a:t>
            </a:r>
            <a:endParaRPr lang="ar-AE" sz="2000" dirty="0">
              <a:solidFill>
                <a:srgbClr val="00206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499992" y="227687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سهولة الوصول إليها</a:t>
            </a:r>
            <a:endParaRPr lang="ar-AE" sz="2400" dirty="0">
              <a:solidFill>
                <a:srgbClr val="00206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139952" y="1844824"/>
            <a:ext cx="3384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كثرتها ويمكن حفظها ونقلها </a:t>
            </a:r>
            <a:endParaRPr lang="ar-AE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476673"/>
            <a:ext cx="818197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598184" y="479715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ينال رضا الله تعالى</a:t>
            </a:r>
            <a:endParaRPr lang="ar-AE" sz="2400" dirty="0">
              <a:solidFill>
                <a:srgbClr val="00206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19000" y="4149080"/>
            <a:ext cx="24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السكينة ولين الجانب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2897420" y="4149080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التواضع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4232036" y="4149080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الاحترام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5534464" y="4149080"/>
            <a:ext cx="102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لاجتهاد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AE" sz="2000" dirty="0"/>
          </a:p>
        </p:txBody>
      </p:sp>
      <p:sp>
        <p:nvSpPr>
          <p:cNvPr id="8" name="مستطيل 7"/>
          <p:cNvSpPr/>
          <p:nvPr/>
        </p:nvSpPr>
        <p:spPr>
          <a:xfrm>
            <a:off x="2320316" y="5805264"/>
            <a:ext cx="4331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ينال حظه من العلم ويستفيد من علم معلمه</a:t>
            </a:r>
            <a:endParaRPr lang="ar-AE" sz="2400" dirty="0">
              <a:solidFill>
                <a:srgbClr val="00206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692614" y="5301208"/>
            <a:ext cx="288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يحبه المعلم ويحترمه الناس</a:t>
            </a:r>
            <a:endParaRPr lang="ar-AE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2656"/>
            <a:ext cx="813435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83568" y="5589240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التواضع والاحترام</a:t>
            </a:r>
            <a:endParaRPr lang="ar-AE" sz="2000" dirty="0"/>
          </a:p>
        </p:txBody>
      </p:sp>
      <p:sp>
        <p:nvSpPr>
          <p:cNvPr id="4" name="مستطيل 3"/>
          <p:cNvSpPr/>
          <p:nvPr/>
        </p:nvSpPr>
        <p:spPr>
          <a:xfrm>
            <a:off x="-180528" y="5013176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الصبر والتحمّل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>
            <a:off x="2051720" y="5589240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المواظبة والاستمرار</a:t>
            </a:r>
            <a:endParaRPr lang="ar-AE" sz="2000" dirty="0"/>
          </a:p>
        </p:txBody>
      </p:sp>
      <p:sp>
        <p:nvSpPr>
          <p:cNvPr id="6" name="مستطيل 5"/>
          <p:cNvSpPr/>
          <p:nvPr/>
        </p:nvSpPr>
        <p:spPr>
          <a:xfrm>
            <a:off x="3131840" y="5013176"/>
            <a:ext cx="1697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الجد والنشاط</a:t>
            </a:r>
            <a:endParaRPr lang="ar-AE" sz="2000" dirty="0"/>
          </a:p>
        </p:txBody>
      </p:sp>
      <p:sp>
        <p:nvSpPr>
          <p:cNvPr id="7" name="مستطيل 6"/>
          <p:cNvSpPr/>
          <p:nvPr/>
        </p:nvSpPr>
        <p:spPr>
          <a:xfrm>
            <a:off x="2004751" y="3789040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جميع العلوم نافعة ومفيدة</a:t>
            </a:r>
            <a:endParaRPr lang="ar-AE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414338"/>
            <a:ext cx="81248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801676" y="5229200"/>
            <a:ext cx="447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أساس تقدّم المجتمع وأساس حضارته </a:t>
            </a:r>
            <a:endParaRPr lang="ar-AE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476672"/>
            <a:ext cx="812482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868145" y="5445224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لقراءة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1619673" y="5445224"/>
            <a:ext cx="1368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المؤتمرات</a:t>
            </a:r>
            <a:endParaRPr lang="ar-AE" sz="2400" dirty="0"/>
          </a:p>
        </p:txBody>
      </p:sp>
      <p:sp>
        <p:nvSpPr>
          <p:cNvPr id="8" name="مستطيل 7"/>
          <p:cNvSpPr/>
          <p:nvPr/>
        </p:nvSpPr>
        <p:spPr>
          <a:xfrm>
            <a:off x="3347865" y="5445224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المحاضرات</a:t>
            </a:r>
            <a:endParaRPr lang="ar-AE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95250"/>
            <a:ext cx="81629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 rot="21170413">
            <a:off x="649477" y="5089133"/>
            <a:ext cx="29216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التخلف الثقافي والاقتصادي والفقر وسوء التعامل مع الناس</a:t>
            </a:r>
            <a:endParaRPr lang="ar-AE" sz="2000" dirty="0"/>
          </a:p>
        </p:txBody>
      </p:sp>
      <p:sp>
        <p:nvSpPr>
          <p:cNvPr id="4" name="مستطيل 3"/>
          <p:cNvSpPr/>
          <p:nvPr/>
        </p:nvSpPr>
        <p:spPr>
          <a:xfrm rot="21337449">
            <a:off x="-8397" y="3982798"/>
            <a:ext cx="3796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كلاهما يوضح فضل العلم ومكانة العالم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 rot="21253632">
            <a:off x="-4887" y="3371106"/>
            <a:ext cx="3868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علو مكانة طالب العلم والعلماء على الجاهل</a:t>
            </a:r>
            <a:endParaRPr lang="ar-AE" sz="2000" dirty="0"/>
          </a:p>
        </p:txBody>
      </p:sp>
      <p:sp>
        <p:nvSpPr>
          <p:cNvPr id="6" name="مستطيل 5"/>
          <p:cNvSpPr/>
          <p:nvPr/>
        </p:nvSpPr>
        <p:spPr>
          <a:xfrm rot="21357781">
            <a:off x="612479" y="2614291"/>
            <a:ext cx="2928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طلب العلم</a:t>
            </a:r>
            <a:endParaRPr lang="ar-AE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85725"/>
            <a:ext cx="808672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076056" y="6381328"/>
            <a:ext cx="2777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نور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والجهل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ظلام</a:t>
            </a:r>
            <a:endParaRPr lang="ar-AE" sz="2000" dirty="0"/>
          </a:p>
        </p:txBody>
      </p:sp>
      <p:sp>
        <p:nvSpPr>
          <p:cNvPr id="4" name="مستطيل 3"/>
          <p:cNvSpPr/>
          <p:nvPr/>
        </p:nvSpPr>
        <p:spPr>
          <a:xfrm>
            <a:off x="2123728" y="3933056"/>
            <a:ext cx="1152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متقدم ومتطور</a:t>
            </a:r>
            <a:endParaRPr lang="ar-AE" sz="2000" dirty="0"/>
          </a:p>
        </p:txBody>
      </p:sp>
      <p:sp>
        <p:nvSpPr>
          <p:cNvPr id="5" name="مستطيل 4"/>
          <p:cNvSpPr/>
          <p:nvPr/>
        </p:nvSpPr>
        <p:spPr>
          <a:xfrm>
            <a:off x="4139952" y="3933056"/>
            <a:ext cx="1098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 حضارة بدون علم</a:t>
            </a:r>
            <a:endParaRPr lang="ar-AE" sz="2000" dirty="0"/>
          </a:p>
        </p:txBody>
      </p:sp>
      <p:sp>
        <p:nvSpPr>
          <p:cNvPr id="6" name="مستطيل 5"/>
          <p:cNvSpPr/>
          <p:nvPr/>
        </p:nvSpPr>
        <p:spPr>
          <a:xfrm>
            <a:off x="5940152" y="3933056"/>
            <a:ext cx="1170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واجب على طالب العلم</a:t>
            </a:r>
            <a:endParaRPr lang="ar-AE" sz="2000" dirty="0"/>
          </a:p>
        </p:txBody>
      </p:sp>
      <p:sp>
        <p:nvSpPr>
          <p:cNvPr id="7" name="مستطيل 6"/>
          <p:cNvSpPr/>
          <p:nvPr/>
        </p:nvSpPr>
        <p:spPr>
          <a:xfrm>
            <a:off x="1259632" y="2564904"/>
            <a:ext cx="1170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رسول الله المعلم الأول</a:t>
            </a:r>
            <a:endParaRPr lang="ar-AE" sz="2000" dirty="0"/>
          </a:p>
        </p:txBody>
      </p:sp>
      <p:sp>
        <p:nvSpPr>
          <p:cNvPr id="8" name="مستطيل 7"/>
          <p:cNvSpPr/>
          <p:nvPr/>
        </p:nvSpPr>
        <p:spPr>
          <a:xfrm>
            <a:off x="3131840" y="2132856"/>
            <a:ext cx="1170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العلماء ورثة الأنبياء</a:t>
            </a:r>
            <a:endParaRPr lang="ar-AE" sz="2000" dirty="0"/>
          </a:p>
        </p:txBody>
      </p:sp>
      <p:sp>
        <p:nvSpPr>
          <p:cNvPr id="9" name="مستطيل 8"/>
          <p:cNvSpPr/>
          <p:nvPr/>
        </p:nvSpPr>
        <p:spPr>
          <a:xfrm>
            <a:off x="5004048" y="2204864"/>
            <a:ext cx="1098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جميع العلوم النافعة</a:t>
            </a:r>
            <a:endParaRPr lang="ar-AE" sz="2000" dirty="0"/>
          </a:p>
        </p:txBody>
      </p:sp>
      <p:sp>
        <p:nvSpPr>
          <p:cNvPr id="10" name="مستطيل 9"/>
          <p:cNvSpPr/>
          <p:nvPr/>
        </p:nvSpPr>
        <p:spPr>
          <a:xfrm>
            <a:off x="6588224" y="2564904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العلماء على منابر من نور</a:t>
            </a:r>
            <a:endParaRPr lang="ar-AE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476672"/>
            <a:ext cx="809625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649098" y="6021288"/>
            <a:ext cx="6484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الدعوة إلى التفكر والتأمل في الآفاق الكونية وفي النفس البشرية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1176231" y="4005064"/>
            <a:ext cx="6101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 جميع العلوم نافعة و لا يمكن الاستغناء عن أي نوع منها</a:t>
            </a:r>
            <a:endParaRPr lang="ar-AE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90525"/>
            <a:ext cx="81438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51520" y="3356992"/>
            <a:ext cx="3353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المال قد يضر </a:t>
            </a:r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ويهلك صاحبه</a:t>
            </a:r>
            <a:endParaRPr lang="ar-AE" sz="2000" dirty="0"/>
          </a:p>
        </p:txBody>
      </p:sp>
      <p:sp>
        <p:nvSpPr>
          <p:cNvPr id="4" name="مستطيل 3"/>
          <p:cNvSpPr/>
          <p:nvPr/>
        </p:nvSpPr>
        <p:spPr>
          <a:xfrm>
            <a:off x="4192165" y="3356992"/>
            <a:ext cx="1789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ينفع و لا يضر</a:t>
            </a:r>
            <a:endParaRPr lang="ar-AE" sz="2000" dirty="0">
              <a:solidFill>
                <a:srgbClr val="00206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03648" y="299695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منفعته مؤقتة ومحدودة</a:t>
            </a:r>
            <a:endParaRPr lang="ar-AE" sz="2000" dirty="0"/>
          </a:p>
        </p:txBody>
      </p:sp>
      <p:sp>
        <p:nvSpPr>
          <p:cNvPr id="6" name="مستطيل 5"/>
          <p:cNvSpPr/>
          <p:nvPr/>
        </p:nvSpPr>
        <p:spPr>
          <a:xfrm>
            <a:off x="4063924" y="2996952"/>
            <a:ext cx="1917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منفعته دائمة وواسعة</a:t>
            </a:r>
            <a:endParaRPr lang="ar-AE" sz="2000" dirty="0">
              <a:solidFill>
                <a:srgbClr val="00206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28476" y="2132856"/>
            <a:ext cx="4180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كلاهما نافعان و لا يمكن الاستغناء عنهما</a:t>
            </a:r>
            <a:endParaRPr lang="ar-AE" sz="2400" dirty="0"/>
          </a:p>
        </p:txBody>
      </p:sp>
      <p:sp>
        <p:nvSpPr>
          <p:cNvPr id="8" name="مستطيل 7"/>
          <p:cNvSpPr/>
          <p:nvPr/>
        </p:nvSpPr>
        <p:spPr>
          <a:xfrm>
            <a:off x="683568" y="3933056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 أفضل من المال لأن منفعته أشمل وأعم وأدوم</a:t>
            </a:r>
            <a:endParaRPr lang="ar-AE" sz="2400" dirty="0">
              <a:solidFill>
                <a:srgbClr val="00206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74242" y="5157192"/>
            <a:ext cx="7050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الإنسان لا قيمة له بدون العلم ويكون دوره قليل في تطور المجتمع </a:t>
            </a:r>
            <a:endParaRPr lang="ar-AE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8748463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021288"/>
            <a:ext cx="5238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548680"/>
            <a:ext cx="818197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428625"/>
            <a:ext cx="81724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331640" y="5805264"/>
            <a:ext cx="6480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تكتب له صدقة جارية ينال أجرها إلى يوم القيامة 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4785304" y="4725144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رضا الملائكة عن طالب العلم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4786906" y="4077072"/>
            <a:ext cx="299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طلب العلم سبب لدخول الجنة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3023731" y="1772816"/>
            <a:ext cx="4685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لبيان أهمية الكتابة في تقييد العلم ونقله للناس</a:t>
            </a:r>
            <a:endParaRPr lang="ar-AE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620688"/>
            <a:ext cx="816292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124744"/>
            <a:ext cx="8039100" cy="556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38290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877272"/>
            <a:ext cx="5810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51520" y="3717032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يكتسب معرفة في تصميم المباني والديكورات وتطوير الصناعة</a:t>
            </a:r>
            <a:endParaRPr lang="ar-AE" sz="2400" dirty="0"/>
          </a:p>
        </p:txBody>
      </p:sp>
      <p:sp>
        <p:nvSpPr>
          <p:cNvPr id="6" name="مستطيل 5"/>
          <p:cNvSpPr/>
          <p:nvPr/>
        </p:nvSpPr>
        <p:spPr>
          <a:xfrm>
            <a:off x="1403648" y="5877272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تغيير المعنى والفهم الخطأ لمفهوم الآية الكريمة</a:t>
            </a:r>
            <a:endParaRPr lang="ar-AE" sz="2400" dirty="0"/>
          </a:p>
        </p:txBody>
      </p:sp>
      <p:sp>
        <p:nvSpPr>
          <p:cNvPr id="7" name="مستطيل 6"/>
          <p:cNvSpPr/>
          <p:nvPr/>
        </p:nvSpPr>
        <p:spPr>
          <a:xfrm>
            <a:off x="508542" y="5229200"/>
            <a:ext cx="6583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أهمية اللغة العربية وعلاقاتها بتلاوة القرآن الكريم وفهم معانيه</a:t>
            </a:r>
            <a:endParaRPr lang="ar-AE" sz="2400" dirty="0"/>
          </a:p>
        </p:txBody>
      </p:sp>
      <p:sp>
        <p:nvSpPr>
          <p:cNvPr id="8" name="مستطيل 7"/>
          <p:cNvSpPr/>
          <p:nvPr/>
        </p:nvSpPr>
        <p:spPr>
          <a:xfrm>
            <a:off x="669909" y="3284984"/>
            <a:ext cx="4663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يكتسب معرفة بكيفية استخدام التكنولوجيا والانتفاع بها</a:t>
            </a:r>
            <a:endParaRPr lang="ar-AE" sz="2000" dirty="0">
              <a:solidFill>
                <a:srgbClr val="00206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971" y="2780928"/>
            <a:ext cx="4950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التواصل مع العالم والحصول على المعرفة والعلم</a:t>
            </a:r>
            <a:endParaRPr lang="ar-AE" sz="2400" dirty="0"/>
          </a:p>
        </p:txBody>
      </p:sp>
      <p:sp>
        <p:nvSpPr>
          <p:cNvPr id="10" name="مستطيل 9"/>
          <p:cNvSpPr/>
          <p:nvPr/>
        </p:nvSpPr>
        <p:spPr>
          <a:xfrm>
            <a:off x="987303" y="2348880"/>
            <a:ext cx="4346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يدرك قدرة الله في خلقه ويزداد إيمانه ويكسب خبرة</a:t>
            </a:r>
            <a:endParaRPr lang="ar-AE" sz="2000" dirty="0">
              <a:solidFill>
                <a:srgbClr val="00206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168442" y="1844824"/>
            <a:ext cx="4164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التفقه في الدين والإلمام بالعلوم الشرعية</a:t>
            </a:r>
            <a:endParaRPr lang="ar-AE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09538"/>
            <a:ext cx="81534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33178" y="5661248"/>
            <a:ext cx="7335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تلاوة القرآن الكريم والقراءة المستمرة للقصص والمجلات وقواعدها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1899312" y="4941168"/>
            <a:ext cx="5306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الحفاظ عليها بتعلمها والتحدث بها وتعليمها للآخرين</a:t>
            </a:r>
            <a:endParaRPr lang="ar-AE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620688"/>
            <a:ext cx="809625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404664"/>
            <a:ext cx="8048625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570717" y="5517232"/>
            <a:ext cx="477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دعاء الملائكة وأهل السموات و </a:t>
            </a:r>
            <a:r>
              <a:rPr lang="ar-AE" sz="2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الأرضين</a:t>
            </a:r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للعالم</a:t>
            </a:r>
            <a:endParaRPr lang="ar-AE" sz="2400" dirty="0"/>
          </a:p>
        </p:txBody>
      </p:sp>
      <p:sp>
        <p:nvSpPr>
          <p:cNvPr id="4" name="مستطيل 3"/>
          <p:cNvSpPr/>
          <p:nvPr/>
        </p:nvSpPr>
        <p:spPr>
          <a:xfrm>
            <a:off x="1115616" y="4365104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تقديم العالم لإمامة الناس في الصلاة</a:t>
            </a:r>
            <a:endParaRPr lang="ar-AE" sz="2400" dirty="0"/>
          </a:p>
        </p:txBody>
      </p:sp>
      <p:sp>
        <p:nvSpPr>
          <p:cNvPr id="5" name="مستطيل 4"/>
          <p:cNvSpPr/>
          <p:nvPr/>
        </p:nvSpPr>
        <p:spPr>
          <a:xfrm>
            <a:off x="2702163" y="3573016"/>
            <a:ext cx="4647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العلماء أكثر الناس خشية وخوفاً من الله تعالى</a:t>
            </a:r>
            <a:endParaRPr lang="ar-AE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422</Words>
  <Application>Microsoft Office PowerPoint</Application>
  <PresentationFormat>عرض على الشاشة (3:4)‏</PresentationFormat>
  <Paragraphs>74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</vt:vector>
  </TitlesOfParts>
  <Company>MOE 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admin</cp:lastModifiedBy>
  <cp:revision>94</cp:revision>
  <dcterms:created xsi:type="dcterms:W3CDTF">2017-02-15T07:11:00Z</dcterms:created>
  <dcterms:modified xsi:type="dcterms:W3CDTF">2017-03-02T06:50:03Z</dcterms:modified>
</cp:coreProperties>
</file>