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81" r:id="rId4"/>
    <p:sldId id="282" r:id="rId5"/>
    <p:sldId id="283" r:id="rId6"/>
    <p:sldId id="285" r:id="rId7"/>
    <p:sldId id="284" r:id="rId8"/>
    <p:sldId id="28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F2C3D9-CA36-4048-968C-7AEAD09FC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5409203-78C6-4D2E-8AB3-BBFB194A0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04EA034-BF20-4D61-AB3E-E382C55FF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8796EE4-DAED-4274-A475-7539DE297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1D22300-8D6D-4E3C-B542-CEDFC6449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10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FA0DF4-7BAC-4D9A-8049-20B6D3CC9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BCDD9A0-0471-4CA9-AC49-047DC82962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AAD44D9-B1E2-44D8-B0A0-1E0CA2231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62FF31-0B06-4962-9B4B-5A4FC797E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6C5EBF-2922-493C-8A15-03871238F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20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20E1241-0871-4B56-A2E3-A4304858C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46D8DD0-4A4F-4569-8968-A84439956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18C622-BDC7-4563-95C8-ABADD6A5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1801FA-FC73-4940-AEBC-796AF85B9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03F8E8-6D1B-45F1-A5F9-1995975AE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8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44832D-636B-47DD-95A1-E805129F7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7260B2-A0D1-49C6-9211-EBFE1E023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7E5F35D-E039-47CA-8121-CBD25E462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82A6AD5-CCA6-4481-9844-C1BD8CDD5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509C60F-0B50-45F4-ACB1-1D67ABF9C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2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16D38F-26A7-4AED-BC4B-A0ADD9BF4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ACACE01-5B8E-4B52-89DC-1A1BAD68E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F917D91-EDE1-4075-B9F4-87CFF85AB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4C4C1F-B192-43AC-8F2C-70978070E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EBB0957-2E3C-484E-9147-63B60278F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1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064FDD-E77B-4839-BA1E-862FB64B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9CB49F-D83A-41C5-996D-ABE195655F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F19B658-E947-4B61-BBC8-58951EFAEC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A282834-D3E2-4723-BDBD-A61969B6A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71B9C6A-84DE-420E-8473-770D50863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E552529-47E2-4EC7-9810-A5A23F9E6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32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74F03E-0BFC-484D-B074-4AEEBD68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7C80E91-F038-46AB-A725-9C3CC856C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103A5A0-3467-4374-B75A-515E2C9DB4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7417740-D72E-4F50-AE34-DF53B4D022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1591C3B-D142-49D2-8630-B24B1F5DE6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6ECCDCA-9232-46BE-A512-D5ADF4A1B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7D0BFDB-FBCB-49BE-8114-DB21A2A39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E694E20-1728-4B61-A95C-0A22DE765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5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7B5067-23E1-4AA1-8A97-61B105CCE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FA22F42-0800-4256-9E59-8FA9F3789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55714E9-A6EC-47D0-85E8-420D60242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AFE8F91-1EE7-4B16-80D5-3C24513B9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FF1CBF0-C98F-408C-89C8-489DEEFCE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AEBF130-3480-47C6-9420-578B5A2F5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DDF5CF5-B793-41DC-B436-9B1AB0E95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1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B7A699-B13E-4EB1-830F-4BD975BD3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C6B493-FAD3-4CC6-88B5-25DCFED4B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B52EE78-B796-4730-AC4D-AF36595E0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75C7116-D4B9-49E9-9DFC-007DCF76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D397208-1C3A-4DA8-9B2A-DA683D150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866D39B-6952-4D0A-B904-DB5A8FAD6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7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2F4D06-EF8A-409E-829C-B9E6993DF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1DA920E-B163-4A7D-B744-9A3143E39F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E78C43F-79C2-40CC-B503-156374699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2B5EA1B-CE66-453C-955A-9B03B45A9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A6510E0-ACF0-4FF9-BAD7-8FC1C5F0D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202B4B4-EBBA-48A7-9D93-029C93186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3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9CD09E8-C477-4591-BEF0-221939BDE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CA51932-9A00-4A68-9B14-3F1BC9EA1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51A034-37B6-4D95-AAB0-8D3AB74002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9D09-2018-4BA6-BE3B-58A030EB1B47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0DFB27-41B3-459B-B972-3AF7A69C3D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A31FB52-B0C7-4BAE-B7B8-63518B1F06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33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xmlns="" id="{8E826BA5-467C-4A45-BE01-02657EC1A9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3" y="480060"/>
            <a:ext cx="11237976" cy="5897880"/>
          </a:xfrm>
        </p:spPr>
      </p:pic>
    </p:spTree>
    <p:extLst>
      <p:ext uri="{BB962C8B-B14F-4D97-AF65-F5344CB8AC3E}">
        <p14:creationId xmlns:p14="http://schemas.microsoft.com/office/powerpoint/2010/main" val="3398954779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5998F79F-2AE3-4228-9332-2738723B2D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897880"/>
          </a:xfrm>
        </p:spPr>
      </p:pic>
    </p:spTree>
    <p:extLst>
      <p:ext uri="{BB962C8B-B14F-4D97-AF65-F5344CB8AC3E}">
        <p14:creationId xmlns:p14="http://schemas.microsoft.com/office/powerpoint/2010/main" val="1702873970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F93BCC19-0A3B-4942-B4FE-709AEF932E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59"/>
            <a:ext cx="11237976" cy="5897879"/>
          </a:xfrm>
        </p:spPr>
      </p:pic>
    </p:spTree>
    <p:extLst>
      <p:ext uri="{BB962C8B-B14F-4D97-AF65-F5344CB8AC3E}">
        <p14:creationId xmlns:p14="http://schemas.microsoft.com/office/powerpoint/2010/main" val="3745368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document, text&#10;&#10;Description automatically generated">
            <a:extLst>
              <a:ext uri="{FF2B5EF4-FFF2-40B4-BE49-F238E27FC236}">
                <a16:creationId xmlns:a16="http://schemas.microsoft.com/office/drawing/2014/main" xmlns="" id="{8B8BF0D9-5B79-468F-BB2D-1C3AC30393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897880"/>
          </a:xfrm>
        </p:spPr>
      </p:pic>
    </p:spTree>
    <p:extLst>
      <p:ext uri="{BB962C8B-B14F-4D97-AF65-F5344CB8AC3E}">
        <p14:creationId xmlns:p14="http://schemas.microsoft.com/office/powerpoint/2010/main" val="213009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4566EE8A-F565-4233-BAA5-45C7F020C6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5" cy="5897879"/>
          </a:xfrm>
        </p:spPr>
      </p:pic>
    </p:spTree>
    <p:extLst>
      <p:ext uri="{BB962C8B-B14F-4D97-AF65-F5344CB8AC3E}">
        <p14:creationId xmlns:p14="http://schemas.microsoft.com/office/powerpoint/2010/main" val="3539786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4A4AA61C-B5D1-4B40-8169-C87A44FD43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5" cy="589788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9DEA26C-0E6B-4785-9070-69A1F961F253}"/>
              </a:ext>
            </a:extLst>
          </p:cNvPr>
          <p:cNvSpPr txBox="1"/>
          <p:nvPr/>
        </p:nvSpPr>
        <p:spPr>
          <a:xfrm>
            <a:off x="834886" y="1173125"/>
            <a:ext cx="101750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دخول من لا موهبة لديه ولا ثقافة إلى عالم الكتابة والتأليف ، وتُعتبر هذه الظاهرة مشكلة لأن للكتابة متطلبات ومهارات لا يملكها كل الأشخاص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02668D9-0F3F-4083-8C48-D52E8D3F3420}"/>
              </a:ext>
            </a:extLst>
          </p:cNvPr>
          <p:cNvSpPr txBox="1"/>
          <p:nvPr/>
        </p:nvSpPr>
        <p:spPr>
          <a:xfrm>
            <a:off x="1179443" y="3248212"/>
            <a:ext cx="98121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لأنه يرى أن هذه الظاهرة لا تعدو عن كونها تخبطاً وموضة ، مما يوحي بعدم أهمية هذا الأمر ليتم دراسته 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43EB827-9F9C-4B81-BAF9-99407305A896}"/>
              </a:ext>
            </a:extLst>
          </p:cNvPr>
          <p:cNvSpPr txBox="1"/>
          <p:nvPr/>
        </p:nvSpPr>
        <p:spPr>
          <a:xfrm>
            <a:off x="834887" y="4679448"/>
            <a:ext cx="102096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هي ظاهرة لا تستحق الدراسة ؛ لأن أي شخص يكتب دون أن يملك مهارات وملكات الكتابة سيكون مصيره الفشل ما لم يؤثر على القارئين 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088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BFBAB52B-B3B0-408C-B397-B3DE6E21F0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897880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15EF064-6615-4063-B32E-A2F90BB048B6}"/>
              </a:ext>
            </a:extLst>
          </p:cNvPr>
          <p:cNvSpPr txBox="1"/>
          <p:nvPr/>
        </p:nvSpPr>
        <p:spPr>
          <a:xfrm>
            <a:off x="834886" y="1665494"/>
            <a:ext cx="10175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لأن للكتابة متطلبات ومهارات لا يملكها كل الأشخاص ، كما أن الكاتب الحق هو الذي يجعلك تدرك عمقاً  جديداً كلما أعدت قراءة كتابه ، وهو أيضاً من يستطيع أن يوصل فكرته ببراعة ومهارة للمتلقي مهما كانت جرأتها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122F7920-281D-4B83-82D5-E8C2BF96A70F}"/>
              </a:ext>
            </a:extLst>
          </p:cNvPr>
          <p:cNvSpPr txBox="1"/>
          <p:nvPr/>
        </p:nvSpPr>
        <p:spPr>
          <a:xfrm>
            <a:off x="834886" y="3353616"/>
            <a:ext cx="10109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قد يكون التخبط أو الموضة ( البرستيج ) أو البحث عن الشهرة ، وهذا إن دل فإنما يدل على حب الظهور والتقليد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8DB69B5-DE1B-4559-A798-454B4ECD5A0B}"/>
              </a:ext>
            </a:extLst>
          </p:cNvPr>
          <p:cNvSpPr txBox="1"/>
          <p:nvPr/>
        </p:nvSpPr>
        <p:spPr>
          <a:xfrm>
            <a:off x="834886" y="5505979"/>
            <a:ext cx="10175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ليس من يكتب بالحبر كمن يكتب بدم القلب ( جبران خليل جبران )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905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126745E9-7BC6-4AAF-B09B-798FE7F4E9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66808"/>
            <a:ext cx="11237975" cy="5897879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1654877-BEDE-496F-A0C8-D61EA80DB349}"/>
              </a:ext>
            </a:extLst>
          </p:cNvPr>
          <p:cNvSpPr txBox="1"/>
          <p:nvPr/>
        </p:nvSpPr>
        <p:spPr>
          <a:xfrm>
            <a:off x="1987827" y="1132755"/>
            <a:ext cx="8598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بالموهبة ، والإبداع ، وعمق الفكرة والذكاء في إيصالها للمتلقي مهما كانت جرأتها .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hought Bubble: Cloud 7">
            <a:extLst>
              <a:ext uri="{FF2B5EF4-FFF2-40B4-BE49-F238E27FC236}">
                <a16:creationId xmlns:a16="http://schemas.microsoft.com/office/drawing/2014/main" xmlns="" id="{23991D15-D5F0-4C5D-A328-DE6F7A61A670}"/>
              </a:ext>
            </a:extLst>
          </p:cNvPr>
          <p:cNvSpPr/>
          <p:nvPr/>
        </p:nvSpPr>
        <p:spPr>
          <a:xfrm>
            <a:off x="2703443" y="3564835"/>
            <a:ext cx="5605670" cy="2491408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4400" dirty="0">
                <a:solidFill>
                  <a:srgbClr val="FF0000"/>
                </a:solidFill>
              </a:rPr>
              <a:t>متروك للطالب 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44632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1761</TotalTime>
  <Words>161</Words>
  <Application>Microsoft Office PowerPoint</Application>
  <PresentationFormat>Custom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مدني مدني</dc:creator>
  <cp:lastModifiedBy>acer</cp:lastModifiedBy>
  <cp:revision>277</cp:revision>
  <dcterms:created xsi:type="dcterms:W3CDTF">2018-10-20T11:44:41Z</dcterms:created>
  <dcterms:modified xsi:type="dcterms:W3CDTF">2019-05-05T14:58:04Z</dcterms:modified>
</cp:coreProperties>
</file>