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57" r:id="rId4"/>
    <p:sldId id="260" r:id="rId5"/>
    <p:sldId id="261" r:id="rId6"/>
    <p:sldId id="262" r:id="rId7"/>
    <p:sldId id="263" r:id="rId8"/>
    <p:sldId id="279" r:id="rId9"/>
    <p:sldId id="264" r:id="rId10"/>
    <p:sldId id="280" r:id="rId11"/>
    <p:sldId id="266" r:id="rId12"/>
    <p:sldId id="267" r:id="rId13"/>
    <p:sldId id="274" r:id="rId14"/>
    <p:sldId id="281" r:id="rId15"/>
    <p:sldId id="268" r:id="rId16"/>
    <p:sldId id="275" r:id="rId17"/>
    <p:sldId id="282" r:id="rId18"/>
    <p:sldId id="269" r:id="rId19"/>
    <p:sldId id="276" r:id="rId20"/>
    <p:sldId id="277" r:id="rId21"/>
    <p:sldId id="270" r:id="rId22"/>
    <p:sldId id="283" r:id="rId23"/>
    <p:sldId id="278" r:id="rId24"/>
    <p:sldId id="271" r:id="rId25"/>
    <p:sldId id="272" r:id="rId26"/>
    <p:sldId id="273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  <a:srgbClr val="0000CC"/>
    <a:srgbClr val="CCCC00"/>
    <a:srgbClr val="FF3399"/>
    <a:srgbClr val="5181BB"/>
    <a:srgbClr val="0066FF"/>
    <a:srgbClr val="FFCC99"/>
    <a:srgbClr val="CCFF33"/>
    <a:srgbClr val="31DB4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AB385A-ADBB-4308-86E6-00A865CE2AA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>
        <a:scene3d>
          <a:camera prst="perspectiveRight"/>
          <a:lightRig rig="threePt" dir="t"/>
        </a:scene3d>
      </dgm:spPr>
      <dgm:t>
        <a:bodyPr/>
        <a:lstStyle/>
        <a:p>
          <a:endParaRPr lang="en-US"/>
        </a:p>
      </dgm:t>
    </dgm:pt>
    <dgm:pt modelId="{7F65F8C4-88DB-422A-8CF8-4B61FDBB525A}">
      <dgm:prSet phldrT="[Text]"/>
      <dgm:spPr>
        <a:solidFill>
          <a:srgbClr val="FFFF00"/>
        </a:solidFill>
      </dgm:spPr>
      <dgm:t>
        <a:bodyPr vert="vert270"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rtl="1"/>
          <a:r>
            <a:rPr lang="ar-AE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dalus" pitchFamily="18" charset="-78"/>
              <a:cs typeface="Andalus" pitchFamily="18" charset="-78"/>
            </a:rPr>
            <a:t>آداب المجالس </a:t>
          </a:r>
          <a:r>
            <a:rPr lang="ar-AE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ndalus" pitchFamily="18" charset="-78"/>
              <a:cs typeface="Andalus" pitchFamily="18" charset="-78"/>
            </a:rPr>
            <a:t>على </a:t>
          </a:r>
          <a:r>
            <a:rPr lang="ar-AE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ndalus" pitchFamily="18" charset="-78"/>
              <a:cs typeface="Andalus" pitchFamily="18" charset="-78"/>
            </a:rPr>
            <a:t>الوجوه التالية</a:t>
          </a:r>
          <a:endParaRPr lang="en-US" dirty="0">
            <a:solidFill>
              <a:srgbClr val="00B050"/>
            </a:solidFill>
          </a:endParaRPr>
        </a:p>
      </dgm:t>
    </dgm:pt>
    <dgm:pt modelId="{2A1112B0-B8B2-440D-A2AF-2A317C999116}" type="parTrans" cxnId="{83E02A3D-240E-4CDB-9A0C-66E4B1C7712B}">
      <dgm:prSet/>
      <dgm:spPr/>
      <dgm:t>
        <a:bodyPr/>
        <a:lstStyle/>
        <a:p>
          <a:endParaRPr lang="en-US"/>
        </a:p>
      </dgm:t>
    </dgm:pt>
    <dgm:pt modelId="{4859AF23-22D5-49D2-86D0-B41A6C00E941}" type="sibTrans" cxnId="{83E02A3D-240E-4CDB-9A0C-66E4B1C7712B}">
      <dgm:prSet/>
      <dgm:spPr/>
      <dgm:t>
        <a:bodyPr/>
        <a:lstStyle/>
        <a:p>
          <a:endParaRPr lang="en-US"/>
        </a:p>
      </dgm:t>
    </dgm:pt>
    <dgm:pt modelId="{4D74BAB6-B998-4A8F-BECB-669B29FA4655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 rtl="1"/>
          <a:r>
            <a:rPr lang="ar-AE" sz="2000" b="1" dirty="0" smtClean="0"/>
            <a:t>1- الدخول إلى المجلس</a:t>
          </a:r>
          <a:endParaRPr lang="en-US" sz="2000" dirty="0"/>
        </a:p>
      </dgm:t>
    </dgm:pt>
    <dgm:pt modelId="{63D00473-6494-4B48-A22A-CB308AAD6FAD}" type="parTrans" cxnId="{A21849BD-1D5D-4DBA-8C4B-E69FFD090D86}">
      <dgm:prSet/>
      <dgm:spPr/>
      <dgm:t>
        <a:bodyPr/>
        <a:lstStyle/>
        <a:p>
          <a:endParaRPr lang="en-US"/>
        </a:p>
      </dgm:t>
    </dgm:pt>
    <dgm:pt modelId="{279D6314-E5F6-4267-B8C7-8E05142C64D4}" type="sibTrans" cxnId="{A21849BD-1D5D-4DBA-8C4B-E69FFD090D86}">
      <dgm:prSet/>
      <dgm:spPr/>
      <dgm:t>
        <a:bodyPr/>
        <a:lstStyle/>
        <a:p>
          <a:endParaRPr lang="en-US"/>
        </a:p>
      </dgm:t>
    </dgm:pt>
    <dgm:pt modelId="{F16DAC00-75B0-40CB-9D4B-053FDAE54905}">
      <dgm:prSet phldrT="[Text]" custT="1"/>
      <dgm:spPr>
        <a:solidFill>
          <a:srgbClr val="0000CC"/>
        </a:solidFill>
      </dgm:spPr>
      <dgm:t>
        <a:bodyPr/>
        <a:lstStyle/>
        <a:p>
          <a:pPr rtl="1"/>
          <a:r>
            <a:rPr lang="ar-AE" sz="2000" b="1" dirty="0" smtClean="0"/>
            <a:t>2- الجلوس في المجلس</a:t>
          </a:r>
          <a:endParaRPr lang="en-US" sz="2000" dirty="0"/>
        </a:p>
      </dgm:t>
    </dgm:pt>
    <dgm:pt modelId="{0133F279-730D-4351-A6CD-32527BE152CD}" type="parTrans" cxnId="{A0762008-4ED4-4CB1-B4D5-95B9844F73A7}">
      <dgm:prSet/>
      <dgm:spPr/>
      <dgm:t>
        <a:bodyPr/>
        <a:lstStyle/>
        <a:p>
          <a:endParaRPr lang="en-US"/>
        </a:p>
      </dgm:t>
    </dgm:pt>
    <dgm:pt modelId="{5823ED41-F175-4C19-B0E5-34AD9BB0B166}" type="sibTrans" cxnId="{A0762008-4ED4-4CB1-B4D5-95B9844F73A7}">
      <dgm:prSet/>
      <dgm:spPr/>
      <dgm:t>
        <a:bodyPr/>
        <a:lstStyle/>
        <a:p>
          <a:endParaRPr lang="en-US"/>
        </a:p>
      </dgm:t>
    </dgm:pt>
    <dgm:pt modelId="{0E51C71A-7F6B-4975-AE23-6B408BD3A4ED}">
      <dgm:prSet phldrT="[Text]" custT="1"/>
      <dgm:spPr>
        <a:solidFill>
          <a:srgbClr val="00B050"/>
        </a:solidFill>
      </dgm:spPr>
      <dgm:t>
        <a:bodyPr/>
        <a:lstStyle/>
        <a:p>
          <a:r>
            <a:rPr lang="ar-AE" sz="2000" b="1" dirty="0" smtClean="0"/>
            <a:t>3- أثناء الجلوس</a:t>
          </a:r>
          <a:endParaRPr lang="en-US" sz="2000" dirty="0"/>
        </a:p>
      </dgm:t>
    </dgm:pt>
    <dgm:pt modelId="{C0C11BF1-02D8-44A9-90B7-510A7E11E92D}" type="parTrans" cxnId="{F9225AB9-96F6-45A0-BF2C-0F8897CE11B8}">
      <dgm:prSet/>
      <dgm:spPr/>
      <dgm:t>
        <a:bodyPr/>
        <a:lstStyle/>
        <a:p>
          <a:endParaRPr lang="en-US"/>
        </a:p>
      </dgm:t>
    </dgm:pt>
    <dgm:pt modelId="{AC3DFC48-CB4D-41EF-94A1-268DF7CA09A9}" type="sibTrans" cxnId="{F9225AB9-96F6-45A0-BF2C-0F8897CE11B8}">
      <dgm:prSet/>
      <dgm:spPr/>
      <dgm:t>
        <a:bodyPr/>
        <a:lstStyle/>
        <a:p>
          <a:endParaRPr lang="en-US"/>
        </a:p>
      </dgm:t>
    </dgm:pt>
    <dgm:pt modelId="{D327691D-6F4F-4F99-B3F4-946A5E7CF812}">
      <dgm:prSet custT="1"/>
      <dgm:spPr>
        <a:solidFill>
          <a:srgbClr val="FF0000"/>
        </a:solidFill>
      </dgm:spPr>
      <dgm:t>
        <a:bodyPr/>
        <a:lstStyle/>
        <a:p>
          <a:r>
            <a:rPr lang="ar-AE" sz="2000" b="1" dirty="0" smtClean="0"/>
            <a:t>4- الخروج من المجلس</a:t>
          </a:r>
          <a:endParaRPr lang="en-US" sz="2000" b="1" dirty="0"/>
        </a:p>
      </dgm:t>
    </dgm:pt>
    <dgm:pt modelId="{428686E8-1FDD-49A1-BAB1-2E567EA30E4D}" type="parTrans" cxnId="{9CD1E007-8253-4B4D-B540-AAEA243A5754}">
      <dgm:prSet/>
      <dgm:spPr/>
      <dgm:t>
        <a:bodyPr/>
        <a:lstStyle/>
        <a:p>
          <a:endParaRPr lang="en-US"/>
        </a:p>
      </dgm:t>
    </dgm:pt>
    <dgm:pt modelId="{7FB5AEB5-6732-43AD-8DBA-CCEB1265AD61}" type="sibTrans" cxnId="{9CD1E007-8253-4B4D-B540-AAEA243A5754}">
      <dgm:prSet/>
      <dgm:spPr/>
      <dgm:t>
        <a:bodyPr/>
        <a:lstStyle/>
        <a:p>
          <a:endParaRPr lang="en-US"/>
        </a:p>
      </dgm:t>
    </dgm:pt>
    <dgm:pt modelId="{82AEFD2A-96B5-4CE8-BA88-BF7BE4BB3F43}" type="pres">
      <dgm:prSet presAssocID="{73AB385A-ADBB-4308-86E6-00A865CE2AA7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C65E18-F636-4A65-8ED1-24E5BA2D4994}" type="pres">
      <dgm:prSet presAssocID="{7F65F8C4-88DB-422A-8CF8-4B61FDBB525A}" presName="root1" presStyleCnt="0"/>
      <dgm:spPr/>
    </dgm:pt>
    <dgm:pt modelId="{290D4432-FC0F-4105-AF14-D16870C4221E}" type="pres">
      <dgm:prSet presAssocID="{7F65F8C4-88DB-422A-8CF8-4B61FDBB525A}" presName="LevelOneTextNode" presStyleLbl="node0" presStyleIdx="0" presStyleCnt="1" custScaleX="240091" custLinFactNeighborX="-10393" custLinFactNeighborY="4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39B526-5303-4DBD-BDF8-13A3DB868161}" type="pres">
      <dgm:prSet presAssocID="{7F65F8C4-88DB-422A-8CF8-4B61FDBB525A}" presName="level2hierChild" presStyleCnt="0"/>
      <dgm:spPr/>
    </dgm:pt>
    <dgm:pt modelId="{337AFFA1-3732-4940-AB60-833A1226D0AE}" type="pres">
      <dgm:prSet presAssocID="{63D00473-6494-4B48-A22A-CB308AAD6FAD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24A663E2-9B54-4E56-A766-FC70EA49279A}" type="pres">
      <dgm:prSet presAssocID="{63D00473-6494-4B48-A22A-CB308AAD6FAD}" presName="connTx" presStyleLbl="parChTrans1D2" presStyleIdx="0" presStyleCnt="4"/>
      <dgm:spPr/>
      <dgm:t>
        <a:bodyPr/>
        <a:lstStyle/>
        <a:p>
          <a:endParaRPr lang="en-US"/>
        </a:p>
      </dgm:t>
    </dgm:pt>
    <dgm:pt modelId="{22528779-08BA-4731-B6DA-7750BDA94147}" type="pres">
      <dgm:prSet presAssocID="{4D74BAB6-B998-4A8F-BECB-669B29FA4655}" presName="root2" presStyleCnt="0"/>
      <dgm:spPr/>
    </dgm:pt>
    <dgm:pt modelId="{86E422F8-9357-4132-B758-9F79E56BBBFA}" type="pres">
      <dgm:prSet presAssocID="{4D74BAB6-B998-4A8F-BECB-669B29FA4655}" presName="LevelTwoTextNode" presStyleLbl="node2" presStyleIdx="0" presStyleCnt="4" custScaleX="1274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992325-D195-41C8-B103-D55E78FD6630}" type="pres">
      <dgm:prSet presAssocID="{4D74BAB6-B998-4A8F-BECB-669B29FA4655}" presName="level3hierChild" presStyleCnt="0"/>
      <dgm:spPr/>
    </dgm:pt>
    <dgm:pt modelId="{93B1F093-CB4E-4496-BE26-0D691D85366C}" type="pres">
      <dgm:prSet presAssocID="{0133F279-730D-4351-A6CD-32527BE152CD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228D1ACA-A8C2-493A-9089-4BE3C8D9755E}" type="pres">
      <dgm:prSet presAssocID="{0133F279-730D-4351-A6CD-32527BE152CD}" presName="connTx" presStyleLbl="parChTrans1D2" presStyleIdx="1" presStyleCnt="4"/>
      <dgm:spPr/>
      <dgm:t>
        <a:bodyPr/>
        <a:lstStyle/>
        <a:p>
          <a:endParaRPr lang="en-US"/>
        </a:p>
      </dgm:t>
    </dgm:pt>
    <dgm:pt modelId="{F9E95D2D-79EF-46CB-BCDC-25DEAF6D4344}" type="pres">
      <dgm:prSet presAssocID="{F16DAC00-75B0-40CB-9D4B-053FDAE54905}" presName="root2" presStyleCnt="0"/>
      <dgm:spPr/>
    </dgm:pt>
    <dgm:pt modelId="{36C7483F-E6AC-43CA-AB46-B08EC3424640}" type="pres">
      <dgm:prSet presAssocID="{F16DAC00-75B0-40CB-9D4B-053FDAE54905}" presName="LevelTwoTextNode" presStyleLbl="node2" presStyleIdx="1" presStyleCnt="4" custScaleX="1274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C3AA51-86D6-431F-B5DC-94D6F774AAD7}" type="pres">
      <dgm:prSet presAssocID="{F16DAC00-75B0-40CB-9D4B-053FDAE54905}" presName="level3hierChild" presStyleCnt="0"/>
      <dgm:spPr/>
    </dgm:pt>
    <dgm:pt modelId="{442E86BF-08E2-42D2-97D8-BC14DDE47DB9}" type="pres">
      <dgm:prSet presAssocID="{C0C11BF1-02D8-44A9-90B7-510A7E11E92D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65350361-FB5F-4085-BF91-EFEE2CA5AE46}" type="pres">
      <dgm:prSet presAssocID="{C0C11BF1-02D8-44A9-90B7-510A7E11E92D}" presName="connTx" presStyleLbl="parChTrans1D2" presStyleIdx="2" presStyleCnt="4"/>
      <dgm:spPr/>
      <dgm:t>
        <a:bodyPr/>
        <a:lstStyle/>
        <a:p>
          <a:endParaRPr lang="en-US"/>
        </a:p>
      </dgm:t>
    </dgm:pt>
    <dgm:pt modelId="{47D6F92C-C8A1-4733-A93F-BDDE4562E4CC}" type="pres">
      <dgm:prSet presAssocID="{0E51C71A-7F6B-4975-AE23-6B408BD3A4ED}" presName="root2" presStyleCnt="0"/>
      <dgm:spPr/>
    </dgm:pt>
    <dgm:pt modelId="{1AC23213-638B-434F-AAD2-DC17749A3A11}" type="pres">
      <dgm:prSet presAssocID="{0E51C71A-7F6B-4975-AE23-6B408BD3A4ED}" presName="LevelTwoTextNode" presStyleLbl="node2" presStyleIdx="2" presStyleCnt="4" custScaleX="1274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D85DA4-8AE7-46F3-85C9-F590571D7046}" type="pres">
      <dgm:prSet presAssocID="{0E51C71A-7F6B-4975-AE23-6B408BD3A4ED}" presName="level3hierChild" presStyleCnt="0"/>
      <dgm:spPr/>
    </dgm:pt>
    <dgm:pt modelId="{DF1FECCE-CCBB-4476-B859-F78825DB254C}" type="pres">
      <dgm:prSet presAssocID="{428686E8-1FDD-49A1-BAB1-2E567EA30E4D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54BD07DE-10D9-4F56-AD9F-612B210C8026}" type="pres">
      <dgm:prSet presAssocID="{428686E8-1FDD-49A1-BAB1-2E567EA30E4D}" presName="connTx" presStyleLbl="parChTrans1D2" presStyleIdx="3" presStyleCnt="4"/>
      <dgm:spPr/>
      <dgm:t>
        <a:bodyPr/>
        <a:lstStyle/>
        <a:p>
          <a:endParaRPr lang="en-US"/>
        </a:p>
      </dgm:t>
    </dgm:pt>
    <dgm:pt modelId="{D4502E89-CF3B-4417-8C38-2BBEA9AFD748}" type="pres">
      <dgm:prSet presAssocID="{D327691D-6F4F-4F99-B3F4-946A5E7CF812}" presName="root2" presStyleCnt="0"/>
      <dgm:spPr/>
    </dgm:pt>
    <dgm:pt modelId="{0D16A42E-48FD-49EB-9121-2176195C7B26}" type="pres">
      <dgm:prSet presAssocID="{D327691D-6F4F-4F99-B3F4-946A5E7CF812}" presName="LevelTwoTextNode" presStyleLbl="node2" presStyleIdx="3" presStyleCnt="4" custScaleX="1274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CCD112-7A45-4D26-9D51-B8468F97D47D}" type="pres">
      <dgm:prSet presAssocID="{D327691D-6F4F-4F99-B3F4-946A5E7CF812}" presName="level3hierChild" presStyleCnt="0"/>
      <dgm:spPr/>
    </dgm:pt>
  </dgm:ptLst>
  <dgm:cxnLst>
    <dgm:cxn modelId="{F338F0CF-0FDA-4606-B5F1-C461FF1E916A}" type="presOf" srcId="{F16DAC00-75B0-40CB-9D4B-053FDAE54905}" destId="{36C7483F-E6AC-43CA-AB46-B08EC3424640}" srcOrd="0" destOrd="0" presId="urn:microsoft.com/office/officeart/2008/layout/HorizontalMultiLevelHierarchy"/>
    <dgm:cxn modelId="{D87E5D71-53B3-4BCA-8A04-29413F8A2F31}" type="presOf" srcId="{4D74BAB6-B998-4A8F-BECB-669B29FA4655}" destId="{86E422F8-9357-4132-B758-9F79E56BBBFA}" srcOrd="0" destOrd="0" presId="urn:microsoft.com/office/officeart/2008/layout/HorizontalMultiLevelHierarchy"/>
    <dgm:cxn modelId="{A21849BD-1D5D-4DBA-8C4B-E69FFD090D86}" srcId="{7F65F8C4-88DB-422A-8CF8-4B61FDBB525A}" destId="{4D74BAB6-B998-4A8F-BECB-669B29FA4655}" srcOrd="0" destOrd="0" parTransId="{63D00473-6494-4B48-A22A-CB308AAD6FAD}" sibTransId="{279D6314-E5F6-4267-B8C7-8E05142C64D4}"/>
    <dgm:cxn modelId="{1CE11894-178B-4962-A38C-5050156BB7DD}" type="presOf" srcId="{0133F279-730D-4351-A6CD-32527BE152CD}" destId="{93B1F093-CB4E-4496-BE26-0D691D85366C}" srcOrd="0" destOrd="0" presId="urn:microsoft.com/office/officeart/2008/layout/HorizontalMultiLevelHierarchy"/>
    <dgm:cxn modelId="{83E02A3D-240E-4CDB-9A0C-66E4B1C7712B}" srcId="{73AB385A-ADBB-4308-86E6-00A865CE2AA7}" destId="{7F65F8C4-88DB-422A-8CF8-4B61FDBB525A}" srcOrd="0" destOrd="0" parTransId="{2A1112B0-B8B2-440D-A2AF-2A317C999116}" sibTransId="{4859AF23-22D5-49D2-86D0-B41A6C00E941}"/>
    <dgm:cxn modelId="{A0762008-4ED4-4CB1-B4D5-95B9844F73A7}" srcId="{7F65F8C4-88DB-422A-8CF8-4B61FDBB525A}" destId="{F16DAC00-75B0-40CB-9D4B-053FDAE54905}" srcOrd="1" destOrd="0" parTransId="{0133F279-730D-4351-A6CD-32527BE152CD}" sibTransId="{5823ED41-F175-4C19-B0E5-34AD9BB0B166}"/>
    <dgm:cxn modelId="{821FF397-F99B-412A-B933-0AE0C794D6B9}" type="presOf" srcId="{0E51C71A-7F6B-4975-AE23-6B408BD3A4ED}" destId="{1AC23213-638B-434F-AAD2-DC17749A3A11}" srcOrd="0" destOrd="0" presId="urn:microsoft.com/office/officeart/2008/layout/HorizontalMultiLevelHierarchy"/>
    <dgm:cxn modelId="{3DB57141-FF7E-4128-A175-047631307012}" type="presOf" srcId="{D327691D-6F4F-4F99-B3F4-946A5E7CF812}" destId="{0D16A42E-48FD-49EB-9121-2176195C7B26}" srcOrd="0" destOrd="0" presId="urn:microsoft.com/office/officeart/2008/layout/HorizontalMultiLevelHierarchy"/>
    <dgm:cxn modelId="{9CD1E007-8253-4B4D-B540-AAEA243A5754}" srcId="{7F65F8C4-88DB-422A-8CF8-4B61FDBB525A}" destId="{D327691D-6F4F-4F99-B3F4-946A5E7CF812}" srcOrd="3" destOrd="0" parTransId="{428686E8-1FDD-49A1-BAB1-2E567EA30E4D}" sibTransId="{7FB5AEB5-6732-43AD-8DBA-CCEB1265AD61}"/>
    <dgm:cxn modelId="{D934194B-2F72-4423-9BD9-157805D837BD}" type="presOf" srcId="{428686E8-1FDD-49A1-BAB1-2E567EA30E4D}" destId="{DF1FECCE-CCBB-4476-B859-F78825DB254C}" srcOrd="0" destOrd="0" presId="urn:microsoft.com/office/officeart/2008/layout/HorizontalMultiLevelHierarchy"/>
    <dgm:cxn modelId="{F9225AB9-96F6-45A0-BF2C-0F8897CE11B8}" srcId="{7F65F8C4-88DB-422A-8CF8-4B61FDBB525A}" destId="{0E51C71A-7F6B-4975-AE23-6B408BD3A4ED}" srcOrd="2" destOrd="0" parTransId="{C0C11BF1-02D8-44A9-90B7-510A7E11E92D}" sibTransId="{AC3DFC48-CB4D-41EF-94A1-268DF7CA09A9}"/>
    <dgm:cxn modelId="{E682648A-1856-420E-8EF6-70E388895EB9}" type="presOf" srcId="{C0C11BF1-02D8-44A9-90B7-510A7E11E92D}" destId="{65350361-FB5F-4085-BF91-EFEE2CA5AE46}" srcOrd="1" destOrd="0" presId="urn:microsoft.com/office/officeart/2008/layout/HorizontalMultiLevelHierarchy"/>
    <dgm:cxn modelId="{EB813A82-FC21-426D-84A9-08856E5D3437}" type="presOf" srcId="{73AB385A-ADBB-4308-86E6-00A865CE2AA7}" destId="{82AEFD2A-96B5-4CE8-BA88-BF7BE4BB3F43}" srcOrd="0" destOrd="0" presId="urn:microsoft.com/office/officeart/2008/layout/HorizontalMultiLevelHierarchy"/>
    <dgm:cxn modelId="{E29902F2-576E-4346-BDD4-6CAC76EA1F76}" type="presOf" srcId="{428686E8-1FDD-49A1-BAB1-2E567EA30E4D}" destId="{54BD07DE-10D9-4F56-AD9F-612B210C8026}" srcOrd="1" destOrd="0" presId="urn:microsoft.com/office/officeart/2008/layout/HorizontalMultiLevelHierarchy"/>
    <dgm:cxn modelId="{8D9A835B-67E8-438A-A874-79F475BA2254}" type="presOf" srcId="{0133F279-730D-4351-A6CD-32527BE152CD}" destId="{228D1ACA-A8C2-493A-9089-4BE3C8D9755E}" srcOrd="1" destOrd="0" presId="urn:microsoft.com/office/officeart/2008/layout/HorizontalMultiLevelHierarchy"/>
    <dgm:cxn modelId="{2046B06D-1BBB-4B76-B56F-6C402D4D468E}" type="presOf" srcId="{63D00473-6494-4B48-A22A-CB308AAD6FAD}" destId="{24A663E2-9B54-4E56-A766-FC70EA49279A}" srcOrd="1" destOrd="0" presId="urn:microsoft.com/office/officeart/2008/layout/HorizontalMultiLevelHierarchy"/>
    <dgm:cxn modelId="{4DCF0B0C-7220-4C5A-BE58-8F92315BBFEB}" type="presOf" srcId="{C0C11BF1-02D8-44A9-90B7-510A7E11E92D}" destId="{442E86BF-08E2-42D2-97D8-BC14DDE47DB9}" srcOrd="0" destOrd="0" presId="urn:microsoft.com/office/officeart/2008/layout/HorizontalMultiLevelHierarchy"/>
    <dgm:cxn modelId="{FBDC3899-BF6C-4117-BAF3-A92282D5C39D}" type="presOf" srcId="{7F65F8C4-88DB-422A-8CF8-4B61FDBB525A}" destId="{290D4432-FC0F-4105-AF14-D16870C4221E}" srcOrd="0" destOrd="0" presId="urn:microsoft.com/office/officeart/2008/layout/HorizontalMultiLevelHierarchy"/>
    <dgm:cxn modelId="{472F4668-2B36-401C-B088-D596840F7049}" type="presOf" srcId="{63D00473-6494-4B48-A22A-CB308AAD6FAD}" destId="{337AFFA1-3732-4940-AB60-833A1226D0AE}" srcOrd="0" destOrd="0" presId="urn:microsoft.com/office/officeart/2008/layout/HorizontalMultiLevelHierarchy"/>
    <dgm:cxn modelId="{D47C186E-93EF-4B6D-9FE7-547C76646337}" type="presParOf" srcId="{82AEFD2A-96B5-4CE8-BA88-BF7BE4BB3F43}" destId="{3DC65E18-F636-4A65-8ED1-24E5BA2D4994}" srcOrd="0" destOrd="0" presId="urn:microsoft.com/office/officeart/2008/layout/HorizontalMultiLevelHierarchy"/>
    <dgm:cxn modelId="{ABA53436-9A12-45A7-ABD9-4548CF990B82}" type="presParOf" srcId="{3DC65E18-F636-4A65-8ED1-24E5BA2D4994}" destId="{290D4432-FC0F-4105-AF14-D16870C4221E}" srcOrd="0" destOrd="0" presId="urn:microsoft.com/office/officeart/2008/layout/HorizontalMultiLevelHierarchy"/>
    <dgm:cxn modelId="{077031CB-D875-4660-9E80-840E821436D7}" type="presParOf" srcId="{3DC65E18-F636-4A65-8ED1-24E5BA2D4994}" destId="{8739B526-5303-4DBD-BDF8-13A3DB868161}" srcOrd="1" destOrd="0" presId="urn:microsoft.com/office/officeart/2008/layout/HorizontalMultiLevelHierarchy"/>
    <dgm:cxn modelId="{57A9266C-E35C-4132-B1DE-4891ACA88229}" type="presParOf" srcId="{8739B526-5303-4DBD-BDF8-13A3DB868161}" destId="{337AFFA1-3732-4940-AB60-833A1226D0AE}" srcOrd="0" destOrd="0" presId="urn:microsoft.com/office/officeart/2008/layout/HorizontalMultiLevelHierarchy"/>
    <dgm:cxn modelId="{29592DD8-C703-471C-BE24-B6F99839C352}" type="presParOf" srcId="{337AFFA1-3732-4940-AB60-833A1226D0AE}" destId="{24A663E2-9B54-4E56-A766-FC70EA49279A}" srcOrd="0" destOrd="0" presId="urn:microsoft.com/office/officeart/2008/layout/HorizontalMultiLevelHierarchy"/>
    <dgm:cxn modelId="{80BB4972-25CB-48EB-BD79-2E0B50EC16D1}" type="presParOf" srcId="{8739B526-5303-4DBD-BDF8-13A3DB868161}" destId="{22528779-08BA-4731-B6DA-7750BDA94147}" srcOrd="1" destOrd="0" presId="urn:microsoft.com/office/officeart/2008/layout/HorizontalMultiLevelHierarchy"/>
    <dgm:cxn modelId="{B630A01F-6B12-4337-BB0D-A73CC96F25DB}" type="presParOf" srcId="{22528779-08BA-4731-B6DA-7750BDA94147}" destId="{86E422F8-9357-4132-B758-9F79E56BBBFA}" srcOrd="0" destOrd="0" presId="urn:microsoft.com/office/officeart/2008/layout/HorizontalMultiLevelHierarchy"/>
    <dgm:cxn modelId="{50BFCB96-CBEC-4787-BF55-0CA359099EAB}" type="presParOf" srcId="{22528779-08BA-4731-B6DA-7750BDA94147}" destId="{2D992325-D195-41C8-B103-D55E78FD6630}" srcOrd="1" destOrd="0" presId="urn:microsoft.com/office/officeart/2008/layout/HorizontalMultiLevelHierarchy"/>
    <dgm:cxn modelId="{0E317158-3A55-49C1-A456-1C8E39BE8A60}" type="presParOf" srcId="{8739B526-5303-4DBD-BDF8-13A3DB868161}" destId="{93B1F093-CB4E-4496-BE26-0D691D85366C}" srcOrd="2" destOrd="0" presId="urn:microsoft.com/office/officeart/2008/layout/HorizontalMultiLevelHierarchy"/>
    <dgm:cxn modelId="{33C6FDC6-7592-407B-AACC-5935A8D9B47C}" type="presParOf" srcId="{93B1F093-CB4E-4496-BE26-0D691D85366C}" destId="{228D1ACA-A8C2-493A-9089-4BE3C8D9755E}" srcOrd="0" destOrd="0" presId="urn:microsoft.com/office/officeart/2008/layout/HorizontalMultiLevelHierarchy"/>
    <dgm:cxn modelId="{F95591B9-5EBB-45AC-89EF-1EF8F321F2EC}" type="presParOf" srcId="{8739B526-5303-4DBD-BDF8-13A3DB868161}" destId="{F9E95D2D-79EF-46CB-BCDC-25DEAF6D4344}" srcOrd="3" destOrd="0" presId="urn:microsoft.com/office/officeart/2008/layout/HorizontalMultiLevelHierarchy"/>
    <dgm:cxn modelId="{7083C6AD-AE02-4F43-9AE5-B46C3B9F6E14}" type="presParOf" srcId="{F9E95D2D-79EF-46CB-BCDC-25DEAF6D4344}" destId="{36C7483F-E6AC-43CA-AB46-B08EC3424640}" srcOrd="0" destOrd="0" presId="urn:microsoft.com/office/officeart/2008/layout/HorizontalMultiLevelHierarchy"/>
    <dgm:cxn modelId="{2EB1C8A1-98FE-42AF-BC25-5E6F48927731}" type="presParOf" srcId="{F9E95D2D-79EF-46CB-BCDC-25DEAF6D4344}" destId="{F1C3AA51-86D6-431F-B5DC-94D6F774AAD7}" srcOrd="1" destOrd="0" presId="urn:microsoft.com/office/officeart/2008/layout/HorizontalMultiLevelHierarchy"/>
    <dgm:cxn modelId="{3B9EABC9-47EF-410C-A375-A5CF47E2938D}" type="presParOf" srcId="{8739B526-5303-4DBD-BDF8-13A3DB868161}" destId="{442E86BF-08E2-42D2-97D8-BC14DDE47DB9}" srcOrd="4" destOrd="0" presId="urn:microsoft.com/office/officeart/2008/layout/HorizontalMultiLevelHierarchy"/>
    <dgm:cxn modelId="{7FF88A62-2598-4E25-984B-B8B5EF562176}" type="presParOf" srcId="{442E86BF-08E2-42D2-97D8-BC14DDE47DB9}" destId="{65350361-FB5F-4085-BF91-EFEE2CA5AE46}" srcOrd="0" destOrd="0" presId="urn:microsoft.com/office/officeart/2008/layout/HorizontalMultiLevelHierarchy"/>
    <dgm:cxn modelId="{14A5AD2B-7459-44C1-9C1E-1E36E3775B95}" type="presParOf" srcId="{8739B526-5303-4DBD-BDF8-13A3DB868161}" destId="{47D6F92C-C8A1-4733-A93F-BDDE4562E4CC}" srcOrd="5" destOrd="0" presId="urn:microsoft.com/office/officeart/2008/layout/HorizontalMultiLevelHierarchy"/>
    <dgm:cxn modelId="{E8BD57B6-D231-489E-B2E8-88443FD7C248}" type="presParOf" srcId="{47D6F92C-C8A1-4733-A93F-BDDE4562E4CC}" destId="{1AC23213-638B-434F-AAD2-DC17749A3A11}" srcOrd="0" destOrd="0" presId="urn:microsoft.com/office/officeart/2008/layout/HorizontalMultiLevelHierarchy"/>
    <dgm:cxn modelId="{5CAF7F76-118D-4940-981B-DC75176B0187}" type="presParOf" srcId="{47D6F92C-C8A1-4733-A93F-BDDE4562E4CC}" destId="{65D85DA4-8AE7-46F3-85C9-F590571D7046}" srcOrd="1" destOrd="0" presId="urn:microsoft.com/office/officeart/2008/layout/HorizontalMultiLevelHierarchy"/>
    <dgm:cxn modelId="{E0629D40-041A-46A8-AF55-6870DDB9FC50}" type="presParOf" srcId="{8739B526-5303-4DBD-BDF8-13A3DB868161}" destId="{DF1FECCE-CCBB-4476-B859-F78825DB254C}" srcOrd="6" destOrd="0" presId="urn:microsoft.com/office/officeart/2008/layout/HorizontalMultiLevelHierarchy"/>
    <dgm:cxn modelId="{0AF17CFB-9EEC-49F4-A125-6CAD6E235841}" type="presParOf" srcId="{DF1FECCE-CCBB-4476-B859-F78825DB254C}" destId="{54BD07DE-10D9-4F56-AD9F-612B210C8026}" srcOrd="0" destOrd="0" presId="urn:microsoft.com/office/officeart/2008/layout/HorizontalMultiLevelHierarchy"/>
    <dgm:cxn modelId="{FD35B543-E9F8-40C8-B2AB-7B2348DD94D2}" type="presParOf" srcId="{8739B526-5303-4DBD-BDF8-13A3DB868161}" destId="{D4502E89-CF3B-4417-8C38-2BBEA9AFD748}" srcOrd="7" destOrd="0" presId="urn:microsoft.com/office/officeart/2008/layout/HorizontalMultiLevelHierarchy"/>
    <dgm:cxn modelId="{50F85CE6-B2A9-41D6-825A-3DD6ABC71AB2}" type="presParOf" srcId="{D4502E89-CF3B-4417-8C38-2BBEA9AFD748}" destId="{0D16A42E-48FD-49EB-9121-2176195C7B26}" srcOrd="0" destOrd="0" presId="urn:microsoft.com/office/officeart/2008/layout/HorizontalMultiLevelHierarchy"/>
    <dgm:cxn modelId="{2177BE0B-45AB-4AA4-8947-3B6A7F9AA46B}" type="presParOf" srcId="{D4502E89-CF3B-4417-8C38-2BBEA9AFD748}" destId="{F0CCD112-7A45-4D26-9D51-B8468F97D47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F986E4-6B4D-4B1D-8616-0CC5E2ABA6E6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AE2ABD-961E-4F04-AF3E-D34F758048B6}">
      <dgm:prSet phldrT="[Text]" custT="1"/>
      <dgm:spPr>
        <a:solidFill>
          <a:srgbClr val="C00000"/>
        </a:soli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rtl="1"/>
          <a:r>
            <a:rPr lang="ar-AE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أدب الدخول إلى المجلس والخروج منه</a:t>
          </a:r>
          <a:endParaRPr lang="en-US" sz="2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E4E8FAE-E232-4AF5-AA4A-E65E7FA33AD4}" type="parTrans" cxnId="{60A48185-4D37-4625-8847-968A1D2B4454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en-US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D69E82F4-260A-4C8E-96DE-3740AE4D42FC}" type="sibTrans" cxnId="{60A48185-4D37-4625-8847-968A1D2B4454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en-US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03F61865-4E96-4B78-9137-FA4C7CEB7015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en-US" sz="32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3C2FD6B6-1130-46DD-89A5-0CF0B8DAC69B}" type="parTrans" cxnId="{1C251378-5B2A-4DD8-B078-291B83482645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en-US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6B03EC43-1826-4384-BD36-05B5D57BBE27}" type="sibTrans" cxnId="{1C251378-5B2A-4DD8-B078-291B83482645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en-US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7BAEFDD3-D8B1-4E1A-8790-8940512363FD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en-US" sz="32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4CD442A9-342A-4871-88AE-5A4A45BAB680}" type="parTrans" cxnId="{B31EF774-E5B9-4315-89AB-314C59CC25F6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en-US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64741BF8-89A0-41B4-ADD1-420289F8F07F}" type="sibTrans" cxnId="{B31EF774-E5B9-4315-89AB-314C59CC25F6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en-US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079056B2-E02B-48BF-9F20-03A1BD2A1B2D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564A44D-51B5-4004-B1F2-49CA4640FC90}" type="sibTrans" cxnId="{B63B3740-F9B0-4ADB-8C24-1C21778175F1}">
      <dgm:prSet/>
      <dgm:spPr/>
      <dgm:t>
        <a:bodyPr/>
        <a:lstStyle/>
        <a:p>
          <a:endParaRPr lang="en-US"/>
        </a:p>
      </dgm:t>
    </dgm:pt>
    <dgm:pt modelId="{18E8B791-25AC-4BAF-A641-324CC51F75D8}" type="parTrans" cxnId="{B63B3740-F9B0-4ADB-8C24-1C21778175F1}">
      <dgm:prSet/>
      <dgm:spPr/>
      <dgm:t>
        <a:bodyPr/>
        <a:lstStyle/>
        <a:p>
          <a:endParaRPr lang="en-US"/>
        </a:p>
      </dgm:t>
    </dgm:pt>
    <dgm:pt modelId="{0096F98E-BE2C-4A85-86C7-E1E62CAD6A82}">
      <dgm:prSet phldrT="[Text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ar-AE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</a:t>
          </a:r>
          <a:endParaRPr lang="en-US" sz="40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DD33E684-5CFC-4AB0-90BC-FE9A1DA2DF53}" type="sibTrans" cxnId="{D78B2E8F-03DA-4818-A833-DDC25A9BB859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en-US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2DEBA533-A4DE-47A3-99EC-142916ADA537}" type="parTrans" cxnId="{D78B2E8F-03DA-4818-A833-DDC25A9BB859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en-US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4C9BBFE9-821B-432D-8B32-B752C2264A0D}" type="pres">
      <dgm:prSet presAssocID="{99F986E4-6B4D-4B1D-8616-0CC5E2ABA6E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144008-E37D-4E21-84DB-75B2530063DF}" type="pres">
      <dgm:prSet presAssocID="{CEAE2ABD-961E-4F04-AF3E-D34F758048B6}" presName="centerShape" presStyleLbl="node0" presStyleIdx="0" presStyleCnt="1" custScaleX="120344"/>
      <dgm:spPr/>
      <dgm:t>
        <a:bodyPr/>
        <a:lstStyle/>
        <a:p>
          <a:endParaRPr lang="en-US"/>
        </a:p>
      </dgm:t>
    </dgm:pt>
    <dgm:pt modelId="{CB1B7F0C-329E-4B5E-A166-708207AA1041}" type="pres">
      <dgm:prSet presAssocID="{3C2FD6B6-1130-46DD-89A5-0CF0B8DAC69B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87FBBCF5-6F32-42AF-A197-51B865CB223E}" type="pres">
      <dgm:prSet presAssocID="{03F61865-4E96-4B78-9137-FA4C7CEB7015}" presName="node" presStyleLbl="node1" presStyleIdx="0" presStyleCnt="4" custScaleX="93385" custScaleY="918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611538-F1F7-480F-8A88-3D7BD3E4578A}" type="pres">
      <dgm:prSet presAssocID="{4CD442A9-342A-4871-88AE-5A4A45BAB680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172D596A-DA00-4C12-85FB-E7675941D154}" type="pres">
      <dgm:prSet presAssocID="{7BAEFDD3-D8B1-4E1A-8790-8940512363FD}" presName="node" presStyleLbl="node1" presStyleIdx="1" presStyleCnt="4" custScaleX="93385" custScaleY="874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224BF4-E2EE-4D4A-94EA-E4670CAB39AE}" type="pres">
      <dgm:prSet presAssocID="{2DEBA533-A4DE-47A3-99EC-142916ADA537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A32FEAF5-8E9F-453D-8A02-3AEF1D605054}" type="pres">
      <dgm:prSet presAssocID="{0096F98E-BE2C-4A85-86C7-E1E62CAD6A82}" presName="node" presStyleLbl="node1" presStyleIdx="2" presStyleCnt="4" custScaleX="105191" custScaleY="862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EF28E-4266-45A4-933A-45EB4F1C49C5}" type="pres">
      <dgm:prSet presAssocID="{18E8B791-25AC-4BAF-A641-324CC51F75D8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6D53CFAE-6953-445F-AD32-8569D2087FD5}" type="pres">
      <dgm:prSet presAssocID="{079056B2-E02B-48BF-9F20-03A1BD2A1B2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8B2E8F-03DA-4818-A833-DDC25A9BB859}" srcId="{CEAE2ABD-961E-4F04-AF3E-D34F758048B6}" destId="{0096F98E-BE2C-4A85-86C7-E1E62CAD6A82}" srcOrd="2" destOrd="0" parTransId="{2DEBA533-A4DE-47A3-99EC-142916ADA537}" sibTransId="{DD33E684-5CFC-4AB0-90BC-FE9A1DA2DF53}"/>
    <dgm:cxn modelId="{1C251378-5B2A-4DD8-B078-291B83482645}" srcId="{CEAE2ABD-961E-4F04-AF3E-D34F758048B6}" destId="{03F61865-4E96-4B78-9137-FA4C7CEB7015}" srcOrd="0" destOrd="0" parTransId="{3C2FD6B6-1130-46DD-89A5-0CF0B8DAC69B}" sibTransId="{6B03EC43-1826-4384-BD36-05B5D57BBE27}"/>
    <dgm:cxn modelId="{B31EF774-E5B9-4315-89AB-314C59CC25F6}" srcId="{CEAE2ABD-961E-4F04-AF3E-D34F758048B6}" destId="{7BAEFDD3-D8B1-4E1A-8790-8940512363FD}" srcOrd="1" destOrd="0" parTransId="{4CD442A9-342A-4871-88AE-5A4A45BAB680}" sibTransId="{64741BF8-89A0-41B4-ADD1-420289F8F07F}"/>
    <dgm:cxn modelId="{549BB352-7BD9-4FD4-AE23-531AA4756C0F}" type="presOf" srcId="{3C2FD6B6-1130-46DD-89A5-0CF0B8DAC69B}" destId="{CB1B7F0C-329E-4B5E-A166-708207AA1041}" srcOrd="0" destOrd="0" presId="urn:microsoft.com/office/officeart/2005/8/layout/radial4"/>
    <dgm:cxn modelId="{C5A0E15C-9DF0-4125-9CC2-39D9CEDC49C7}" type="presOf" srcId="{079056B2-E02B-48BF-9F20-03A1BD2A1B2D}" destId="{6D53CFAE-6953-445F-AD32-8569D2087FD5}" srcOrd="0" destOrd="0" presId="urn:microsoft.com/office/officeart/2005/8/layout/radial4"/>
    <dgm:cxn modelId="{2A124F81-87A2-4770-9621-F9A6B6B3CC79}" type="presOf" srcId="{03F61865-4E96-4B78-9137-FA4C7CEB7015}" destId="{87FBBCF5-6F32-42AF-A197-51B865CB223E}" srcOrd="0" destOrd="0" presId="urn:microsoft.com/office/officeart/2005/8/layout/radial4"/>
    <dgm:cxn modelId="{C242F1C3-C8AF-43D8-B9E7-7C4492BC069F}" type="presOf" srcId="{18E8B791-25AC-4BAF-A641-324CC51F75D8}" destId="{C42EF28E-4266-45A4-933A-45EB4F1C49C5}" srcOrd="0" destOrd="0" presId="urn:microsoft.com/office/officeart/2005/8/layout/radial4"/>
    <dgm:cxn modelId="{60A48185-4D37-4625-8847-968A1D2B4454}" srcId="{99F986E4-6B4D-4B1D-8616-0CC5E2ABA6E6}" destId="{CEAE2ABD-961E-4F04-AF3E-D34F758048B6}" srcOrd="0" destOrd="0" parTransId="{EE4E8FAE-E232-4AF5-AA4A-E65E7FA33AD4}" sibTransId="{D69E82F4-260A-4C8E-96DE-3740AE4D42FC}"/>
    <dgm:cxn modelId="{992B956B-A5AB-450D-8E4C-F4BD25A1F38E}" type="presOf" srcId="{0096F98E-BE2C-4A85-86C7-E1E62CAD6A82}" destId="{A32FEAF5-8E9F-453D-8A02-3AEF1D605054}" srcOrd="0" destOrd="0" presId="urn:microsoft.com/office/officeart/2005/8/layout/radial4"/>
    <dgm:cxn modelId="{5EAFB7B4-ED65-496D-BAA3-506A643893B7}" type="presOf" srcId="{7BAEFDD3-D8B1-4E1A-8790-8940512363FD}" destId="{172D596A-DA00-4C12-85FB-E7675941D154}" srcOrd="0" destOrd="0" presId="urn:microsoft.com/office/officeart/2005/8/layout/radial4"/>
    <dgm:cxn modelId="{BFBCD644-7069-4D7D-8477-F83168F58CFE}" type="presOf" srcId="{CEAE2ABD-961E-4F04-AF3E-D34F758048B6}" destId="{8B144008-E37D-4E21-84DB-75B2530063DF}" srcOrd="0" destOrd="0" presId="urn:microsoft.com/office/officeart/2005/8/layout/radial4"/>
    <dgm:cxn modelId="{3DBAB9E9-DA78-4FBF-BA42-4E34F0309D55}" type="presOf" srcId="{99F986E4-6B4D-4B1D-8616-0CC5E2ABA6E6}" destId="{4C9BBFE9-821B-432D-8B32-B752C2264A0D}" srcOrd="0" destOrd="0" presId="urn:microsoft.com/office/officeart/2005/8/layout/radial4"/>
    <dgm:cxn modelId="{B63B3740-F9B0-4ADB-8C24-1C21778175F1}" srcId="{CEAE2ABD-961E-4F04-AF3E-D34F758048B6}" destId="{079056B2-E02B-48BF-9F20-03A1BD2A1B2D}" srcOrd="3" destOrd="0" parTransId="{18E8B791-25AC-4BAF-A641-324CC51F75D8}" sibTransId="{2564A44D-51B5-4004-B1F2-49CA4640FC90}"/>
    <dgm:cxn modelId="{EDC76A41-EAA9-4E73-BA8D-182494FC80FC}" type="presOf" srcId="{2DEBA533-A4DE-47A3-99EC-142916ADA537}" destId="{D5224BF4-E2EE-4D4A-94EA-E4670CAB39AE}" srcOrd="0" destOrd="0" presId="urn:microsoft.com/office/officeart/2005/8/layout/radial4"/>
    <dgm:cxn modelId="{72508E1B-A04F-43BD-9322-D19DC04B62C7}" type="presOf" srcId="{4CD442A9-342A-4871-88AE-5A4A45BAB680}" destId="{F3611538-F1F7-480F-8A88-3D7BD3E4578A}" srcOrd="0" destOrd="0" presId="urn:microsoft.com/office/officeart/2005/8/layout/radial4"/>
    <dgm:cxn modelId="{4541CC65-6CAA-4B41-871A-53E4754D8EC9}" type="presParOf" srcId="{4C9BBFE9-821B-432D-8B32-B752C2264A0D}" destId="{8B144008-E37D-4E21-84DB-75B2530063DF}" srcOrd="0" destOrd="0" presId="urn:microsoft.com/office/officeart/2005/8/layout/radial4"/>
    <dgm:cxn modelId="{484104DE-F9A8-4F70-A8F2-F2041D55B644}" type="presParOf" srcId="{4C9BBFE9-821B-432D-8B32-B752C2264A0D}" destId="{CB1B7F0C-329E-4B5E-A166-708207AA1041}" srcOrd="1" destOrd="0" presId="urn:microsoft.com/office/officeart/2005/8/layout/radial4"/>
    <dgm:cxn modelId="{FFA10A33-2EFA-4699-8928-0D7A15C8A7D6}" type="presParOf" srcId="{4C9BBFE9-821B-432D-8B32-B752C2264A0D}" destId="{87FBBCF5-6F32-42AF-A197-51B865CB223E}" srcOrd="2" destOrd="0" presId="urn:microsoft.com/office/officeart/2005/8/layout/radial4"/>
    <dgm:cxn modelId="{12E8E936-13FF-4848-860D-AEEB3992E08F}" type="presParOf" srcId="{4C9BBFE9-821B-432D-8B32-B752C2264A0D}" destId="{F3611538-F1F7-480F-8A88-3D7BD3E4578A}" srcOrd="3" destOrd="0" presId="urn:microsoft.com/office/officeart/2005/8/layout/radial4"/>
    <dgm:cxn modelId="{54F15B1C-A5D8-4441-9D49-DAD30116D597}" type="presParOf" srcId="{4C9BBFE9-821B-432D-8B32-B752C2264A0D}" destId="{172D596A-DA00-4C12-85FB-E7675941D154}" srcOrd="4" destOrd="0" presId="urn:microsoft.com/office/officeart/2005/8/layout/radial4"/>
    <dgm:cxn modelId="{E2707241-CF01-4863-901A-E9F548877220}" type="presParOf" srcId="{4C9BBFE9-821B-432D-8B32-B752C2264A0D}" destId="{D5224BF4-E2EE-4D4A-94EA-E4670CAB39AE}" srcOrd="5" destOrd="0" presId="urn:microsoft.com/office/officeart/2005/8/layout/radial4"/>
    <dgm:cxn modelId="{6110F7B2-6866-4AC3-A9B5-90BB96077182}" type="presParOf" srcId="{4C9BBFE9-821B-432D-8B32-B752C2264A0D}" destId="{A32FEAF5-8E9F-453D-8A02-3AEF1D605054}" srcOrd="6" destOrd="0" presId="urn:microsoft.com/office/officeart/2005/8/layout/radial4"/>
    <dgm:cxn modelId="{7073B5B0-9B79-4B1E-B1DC-A7471DF07A4B}" type="presParOf" srcId="{4C9BBFE9-821B-432D-8B32-B752C2264A0D}" destId="{C42EF28E-4266-45A4-933A-45EB4F1C49C5}" srcOrd="7" destOrd="0" presId="urn:microsoft.com/office/officeart/2005/8/layout/radial4"/>
    <dgm:cxn modelId="{3302D335-E56E-4361-8A43-0395CFD98FCE}" type="presParOf" srcId="{4C9BBFE9-821B-432D-8B32-B752C2264A0D}" destId="{6D53CFAE-6953-445F-AD32-8569D2087FD5}" srcOrd="8" destOrd="0" presId="urn:microsoft.com/office/officeart/2005/8/layout/radial4"/>
  </dgm:cxnLst>
  <dgm:bg>
    <a:solidFill>
      <a:schemeClr val="accent4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BEEF72-1A69-4D41-A062-2E3F27A2F5A3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</dgm:pt>
    <dgm:pt modelId="{3347EEEB-13F8-433F-B863-C308EB60E481}">
      <dgm:prSet phldrT="[Text]" custT="1"/>
      <dgm:spPr>
        <a:solidFill>
          <a:srgbClr val="92D050"/>
        </a:solidFill>
      </dgm:spPr>
      <dgm:t>
        <a:bodyPr/>
        <a:lstStyle/>
        <a:p>
          <a:r>
            <a:rPr lang="ar-AE" sz="2400" b="1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عدم الجلوس  بين اثنين إلا بإذنهما</a:t>
          </a:r>
          <a:endParaRPr lang="en-US" sz="2400" b="1" cap="none" spc="0" dirty="0">
            <a:ln w="1905"/>
            <a:solidFill>
              <a:srgbClr val="00206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CFB6D83C-C955-4789-8A99-A0541E8BB12E}" type="parTrans" cxnId="{8219C251-86B1-4E72-BAFB-F5C17FFEC320}">
      <dgm:prSet/>
      <dgm:spPr/>
      <dgm:t>
        <a:bodyPr/>
        <a:lstStyle/>
        <a:p>
          <a:endParaRPr lang="en-US" b="1" cap="none" spc="0">
            <a:ln w="1905"/>
            <a:solidFill>
              <a:srgbClr val="0000CC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E8654894-DA51-42EA-A86C-8A0CC3F6EE7D}" type="sibTrans" cxnId="{8219C251-86B1-4E72-BAFB-F5C17FFEC320}">
      <dgm:prSet/>
      <dgm:spPr/>
      <dgm:t>
        <a:bodyPr/>
        <a:lstStyle/>
        <a:p>
          <a:endParaRPr lang="en-US" b="1" cap="none" spc="0">
            <a:ln w="1905"/>
            <a:solidFill>
              <a:srgbClr val="0000CC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331ED824-3027-4A8B-BC1F-DA0368D7480C}">
      <dgm:prSet phldrT="[Text]" custT="1"/>
      <dgm:spPr>
        <a:solidFill>
          <a:srgbClr val="92D050"/>
        </a:solidFill>
      </dgm:spPr>
      <dgm:t>
        <a:bodyPr/>
        <a:lstStyle/>
        <a:p>
          <a:r>
            <a:rPr lang="ar-AE" sz="2400" b="1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عدم إقامة أحد من مكانه</a:t>
          </a:r>
          <a:endParaRPr lang="en-US" sz="2400" b="1" cap="none" spc="0" dirty="0">
            <a:ln w="1905"/>
            <a:solidFill>
              <a:srgbClr val="00206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E0C4823B-32B0-49C4-BB10-A960A90C548B}" type="parTrans" cxnId="{7102EDF8-2E9E-4B29-A909-E7BFC8AC1927}">
      <dgm:prSet/>
      <dgm:spPr/>
      <dgm:t>
        <a:bodyPr/>
        <a:lstStyle/>
        <a:p>
          <a:endParaRPr lang="en-US" b="1" cap="none" spc="0">
            <a:ln w="1905"/>
            <a:solidFill>
              <a:srgbClr val="0000CC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E6C0077-5A5C-40D5-9E63-6F26E80BCAD1}" type="sibTrans" cxnId="{7102EDF8-2E9E-4B29-A909-E7BFC8AC1927}">
      <dgm:prSet/>
      <dgm:spPr/>
      <dgm:t>
        <a:bodyPr/>
        <a:lstStyle/>
        <a:p>
          <a:endParaRPr lang="en-US" b="1" cap="none" spc="0">
            <a:ln w="1905"/>
            <a:solidFill>
              <a:srgbClr val="0000CC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7B99F39A-F370-4D20-B8D9-4BC080696155}">
      <dgm:prSet phldrT="[Text]" custT="1"/>
      <dgm:spPr>
        <a:solidFill>
          <a:srgbClr val="92D050"/>
        </a:solidFill>
      </dgm:spPr>
      <dgm:t>
        <a:bodyPr/>
        <a:lstStyle/>
        <a:p>
          <a:r>
            <a:rPr lang="ar-AE" sz="2400" b="1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الجلوس في مكان خال</a:t>
          </a:r>
          <a:endParaRPr lang="en-US" sz="2400" b="1" cap="none" spc="0" dirty="0">
            <a:ln w="1905"/>
            <a:solidFill>
              <a:srgbClr val="00206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A2C0C1E4-4C36-4A27-BDFF-FBA93DEEC688}" type="parTrans" cxnId="{F1E6E364-E0B7-40BC-BFA5-1207B16BFAD2}">
      <dgm:prSet/>
      <dgm:spPr/>
      <dgm:t>
        <a:bodyPr/>
        <a:lstStyle/>
        <a:p>
          <a:endParaRPr lang="en-US" b="1" cap="none" spc="0">
            <a:ln w="1905"/>
            <a:solidFill>
              <a:srgbClr val="0000CC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54B66DF9-D73D-4FB0-8866-220413341CBC}" type="sibTrans" cxnId="{F1E6E364-E0B7-40BC-BFA5-1207B16BFAD2}">
      <dgm:prSet/>
      <dgm:spPr/>
      <dgm:t>
        <a:bodyPr/>
        <a:lstStyle/>
        <a:p>
          <a:endParaRPr lang="en-US" b="1" cap="none" spc="0">
            <a:ln w="1905"/>
            <a:solidFill>
              <a:srgbClr val="0000CC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923BCDF7-C3FF-4323-99CD-C357570B015E}">
      <dgm:prSet custT="1"/>
      <dgm:spPr>
        <a:solidFill>
          <a:srgbClr val="92D050"/>
        </a:solidFill>
      </dgm:spPr>
      <dgm:t>
        <a:bodyPr/>
        <a:lstStyle/>
        <a:p>
          <a:r>
            <a:rPr lang="ar-AE" sz="2400" b="1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عدم الجلوس في وسط المجلس</a:t>
          </a:r>
          <a:endParaRPr lang="en-US" sz="2400" b="1" cap="none" spc="0" dirty="0">
            <a:ln w="1905"/>
            <a:solidFill>
              <a:srgbClr val="00206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0B581C94-6655-4C76-BA23-5B5F00D3E8EC}" type="parTrans" cxnId="{251E00C5-C510-43D3-9F95-EC806EEDF970}">
      <dgm:prSet/>
      <dgm:spPr/>
      <dgm:t>
        <a:bodyPr/>
        <a:lstStyle/>
        <a:p>
          <a:endParaRPr lang="en-US" b="1" cap="none" spc="0">
            <a:ln w="1905"/>
            <a:solidFill>
              <a:srgbClr val="0000CC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78B23B41-27E0-4A5A-A7A1-1C3C1692168D}" type="sibTrans" cxnId="{251E00C5-C510-43D3-9F95-EC806EEDF970}">
      <dgm:prSet/>
      <dgm:spPr/>
      <dgm:t>
        <a:bodyPr/>
        <a:lstStyle/>
        <a:p>
          <a:endParaRPr lang="en-US" b="1" cap="none" spc="0">
            <a:ln w="1905"/>
            <a:solidFill>
              <a:srgbClr val="0000CC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0278C4C7-5C3D-4D40-AC2E-B49FA8D32856}">
      <dgm:prSet custT="1"/>
      <dgm:spPr>
        <a:solidFill>
          <a:srgbClr val="92D050"/>
        </a:solidFill>
      </dgm:spPr>
      <dgm:t>
        <a:bodyPr/>
        <a:lstStyle/>
        <a:p>
          <a:r>
            <a:rPr lang="ar-AE" sz="2400" b="1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عدم الجلوس مكان أحد إذا قام لحاجة</a:t>
          </a:r>
          <a:endParaRPr lang="en-US" sz="2400" b="1" cap="none" spc="0" dirty="0">
            <a:ln w="1905"/>
            <a:solidFill>
              <a:srgbClr val="00206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97110EEB-7E4A-4FA6-A35F-2ECAB41B65B3}" type="parTrans" cxnId="{DF4B6766-1495-4C70-9CD2-A0993E447321}">
      <dgm:prSet/>
      <dgm:spPr/>
      <dgm:t>
        <a:bodyPr/>
        <a:lstStyle/>
        <a:p>
          <a:endParaRPr lang="en-US" b="1" cap="none" spc="0">
            <a:ln w="1905"/>
            <a:solidFill>
              <a:srgbClr val="0000CC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BDAFC07-E11F-47B3-954E-05AF35CAD234}" type="sibTrans" cxnId="{DF4B6766-1495-4C70-9CD2-A0993E447321}">
      <dgm:prSet/>
      <dgm:spPr/>
      <dgm:t>
        <a:bodyPr/>
        <a:lstStyle/>
        <a:p>
          <a:endParaRPr lang="en-US" b="1" cap="none" spc="0">
            <a:ln w="1905"/>
            <a:solidFill>
              <a:srgbClr val="0000CC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56767E47-D4FF-43F6-B10C-2F079FE6C9C6}" type="pres">
      <dgm:prSet presAssocID="{97BEEF72-1A69-4D41-A062-2E3F27A2F5A3}" presName="Name0" presStyleCnt="0">
        <dgm:presLayoutVars>
          <dgm:dir/>
          <dgm:resizeHandles val="exact"/>
        </dgm:presLayoutVars>
      </dgm:prSet>
      <dgm:spPr/>
    </dgm:pt>
    <dgm:pt modelId="{2DA396FE-76DE-406A-9B47-23CF3E8C1298}" type="pres">
      <dgm:prSet presAssocID="{97BEEF72-1A69-4D41-A062-2E3F27A2F5A3}" presName="fgShape" presStyleLbl="fgShp" presStyleIdx="0" presStyleCnt="1" custScaleX="105072" custScaleY="190740" custLinFactNeighborY="-7871"/>
      <dgm:spPr>
        <a:solidFill>
          <a:schemeClr val="accent1">
            <a:lumMod val="60000"/>
            <a:lumOff val="40000"/>
          </a:schemeClr>
        </a:solidFill>
        <a:ln>
          <a:solidFill>
            <a:srgbClr val="CCFF33"/>
          </a:solidFill>
        </a:ln>
      </dgm:spPr>
    </dgm:pt>
    <dgm:pt modelId="{DA3E6F55-BF3D-44E4-9B4B-9468FA1BAE82}" type="pres">
      <dgm:prSet presAssocID="{97BEEF72-1A69-4D41-A062-2E3F27A2F5A3}" presName="linComp" presStyleCnt="0"/>
      <dgm:spPr/>
    </dgm:pt>
    <dgm:pt modelId="{6687498E-C551-41B1-A603-A84FB2070ED3}" type="pres">
      <dgm:prSet presAssocID="{0278C4C7-5C3D-4D40-AC2E-B49FA8D32856}" presName="compNode" presStyleCnt="0"/>
      <dgm:spPr/>
    </dgm:pt>
    <dgm:pt modelId="{2EABF086-1303-47E4-9A84-7C342E933C1A}" type="pres">
      <dgm:prSet presAssocID="{0278C4C7-5C3D-4D40-AC2E-B49FA8D32856}" presName="bkgdShape" presStyleLbl="node1" presStyleIdx="0" presStyleCnt="5"/>
      <dgm:spPr/>
      <dgm:t>
        <a:bodyPr/>
        <a:lstStyle/>
        <a:p>
          <a:endParaRPr lang="en-US"/>
        </a:p>
      </dgm:t>
    </dgm:pt>
    <dgm:pt modelId="{980301D8-5B4D-41BD-996D-53A7ADA3A11D}" type="pres">
      <dgm:prSet presAssocID="{0278C4C7-5C3D-4D40-AC2E-B49FA8D32856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CEBD9A-A07D-487A-A0F1-EC7D8DDFAF83}" type="pres">
      <dgm:prSet presAssocID="{0278C4C7-5C3D-4D40-AC2E-B49FA8D32856}" presName="invisiNode" presStyleLbl="node1" presStyleIdx="0" presStyleCnt="5"/>
      <dgm:spPr/>
    </dgm:pt>
    <dgm:pt modelId="{96AC906D-6FF4-4515-B451-FCEC208195F9}" type="pres">
      <dgm:prSet presAssocID="{0278C4C7-5C3D-4D40-AC2E-B49FA8D32856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0" r="-30000"/>
          </a:stretch>
        </a:blipFill>
      </dgm:spPr>
    </dgm:pt>
    <dgm:pt modelId="{C10CC2F0-0287-476F-9CE0-DD0E09EFF659}" type="pres">
      <dgm:prSet presAssocID="{8BDAFC07-E11F-47B3-954E-05AF35CAD23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32EEE91-E0AA-462A-A40C-5AB522172C75}" type="pres">
      <dgm:prSet presAssocID="{923BCDF7-C3FF-4323-99CD-C357570B015E}" presName="compNode" presStyleCnt="0"/>
      <dgm:spPr/>
    </dgm:pt>
    <dgm:pt modelId="{E319F187-AB13-4415-806D-A0D41F9F58D2}" type="pres">
      <dgm:prSet presAssocID="{923BCDF7-C3FF-4323-99CD-C357570B015E}" presName="bkgdShape" presStyleLbl="node1" presStyleIdx="1" presStyleCnt="5"/>
      <dgm:spPr/>
      <dgm:t>
        <a:bodyPr/>
        <a:lstStyle/>
        <a:p>
          <a:endParaRPr lang="en-US"/>
        </a:p>
      </dgm:t>
    </dgm:pt>
    <dgm:pt modelId="{29D1B161-90AF-4BE2-9B4C-AF89A7231F62}" type="pres">
      <dgm:prSet presAssocID="{923BCDF7-C3FF-4323-99CD-C357570B015E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D47451-1AF2-4FF0-88E0-6FACE51AA0D5}" type="pres">
      <dgm:prSet presAssocID="{923BCDF7-C3FF-4323-99CD-C357570B015E}" presName="invisiNode" presStyleLbl="node1" presStyleIdx="1" presStyleCnt="5"/>
      <dgm:spPr/>
    </dgm:pt>
    <dgm:pt modelId="{2ADBD1CE-BECA-49FA-A91C-D2620A8E840D}" type="pres">
      <dgm:prSet presAssocID="{923BCDF7-C3FF-4323-99CD-C357570B015E}" presName="imagNode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3000" r="-33000"/>
          </a:stretch>
        </a:blipFill>
      </dgm:spPr>
    </dgm:pt>
    <dgm:pt modelId="{42264F8D-FDC4-4F47-9F71-E10BDFA69C6A}" type="pres">
      <dgm:prSet presAssocID="{78B23B41-27E0-4A5A-A7A1-1C3C1692168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3DFE415-1B22-4936-98CD-CA55FC393038}" type="pres">
      <dgm:prSet presAssocID="{3347EEEB-13F8-433F-B863-C308EB60E481}" presName="compNode" presStyleCnt="0"/>
      <dgm:spPr/>
    </dgm:pt>
    <dgm:pt modelId="{4D8B834C-016F-434B-956A-BF200B780935}" type="pres">
      <dgm:prSet presAssocID="{3347EEEB-13F8-433F-B863-C308EB60E481}" presName="bkgdShape" presStyleLbl="node1" presStyleIdx="2" presStyleCnt="5"/>
      <dgm:spPr/>
      <dgm:t>
        <a:bodyPr/>
        <a:lstStyle/>
        <a:p>
          <a:endParaRPr lang="en-US"/>
        </a:p>
      </dgm:t>
    </dgm:pt>
    <dgm:pt modelId="{81AECC50-266A-41D3-A82E-9A454AE5E497}" type="pres">
      <dgm:prSet presAssocID="{3347EEEB-13F8-433F-B863-C308EB60E481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7F0A6F-03DA-4E30-A2F0-61FB9B540C7B}" type="pres">
      <dgm:prSet presAssocID="{3347EEEB-13F8-433F-B863-C308EB60E481}" presName="invisiNode" presStyleLbl="node1" presStyleIdx="2" presStyleCnt="5"/>
      <dgm:spPr/>
    </dgm:pt>
    <dgm:pt modelId="{FB311331-3E8B-41A4-9532-922526251E7A}" type="pres">
      <dgm:prSet presAssocID="{3347EEEB-13F8-433F-B863-C308EB60E481}" presName="imagNode" presStyleLbl="fgImgPlace1" presStyleIdx="2" presStyleCnt="5" custScaleX="9985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3000" r="-53000"/>
          </a:stretch>
        </a:blipFill>
      </dgm:spPr>
    </dgm:pt>
    <dgm:pt modelId="{5B8AF916-B05B-4CD5-A8DD-2F0EF0C1B942}" type="pres">
      <dgm:prSet presAssocID="{E8654894-DA51-42EA-A86C-8A0CC3F6EE7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AB41191-35FE-42BC-AB94-8EA0298FDBFA}" type="pres">
      <dgm:prSet presAssocID="{331ED824-3027-4A8B-BC1F-DA0368D7480C}" presName="compNode" presStyleCnt="0"/>
      <dgm:spPr/>
    </dgm:pt>
    <dgm:pt modelId="{A4B6373C-3ABA-4F71-9DD9-97A95F67A953}" type="pres">
      <dgm:prSet presAssocID="{331ED824-3027-4A8B-BC1F-DA0368D7480C}" presName="bkgdShape" presStyleLbl="node1" presStyleIdx="3" presStyleCnt="5"/>
      <dgm:spPr/>
      <dgm:t>
        <a:bodyPr/>
        <a:lstStyle/>
        <a:p>
          <a:endParaRPr lang="en-US"/>
        </a:p>
      </dgm:t>
    </dgm:pt>
    <dgm:pt modelId="{E53A4FC4-CE6C-4F4E-925F-27657812BC4F}" type="pres">
      <dgm:prSet presAssocID="{331ED824-3027-4A8B-BC1F-DA0368D7480C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D30B35-0C38-4CD2-8A07-C04442355015}" type="pres">
      <dgm:prSet presAssocID="{331ED824-3027-4A8B-BC1F-DA0368D7480C}" presName="invisiNode" presStyleLbl="node1" presStyleIdx="3" presStyleCnt="5"/>
      <dgm:spPr/>
    </dgm:pt>
    <dgm:pt modelId="{CC87528E-9B9A-4E05-AB39-6D69EB3B907D}" type="pres">
      <dgm:prSet presAssocID="{331ED824-3027-4A8B-BC1F-DA0368D7480C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3000" r="-23000"/>
          </a:stretch>
        </a:blipFill>
      </dgm:spPr>
    </dgm:pt>
    <dgm:pt modelId="{74B16C76-E7B8-41ED-9AA7-C7EB00943287}" type="pres">
      <dgm:prSet presAssocID="{FE6C0077-5A5C-40D5-9E63-6F26E80BCAD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C4BE41C-80EB-49BD-94F9-46E54F18F2A9}" type="pres">
      <dgm:prSet presAssocID="{7B99F39A-F370-4D20-B8D9-4BC080696155}" presName="compNode" presStyleCnt="0"/>
      <dgm:spPr/>
    </dgm:pt>
    <dgm:pt modelId="{5F627EA9-9DDC-40C7-8ECD-126695A5F461}" type="pres">
      <dgm:prSet presAssocID="{7B99F39A-F370-4D20-B8D9-4BC080696155}" presName="bkgdShape" presStyleLbl="node1" presStyleIdx="4" presStyleCnt="5"/>
      <dgm:spPr/>
      <dgm:t>
        <a:bodyPr/>
        <a:lstStyle/>
        <a:p>
          <a:endParaRPr lang="en-US"/>
        </a:p>
      </dgm:t>
    </dgm:pt>
    <dgm:pt modelId="{78E7B872-1F2C-462B-8C89-ED365224BB65}" type="pres">
      <dgm:prSet presAssocID="{7B99F39A-F370-4D20-B8D9-4BC080696155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A4112C-3751-49F4-8C7D-548AED44785A}" type="pres">
      <dgm:prSet presAssocID="{7B99F39A-F370-4D20-B8D9-4BC080696155}" presName="invisiNode" presStyleLbl="node1" presStyleIdx="4" presStyleCnt="5"/>
      <dgm:spPr/>
    </dgm:pt>
    <dgm:pt modelId="{C5B6AF57-E71D-48B3-8CD9-EF1B1176EAB3}" type="pres">
      <dgm:prSet presAssocID="{7B99F39A-F370-4D20-B8D9-4BC080696155}" presName="imagNode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000" r="-5000"/>
          </a:stretch>
        </a:blipFill>
      </dgm:spPr>
    </dgm:pt>
  </dgm:ptLst>
  <dgm:cxnLst>
    <dgm:cxn modelId="{9258ABA9-F99B-4721-8221-2369BF156039}" type="presOf" srcId="{E8654894-DA51-42EA-A86C-8A0CC3F6EE7D}" destId="{5B8AF916-B05B-4CD5-A8DD-2F0EF0C1B942}" srcOrd="0" destOrd="0" presId="urn:microsoft.com/office/officeart/2005/8/layout/hList7#1"/>
    <dgm:cxn modelId="{2126FD7D-4E6D-424A-A165-2E307BE5F06D}" type="presOf" srcId="{331ED824-3027-4A8B-BC1F-DA0368D7480C}" destId="{E53A4FC4-CE6C-4F4E-925F-27657812BC4F}" srcOrd="1" destOrd="0" presId="urn:microsoft.com/office/officeart/2005/8/layout/hList7#1"/>
    <dgm:cxn modelId="{7102EDF8-2E9E-4B29-A909-E7BFC8AC1927}" srcId="{97BEEF72-1A69-4D41-A062-2E3F27A2F5A3}" destId="{331ED824-3027-4A8B-BC1F-DA0368D7480C}" srcOrd="3" destOrd="0" parTransId="{E0C4823B-32B0-49C4-BB10-A960A90C548B}" sibTransId="{FE6C0077-5A5C-40D5-9E63-6F26E80BCAD1}"/>
    <dgm:cxn modelId="{1192E08B-8B90-4EF6-A3F2-5A92F53A26BC}" type="presOf" srcId="{0278C4C7-5C3D-4D40-AC2E-B49FA8D32856}" destId="{2EABF086-1303-47E4-9A84-7C342E933C1A}" srcOrd="0" destOrd="0" presId="urn:microsoft.com/office/officeart/2005/8/layout/hList7#1"/>
    <dgm:cxn modelId="{BFC5CAAB-8E52-4692-AD21-7F879E425082}" type="presOf" srcId="{7B99F39A-F370-4D20-B8D9-4BC080696155}" destId="{5F627EA9-9DDC-40C7-8ECD-126695A5F461}" srcOrd="0" destOrd="0" presId="urn:microsoft.com/office/officeart/2005/8/layout/hList7#1"/>
    <dgm:cxn modelId="{37DDEF8D-1A45-45A4-9227-5185D7B1DB30}" type="presOf" srcId="{7B99F39A-F370-4D20-B8D9-4BC080696155}" destId="{78E7B872-1F2C-462B-8C89-ED365224BB65}" srcOrd="1" destOrd="0" presId="urn:microsoft.com/office/officeart/2005/8/layout/hList7#1"/>
    <dgm:cxn modelId="{DF4B6766-1495-4C70-9CD2-A0993E447321}" srcId="{97BEEF72-1A69-4D41-A062-2E3F27A2F5A3}" destId="{0278C4C7-5C3D-4D40-AC2E-B49FA8D32856}" srcOrd="0" destOrd="0" parTransId="{97110EEB-7E4A-4FA6-A35F-2ECAB41B65B3}" sibTransId="{8BDAFC07-E11F-47B3-954E-05AF35CAD234}"/>
    <dgm:cxn modelId="{D9C38BD2-95FD-4168-83D1-45DEBC5AF8F7}" type="presOf" srcId="{97BEEF72-1A69-4D41-A062-2E3F27A2F5A3}" destId="{56767E47-D4FF-43F6-B10C-2F079FE6C9C6}" srcOrd="0" destOrd="0" presId="urn:microsoft.com/office/officeart/2005/8/layout/hList7#1"/>
    <dgm:cxn modelId="{CE3CC2DA-1EF4-4022-8FB8-D51FE7EE20C8}" type="presOf" srcId="{0278C4C7-5C3D-4D40-AC2E-B49FA8D32856}" destId="{980301D8-5B4D-41BD-996D-53A7ADA3A11D}" srcOrd="1" destOrd="0" presId="urn:microsoft.com/office/officeart/2005/8/layout/hList7#1"/>
    <dgm:cxn modelId="{2C4FA182-1525-4D82-917F-5664050413DC}" type="presOf" srcId="{FE6C0077-5A5C-40D5-9E63-6F26E80BCAD1}" destId="{74B16C76-E7B8-41ED-9AA7-C7EB00943287}" srcOrd="0" destOrd="0" presId="urn:microsoft.com/office/officeart/2005/8/layout/hList7#1"/>
    <dgm:cxn modelId="{25AE9815-3A36-4407-A686-7413B31CBCAD}" type="presOf" srcId="{923BCDF7-C3FF-4323-99CD-C357570B015E}" destId="{29D1B161-90AF-4BE2-9B4C-AF89A7231F62}" srcOrd="1" destOrd="0" presId="urn:microsoft.com/office/officeart/2005/8/layout/hList7#1"/>
    <dgm:cxn modelId="{B71B2CED-2030-4B5D-BA6F-531CD92F831A}" type="presOf" srcId="{331ED824-3027-4A8B-BC1F-DA0368D7480C}" destId="{A4B6373C-3ABA-4F71-9DD9-97A95F67A953}" srcOrd="0" destOrd="0" presId="urn:microsoft.com/office/officeart/2005/8/layout/hList7#1"/>
    <dgm:cxn modelId="{628B5A5B-D7DB-4780-9987-C4E0937F0E60}" type="presOf" srcId="{923BCDF7-C3FF-4323-99CD-C357570B015E}" destId="{E319F187-AB13-4415-806D-A0D41F9F58D2}" srcOrd="0" destOrd="0" presId="urn:microsoft.com/office/officeart/2005/8/layout/hList7#1"/>
    <dgm:cxn modelId="{251E00C5-C510-43D3-9F95-EC806EEDF970}" srcId="{97BEEF72-1A69-4D41-A062-2E3F27A2F5A3}" destId="{923BCDF7-C3FF-4323-99CD-C357570B015E}" srcOrd="1" destOrd="0" parTransId="{0B581C94-6655-4C76-BA23-5B5F00D3E8EC}" sibTransId="{78B23B41-27E0-4A5A-A7A1-1C3C1692168D}"/>
    <dgm:cxn modelId="{7A8B4CBD-3A4F-45B0-9E56-BA5F11496C87}" type="presOf" srcId="{3347EEEB-13F8-433F-B863-C308EB60E481}" destId="{4D8B834C-016F-434B-956A-BF200B780935}" srcOrd="0" destOrd="0" presId="urn:microsoft.com/office/officeart/2005/8/layout/hList7#1"/>
    <dgm:cxn modelId="{8219C251-86B1-4E72-BAFB-F5C17FFEC320}" srcId="{97BEEF72-1A69-4D41-A062-2E3F27A2F5A3}" destId="{3347EEEB-13F8-433F-B863-C308EB60E481}" srcOrd="2" destOrd="0" parTransId="{CFB6D83C-C955-4789-8A99-A0541E8BB12E}" sibTransId="{E8654894-DA51-42EA-A86C-8A0CC3F6EE7D}"/>
    <dgm:cxn modelId="{B384B167-C5E9-436B-BAC6-B66B7D09A5B0}" type="presOf" srcId="{8BDAFC07-E11F-47B3-954E-05AF35CAD234}" destId="{C10CC2F0-0287-476F-9CE0-DD0E09EFF659}" srcOrd="0" destOrd="0" presId="urn:microsoft.com/office/officeart/2005/8/layout/hList7#1"/>
    <dgm:cxn modelId="{132ECF9A-F89F-4980-9E4B-F8E25F7BC460}" type="presOf" srcId="{78B23B41-27E0-4A5A-A7A1-1C3C1692168D}" destId="{42264F8D-FDC4-4F47-9F71-E10BDFA69C6A}" srcOrd="0" destOrd="0" presId="urn:microsoft.com/office/officeart/2005/8/layout/hList7#1"/>
    <dgm:cxn modelId="{B93A7BFC-3C30-4319-B548-285140C2A4E4}" type="presOf" srcId="{3347EEEB-13F8-433F-B863-C308EB60E481}" destId="{81AECC50-266A-41D3-A82E-9A454AE5E497}" srcOrd="1" destOrd="0" presId="urn:microsoft.com/office/officeart/2005/8/layout/hList7#1"/>
    <dgm:cxn modelId="{F1E6E364-E0B7-40BC-BFA5-1207B16BFAD2}" srcId="{97BEEF72-1A69-4D41-A062-2E3F27A2F5A3}" destId="{7B99F39A-F370-4D20-B8D9-4BC080696155}" srcOrd="4" destOrd="0" parTransId="{A2C0C1E4-4C36-4A27-BDFF-FBA93DEEC688}" sibTransId="{54B66DF9-D73D-4FB0-8866-220413341CBC}"/>
    <dgm:cxn modelId="{1D0CD0A7-5EAE-404C-A468-7B0A4A254319}" type="presParOf" srcId="{56767E47-D4FF-43F6-B10C-2F079FE6C9C6}" destId="{2DA396FE-76DE-406A-9B47-23CF3E8C1298}" srcOrd="0" destOrd="0" presId="urn:microsoft.com/office/officeart/2005/8/layout/hList7#1"/>
    <dgm:cxn modelId="{C7FC63B6-7357-4A81-A272-0FDFE3E11F99}" type="presParOf" srcId="{56767E47-D4FF-43F6-B10C-2F079FE6C9C6}" destId="{DA3E6F55-BF3D-44E4-9B4B-9468FA1BAE82}" srcOrd="1" destOrd="0" presId="urn:microsoft.com/office/officeart/2005/8/layout/hList7#1"/>
    <dgm:cxn modelId="{C778B2D9-A5B5-4DF3-90A6-4BF5C3984851}" type="presParOf" srcId="{DA3E6F55-BF3D-44E4-9B4B-9468FA1BAE82}" destId="{6687498E-C551-41B1-A603-A84FB2070ED3}" srcOrd="0" destOrd="0" presId="urn:microsoft.com/office/officeart/2005/8/layout/hList7#1"/>
    <dgm:cxn modelId="{6F2DB14B-0A2B-4BC4-A485-764BB98A538B}" type="presParOf" srcId="{6687498E-C551-41B1-A603-A84FB2070ED3}" destId="{2EABF086-1303-47E4-9A84-7C342E933C1A}" srcOrd="0" destOrd="0" presId="urn:microsoft.com/office/officeart/2005/8/layout/hList7#1"/>
    <dgm:cxn modelId="{E9B59CBB-2839-4146-81CC-7A6330D022E4}" type="presParOf" srcId="{6687498E-C551-41B1-A603-A84FB2070ED3}" destId="{980301D8-5B4D-41BD-996D-53A7ADA3A11D}" srcOrd="1" destOrd="0" presId="urn:microsoft.com/office/officeart/2005/8/layout/hList7#1"/>
    <dgm:cxn modelId="{3846AD54-31C4-4996-AE48-757406EFD8D0}" type="presParOf" srcId="{6687498E-C551-41B1-A603-A84FB2070ED3}" destId="{B3CEBD9A-A07D-487A-A0F1-EC7D8DDFAF83}" srcOrd="2" destOrd="0" presId="urn:microsoft.com/office/officeart/2005/8/layout/hList7#1"/>
    <dgm:cxn modelId="{DDEA4EAF-E926-444B-AABF-C18A9DEB22C4}" type="presParOf" srcId="{6687498E-C551-41B1-A603-A84FB2070ED3}" destId="{96AC906D-6FF4-4515-B451-FCEC208195F9}" srcOrd="3" destOrd="0" presId="urn:microsoft.com/office/officeart/2005/8/layout/hList7#1"/>
    <dgm:cxn modelId="{566147D1-6DE2-4AD4-BE80-9E6F96AFDCC2}" type="presParOf" srcId="{DA3E6F55-BF3D-44E4-9B4B-9468FA1BAE82}" destId="{C10CC2F0-0287-476F-9CE0-DD0E09EFF659}" srcOrd="1" destOrd="0" presId="urn:microsoft.com/office/officeart/2005/8/layout/hList7#1"/>
    <dgm:cxn modelId="{44DB74C1-97AB-4AB0-AC08-4A83DCFB913F}" type="presParOf" srcId="{DA3E6F55-BF3D-44E4-9B4B-9468FA1BAE82}" destId="{832EEE91-E0AA-462A-A40C-5AB522172C75}" srcOrd="2" destOrd="0" presId="urn:microsoft.com/office/officeart/2005/8/layout/hList7#1"/>
    <dgm:cxn modelId="{88E4B13C-499F-4013-9DDE-87DCC3A4007E}" type="presParOf" srcId="{832EEE91-E0AA-462A-A40C-5AB522172C75}" destId="{E319F187-AB13-4415-806D-A0D41F9F58D2}" srcOrd="0" destOrd="0" presId="urn:microsoft.com/office/officeart/2005/8/layout/hList7#1"/>
    <dgm:cxn modelId="{A8A95D16-8197-4AC5-95DF-3498B3CBEEEE}" type="presParOf" srcId="{832EEE91-E0AA-462A-A40C-5AB522172C75}" destId="{29D1B161-90AF-4BE2-9B4C-AF89A7231F62}" srcOrd="1" destOrd="0" presId="urn:microsoft.com/office/officeart/2005/8/layout/hList7#1"/>
    <dgm:cxn modelId="{12A89BB7-61C2-4ED5-ABCA-E3B178D2684E}" type="presParOf" srcId="{832EEE91-E0AA-462A-A40C-5AB522172C75}" destId="{ECD47451-1AF2-4FF0-88E0-6FACE51AA0D5}" srcOrd="2" destOrd="0" presId="urn:microsoft.com/office/officeart/2005/8/layout/hList7#1"/>
    <dgm:cxn modelId="{FF87F5BA-4632-4489-9DC4-D8840B6ADE70}" type="presParOf" srcId="{832EEE91-E0AA-462A-A40C-5AB522172C75}" destId="{2ADBD1CE-BECA-49FA-A91C-D2620A8E840D}" srcOrd="3" destOrd="0" presId="urn:microsoft.com/office/officeart/2005/8/layout/hList7#1"/>
    <dgm:cxn modelId="{11AC7536-27FB-43A8-8D10-833C7405E5B8}" type="presParOf" srcId="{DA3E6F55-BF3D-44E4-9B4B-9468FA1BAE82}" destId="{42264F8D-FDC4-4F47-9F71-E10BDFA69C6A}" srcOrd="3" destOrd="0" presId="urn:microsoft.com/office/officeart/2005/8/layout/hList7#1"/>
    <dgm:cxn modelId="{D4D0BBE1-1415-4842-8C83-3622B16D2672}" type="presParOf" srcId="{DA3E6F55-BF3D-44E4-9B4B-9468FA1BAE82}" destId="{53DFE415-1B22-4936-98CD-CA55FC393038}" srcOrd="4" destOrd="0" presId="urn:microsoft.com/office/officeart/2005/8/layout/hList7#1"/>
    <dgm:cxn modelId="{1D76DA4E-408E-4D19-9C7F-758ADB6ACBB4}" type="presParOf" srcId="{53DFE415-1B22-4936-98CD-CA55FC393038}" destId="{4D8B834C-016F-434B-956A-BF200B780935}" srcOrd="0" destOrd="0" presId="urn:microsoft.com/office/officeart/2005/8/layout/hList7#1"/>
    <dgm:cxn modelId="{A207FD84-D13E-4B2F-A83A-F5D8616FFB1D}" type="presParOf" srcId="{53DFE415-1B22-4936-98CD-CA55FC393038}" destId="{81AECC50-266A-41D3-A82E-9A454AE5E497}" srcOrd="1" destOrd="0" presId="urn:microsoft.com/office/officeart/2005/8/layout/hList7#1"/>
    <dgm:cxn modelId="{2A54BE5D-51D9-47E2-8E6F-23D1DC0FEF2D}" type="presParOf" srcId="{53DFE415-1B22-4936-98CD-CA55FC393038}" destId="{2F7F0A6F-03DA-4E30-A2F0-61FB9B540C7B}" srcOrd="2" destOrd="0" presId="urn:microsoft.com/office/officeart/2005/8/layout/hList7#1"/>
    <dgm:cxn modelId="{E7EC5F22-8CD2-4A27-8E56-B08867777BAA}" type="presParOf" srcId="{53DFE415-1B22-4936-98CD-CA55FC393038}" destId="{FB311331-3E8B-41A4-9532-922526251E7A}" srcOrd="3" destOrd="0" presId="urn:microsoft.com/office/officeart/2005/8/layout/hList7#1"/>
    <dgm:cxn modelId="{2314FE99-4053-46A9-AD87-C8FE168CE7D1}" type="presParOf" srcId="{DA3E6F55-BF3D-44E4-9B4B-9468FA1BAE82}" destId="{5B8AF916-B05B-4CD5-A8DD-2F0EF0C1B942}" srcOrd="5" destOrd="0" presId="urn:microsoft.com/office/officeart/2005/8/layout/hList7#1"/>
    <dgm:cxn modelId="{603A2918-0ADE-4346-B51C-2EE7E4DED070}" type="presParOf" srcId="{DA3E6F55-BF3D-44E4-9B4B-9468FA1BAE82}" destId="{3AB41191-35FE-42BC-AB94-8EA0298FDBFA}" srcOrd="6" destOrd="0" presId="urn:microsoft.com/office/officeart/2005/8/layout/hList7#1"/>
    <dgm:cxn modelId="{38B71515-B6AD-49A1-84C7-22A0EA3F38EB}" type="presParOf" srcId="{3AB41191-35FE-42BC-AB94-8EA0298FDBFA}" destId="{A4B6373C-3ABA-4F71-9DD9-97A95F67A953}" srcOrd="0" destOrd="0" presId="urn:microsoft.com/office/officeart/2005/8/layout/hList7#1"/>
    <dgm:cxn modelId="{0C9DE681-65DF-44BA-8A21-74914BF1026B}" type="presParOf" srcId="{3AB41191-35FE-42BC-AB94-8EA0298FDBFA}" destId="{E53A4FC4-CE6C-4F4E-925F-27657812BC4F}" srcOrd="1" destOrd="0" presId="urn:microsoft.com/office/officeart/2005/8/layout/hList7#1"/>
    <dgm:cxn modelId="{1C0A0D84-86CC-47B1-B61E-3E17269BD3F8}" type="presParOf" srcId="{3AB41191-35FE-42BC-AB94-8EA0298FDBFA}" destId="{09D30B35-0C38-4CD2-8A07-C04442355015}" srcOrd="2" destOrd="0" presId="urn:microsoft.com/office/officeart/2005/8/layout/hList7#1"/>
    <dgm:cxn modelId="{9DA54F5B-C1D2-46E1-990F-35E568B0BAEE}" type="presParOf" srcId="{3AB41191-35FE-42BC-AB94-8EA0298FDBFA}" destId="{CC87528E-9B9A-4E05-AB39-6D69EB3B907D}" srcOrd="3" destOrd="0" presId="urn:microsoft.com/office/officeart/2005/8/layout/hList7#1"/>
    <dgm:cxn modelId="{427C9449-C57A-486A-B6B1-26EE607112DA}" type="presParOf" srcId="{DA3E6F55-BF3D-44E4-9B4B-9468FA1BAE82}" destId="{74B16C76-E7B8-41ED-9AA7-C7EB00943287}" srcOrd="7" destOrd="0" presId="urn:microsoft.com/office/officeart/2005/8/layout/hList7#1"/>
    <dgm:cxn modelId="{E7C82BD1-8D45-45F2-9FAA-0FCE09C3CF87}" type="presParOf" srcId="{DA3E6F55-BF3D-44E4-9B4B-9468FA1BAE82}" destId="{0C4BE41C-80EB-49BD-94F9-46E54F18F2A9}" srcOrd="8" destOrd="0" presId="urn:microsoft.com/office/officeart/2005/8/layout/hList7#1"/>
    <dgm:cxn modelId="{787EF6EE-178A-4AB1-94AA-B37C855A1E80}" type="presParOf" srcId="{0C4BE41C-80EB-49BD-94F9-46E54F18F2A9}" destId="{5F627EA9-9DDC-40C7-8ECD-126695A5F461}" srcOrd="0" destOrd="0" presId="urn:microsoft.com/office/officeart/2005/8/layout/hList7#1"/>
    <dgm:cxn modelId="{D753CB6E-41AD-4235-B50C-98431F159E2B}" type="presParOf" srcId="{0C4BE41C-80EB-49BD-94F9-46E54F18F2A9}" destId="{78E7B872-1F2C-462B-8C89-ED365224BB65}" srcOrd="1" destOrd="0" presId="urn:microsoft.com/office/officeart/2005/8/layout/hList7#1"/>
    <dgm:cxn modelId="{E7C6636C-BAB5-4CE9-A19E-960EEB06358D}" type="presParOf" srcId="{0C4BE41C-80EB-49BD-94F9-46E54F18F2A9}" destId="{F9A4112C-3751-49F4-8C7D-548AED44785A}" srcOrd="2" destOrd="0" presId="urn:microsoft.com/office/officeart/2005/8/layout/hList7#1"/>
    <dgm:cxn modelId="{2FDA3825-E6DB-488A-B43B-6C182C1B1DDB}" type="presParOf" srcId="{0C4BE41C-80EB-49BD-94F9-46E54F18F2A9}" destId="{C5B6AF57-E71D-48B3-8CD9-EF1B1176EAB3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754657-2DE5-4BA3-9138-460735AFF2C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63C3F5-E5E6-464D-99E6-F951C2FE5B4F}">
      <dgm:prSet phldrT="[Text]" custT="1"/>
      <dgm:spPr>
        <a:solidFill>
          <a:schemeClr val="accent4">
            <a:lumMod val="75000"/>
          </a:schemeClr>
        </a:solidFill>
      </dgm:spPr>
      <dgm:t>
        <a:bodyPr>
          <a:scene3d>
            <a:camera prst="perspectiveAbove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r>
            <a:rPr lang="ar-AE" sz="36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rPr>
            <a:t>لا يتناجى اثنان دون الثالث</a:t>
          </a:r>
          <a:endParaRPr lang="en-US" sz="3600" b="1" cap="none" spc="0" dirty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  <a:latin typeface="Arabic Typesetting" pitchFamily="66" charset="-78"/>
            <a:cs typeface="Arabic Typesetting" pitchFamily="66" charset="-78"/>
          </a:endParaRPr>
        </a:p>
      </dgm:t>
    </dgm:pt>
    <dgm:pt modelId="{DAD5F4DB-A56F-4F46-AFCB-FE12D4D3A9AD}" type="parTrans" cxnId="{B34DB0F3-DC5E-4B9F-AD88-00607DCF3BB8}">
      <dgm:prSet/>
      <dgm:spPr/>
      <dgm:t>
        <a:bodyPr/>
        <a:lstStyle/>
        <a:p>
          <a:endParaRPr lang="en-US" sz="4000" b="1" cap="none" spc="0">
            <a:ln w="31550" cmpd="sng">
              <a:gradFill>
                <a:gsLst>
                  <a:gs pos="70000">
                    <a:schemeClr val="accent6">
                      <a:shade val="50000"/>
                      <a:satMod val="190000"/>
                    </a:schemeClr>
                  </a:gs>
                  <a:gs pos="0">
                    <a:schemeClr val="accent6">
                      <a:tint val="77000"/>
                      <a:satMod val="180000"/>
                    </a:schemeClr>
                  </a:gs>
                </a:gsLst>
                <a:lin ang="5400000"/>
              </a:gradFill>
              <a:prstDash val="solid"/>
            </a:ln>
            <a:solidFill>
              <a:schemeClr val="accent6">
                <a:tint val="15000"/>
                <a:satMod val="200000"/>
              </a:schemeClr>
            </a:solidFill>
            <a:effectLst>
              <a:outerShdw blurRad="50800" dist="40000" dir="5400000" algn="tl" rotWithShape="0">
                <a:srgbClr val="000000">
                  <a:shade val="5000"/>
                  <a:satMod val="120000"/>
                  <a:alpha val="33000"/>
                </a:srgbClr>
              </a:outerShdw>
            </a:effectLst>
          </a:endParaRPr>
        </a:p>
      </dgm:t>
    </dgm:pt>
    <dgm:pt modelId="{45D85D03-A74F-4FE0-93D1-F7401E12312E}" type="sibTrans" cxnId="{B34DB0F3-DC5E-4B9F-AD88-00607DCF3BB8}">
      <dgm:prSet/>
      <dgm:spPr/>
      <dgm:t>
        <a:bodyPr/>
        <a:lstStyle/>
        <a:p>
          <a:endParaRPr lang="en-US" sz="4000" b="1" cap="none" spc="0">
            <a:ln w="31550" cmpd="sng">
              <a:gradFill>
                <a:gsLst>
                  <a:gs pos="70000">
                    <a:schemeClr val="accent6">
                      <a:shade val="50000"/>
                      <a:satMod val="190000"/>
                    </a:schemeClr>
                  </a:gs>
                  <a:gs pos="0">
                    <a:schemeClr val="accent6">
                      <a:tint val="77000"/>
                      <a:satMod val="180000"/>
                    </a:schemeClr>
                  </a:gs>
                </a:gsLst>
                <a:lin ang="5400000"/>
              </a:gradFill>
              <a:prstDash val="solid"/>
            </a:ln>
            <a:solidFill>
              <a:schemeClr val="accent6">
                <a:tint val="15000"/>
                <a:satMod val="200000"/>
              </a:schemeClr>
            </a:solidFill>
            <a:effectLst>
              <a:outerShdw blurRad="50800" dist="40000" dir="5400000" algn="tl" rotWithShape="0">
                <a:srgbClr val="000000">
                  <a:shade val="5000"/>
                  <a:satMod val="120000"/>
                  <a:alpha val="33000"/>
                </a:srgbClr>
              </a:outerShdw>
            </a:effectLst>
          </a:endParaRPr>
        </a:p>
      </dgm:t>
    </dgm:pt>
    <dgm:pt modelId="{75745B59-33A4-4400-824D-D4FE4A7EDC71}">
      <dgm:prSet phldrT="[Text]" custT="1"/>
      <dgm:spPr>
        <a:solidFill>
          <a:schemeClr val="accent4">
            <a:lumMod val="75000"/>
          </a:schemeClr>
        </a:solidFill>
      </dgm:spPr>
      <dgm:t>
        <a:bodyPr>
          <a:scene3d>
            <a:camera prst="perspectiveAbove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r>
            <a:rPr lang="ar-AE" sz="36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rPr>
            <a:t>لا يكثر من التنقل داخل المجلس</a:t>
          </a:r>
          <a:endParaRPr lang="en-US" sz="3600" b="1" cap="none" spc="0" dirty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  <a:latin typeface="Arabic Typesetting" pitchFamily="66" charset="-78"/>
            <a:cs typeface="Arabic Typesetting" pitchFamily="66" charset="-78"/>
          </a:endParaRPr>
        </a:p>
      </dgm:t>
    </dgm:pt>
    <dgm:pt modelId="{A9BCBA6C-DDAC-411D-825B-CCFABEA15E1D}" type="parTrans" cxnId="{E1D3952A-88D7-44BC-9867-501E6A32AFC3}">
      <dgm:prSet/>
      <dgm:spPr/>
      <dgm:t>
        <a:bodyPr/>
        <a:lstStyle/>
        <a:p>
          <a:endParaRPr lang="en-US" sz="4000" b="1" cap="none" spc="0">
            <a:ln w="31550" cmpd="sng">
              <a:gradFill>
                <a:gsLst>
                  <a:gs pos="70000">
                    <a:schemeClr val="accent6">
                      <a:shade val="50000"/>
                      <a:satMod val="190000"/>
                    </a:schemeClr>
                  </a:gs>
                  <a:gs pos="0">
                    <a:schemeClr val="accent6">
                      <a:tint val="77000"/>
                      <a:satMod val="180000"/>
                    </a:schemeClr>
                  </a:gs>
                </a:gsLst>
                <a:lin ang="5400000"/>
              </a:gradFill>
              <a:prstDash val="solid"/>
            </a:ln>
            <a:solidFill>
              <a:schemeClr val="accent6">
                <a:tint val="15000"/>
                <a:satMod val="200000"/>
              </a:schemeClr>
            </a:solidFill>
            <a:effectLst>
              <a:outerShdw blurRad="50800" dist="40000" dir="5400000" algn="tl" rotWithShape="0">
                <a:srgbClr val="000000">
                  <a:shade val="5000"/>
                  <a:satMod val="120000"/>
                  <a:alpha val="33000"/>
                </a:srgbClr>
              </a:outerShdw>
            </a:effectLst>
          </a:endParaRPr>
        </a:p>
      </dgm:t>
    </dgm:pt>
    <dgm:pt modelId="{7E4C59CE-6C04-4725-8306-9E11B312D10E}" type="sibTrans" cxnId="{E1D3952A-88D7-44BC-9867-501E6A32AFC3}">
      <dgm:prSet/>
      <dgm:spPr/>
      <dgm:t>
        <a:bodyPr/>
        <a:lstStyle/>
        <a:p>
          <a:endParaRPr lang="en-US" sz="4000" b="1" cap="none" spc="0">
            <a:ln w="31550" cmpd="sng">
              <a:gradFill>
                <a:gsLst>
                  <a:gs pos="70000">
                    <a:schemeClr val="accent6">
                      <a:shade val="50000"/>
                      <a:satMod val="190000"/>
                    </a:schemeClr>
                  </a:gs>
                  <a:gs pos="0">
                    <a:schemeClr val="accent6">
                      <a:tint val="77000"/>
                      <a:satMod val="180000"/>
                    </a:schemeClr>
                  </a:gs>
                </a:gsLst>
                <a:lin ang="5400000"/>
              </a:gradFill>
              <a:prstDash val="solid"/>
            </a:ln>
            <a:solidFill>
              <a:schemeClr val="accent6">
                <a:tint val="15000"/>
                <a:satMod val="200000"/>
              </a:schemeClr>
            </a:solidFill>
            <a:effectLst>
              <a:outerShdw blurRad="50800" dist="40000" dir="5400000" algn="tl" rotWithShape="0">
                <a:srgbClr val="000000">
                  <a:shade val="5000"/>
                  <a:satMod val="120000"/>
                  <a:alpha val="33000"/>
                </a:srgbClr>
              </a:outerShdw>
            </a:effectLst>
          </a:endParaRPr>
        </a:p>
      </dgm:t>
    </dgm:pt>
    <dgm:pt modelId="{D7F93EF6-B6F1-47EB-8DCE-CBCB625103D2}">
      <dgm:prSet phldrT="[Text]" custT="1"/>
      <dgm:spPr>
        <a:solidFill>
          <a:schemeClr val="accent4">
            <a:lumMod val="75000"/>
          </a:schemeClr>
        </a:solidFill>
      </dgm:spPr>
      <dgm:t>
        <a:bodyPr>
          <a:scene3d>
            <a:camera prst="perspectiveAbove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r>
            <a:rPr lang="ar-AE" sz="36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rPr>
            <a:t>ينزل الناس منازلهم</a:t>
          </a:r>
          <a:endParaRPr lang="en-US" sz="3600" b="1" cap="none" spc="0" dirty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  <a:latin typeface="Arabic Typesetting" pitchFamily="66" charset="-78"/>
            <a:cs typeface="Arabic Typesetting" pitchFamily="66" charset="-78"/>
          </a:endParaRPr>
        </a:p>
      </dgm:t>
    </dgm:pt>
    <dgm:pt modelId="{7BC1CA7D-F16C-49E4-A64E-B1121F1CE974}" type="parTrans" cxnId="{B070858D-D75E-473D-BAF6-93AACF51D64E}">
      <dgm:prSet/>
      <dgm:spPr/>
      <dgm:t>
        <a:bodyPr/>
        <a:lstStyle/>
        <a:p>
          <a:endParaRPr lang="en-US" sz="4000" b="1" cap="none" spc="0">
            <a:ln w="31550" cmpd="sng">
              <a:gradFill>
                <a:gsLst>
                  <a:gs pos="70000">
                    <a:schemeClr val="accent6">
                      <a:shade val="50000"/>
                      <a:satMod val="190000"/>
                    </a:schemeClr>
                  </a:gs>
                  <a:gs pos="0">
                    <a:schemeClr val="accent6">
                      <a:tint val="77000"/>
                      <a:satMod val="180000"/>
                    </a:schemeClr>
                  </a:gs>
                </a:gsLst>
                <a:lin ang="5400000"/>
              </a:gradFill>
              <a:prstDash val="solid"/>
            </a:ln>
            <a:solidFill>
              <a:schemeClr val="accent6">
                <a:tint val="15000"/>
                <a:satMod val="200000"/>
              </a:schemeClr>
            </a:solidFill>
            <a:effectLst>
              <a:outerShdw blurRad="50800" dist="40000" dir="5400000" algn="tl" rotWithShape="0">
                <a:srgbClr val="000000">
                  <a:shade val="5000"/>
                  <a:satMod val="120000"/>
                  <a:alpha val="33000"/>
                </a:srgbClr>
              </a:outerShdw>
            </a:effectLst>
          </a:endParaRPr>
        </a:p>
      </dgm:t>
    </dgm:pt>
    <dgm:pt modelId="{F8A04411-E411-43D6-B186-FAE03526DFEA}" type="sibTrans" cxnId="{B070858D-D75E-473D-BAF6-93AACF51D64E}">
      <dgm:prSet/>
      <dgm:spPr/>
      <dgm:t>
        <a:bodyPr/>
        <a:lstStyle/>
        <a:p>
          <a:endParaRPr lang="en-US" sz="4000" b="1" cap="none" spc="0">
            <a:ln w="31550" cmpd="sng">
              <a:gradFill>
                <a:gsLst>
                  <a:gs pos="70000">
                    <a:schemeClr val="accent6">
                      <a:shade val="50000"/>
                      <a:satMod val="190000"/>
                    </a:schemeClr>
                  </a:gs>
                  <a:gs pos="0">
                    <a:schemeClr val="accent6">
                      <a:tint val="77000"/>
                      <a:satMod val="180000"/>
                    </a:schemeClr>
                  </a:gs>
                </a:gsLst>
                <a:lin ang="5400000"/>
              </a:gradFill>
              <a:prstDash val="solid"/>
            </a:ln>
            <a:solidFill>
              <a:schemeClr val="accent6">
                <a:tint val="15000"/>
                <a:satMod val="200000"/>
              </a:schemeClr>
            </a:solidFill>
            <a:effectLst>
              <a:outerShdw blurRad="50800" dist="40000" dir="5400000" algn="tl" rotWithShape="0">
                <a:srgbClr val="000000">
                  <a:shade val="5000"/>
                  <a:satMod val="120000"/>
                  <a:alpha val="33000"/>
                </a:srgbClr>
              </a:outerShdw>
            </a:effectLst>
          </a:endParaRPr>
        </a:p>
      </dgm:t>
    </dgm:pt>
    <dgm:pt modelId="{4C50AAA6-BCD1-4356-8C3C-BBE4D8FB7E99}">
      <dgm:prSet custT="1"/>
      <dgm:spPr>
        <a:solidFill>
          <a:schemeClr val="accent4">
            <a:lumMod val="75000"/>
          </a:schemeClr>
        </a:solidFill>
      </dgm:spPr>
      <dgm:t>
        <a:bodyPr>
          <a:scene3d>
            <a:camera prst="perspectiveAbove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r>
            <a:rPr lang="ar-AE" sz="36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rPr>
            <a:t>يراعي الذوق العام </a:t>
          </a:r>
          <a:endParaRPr lang="en-US" sz="3600" b="1" cap="none" spc="0" dirty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  <a:latin typeface="Arabic Typesetting" pitchFamily="66" charset="-78"/>
            <a:cs typeface="Arabic Typesetting" pitchFamily="66" charset="-78"/>
          </a:endParaRPr>
        </a:p>
      </dgm:t>
    </dgm:pt>
    <dgm:pt modelId="{1AAAA97B-915D-47C5-8F5B-75EB305E37F8}" type="parTrans" cxnId="{81447F2B-6208-4542-9AAB-730AC0A83A59}">
      <dgm:prSet/>
      <dgm:spPr/>
      <dgm:t>
        <a:bodyPr/>
        <a:lstStyle/>
        <a:p>
          <a:endParaRPr lang="en-US" sz="4000" b="1" cap="none" spc="0">
            <a:ln w="31550" cmpd="sng">
              <a:gradFill>
                <a:gsLst>
                  <a:gs pos="70000">
                    <a:schemeClr val="accent6">
                      <a:shade val="50000"/>
                      <a:satMod val="190000"/>
                    </a:schemeClr>
                  </a:gs>
                  <a:gs pos="0">
                    <a:schemeClr val="accent6">
                      <a:tint val="77000"/>
                      <a:satMod val="180000"/>
                    </a:schemeClr>
                  </a:gs>
                </a:gsLst>
                <a:lin ang="5400000"/>
              </a:gradFill>
              <a:prstDash val="solid"/>
            </a:ln>
            <a:solidFill>
              <a:schemeClr val="accent6">
                <a:tint val="15000"/>
                <a:satMod val="200000"/>
              </a:schemeClr>
            </a:solidFill>
            <a:effectLst>
              <a:outerShdw blurRad="50800" dist="40000" dir="5400000" algn="tl" rotWithShape="0">
                <a:srgbClr val="000000">
                  <a:shade val="5000"/>
                  <a:satMod val="120000"/>
                  <a:alpha val="33000"/>
                </a:srgbClr>
              </a:outerShdw>
            </a:effectLst>
          </a:endParaRPr>
        </a:p>
      </dgm:t>
    </dgm:pt>
    <dgm:pt modelId="{7813F8DD-B97D-45FE-B83A-38891A06DDCE}" type="sibTrans" cxnId="{81447F2B-6208-4542-9AAB-730AC0A83A59}">
      <dgm:prSet/>
      <dgm:spPr/>
      <dgm:t>
        <a:bodyPr/>
        <a:lstStyle/>
        <a:p>
          <a:endParaRPr lang="en-US" sz="4000" b="1" cap="none" spc="0">
            <a:ln w="31550" cmpd="sng">
              <a:gradFill>
                <a:gsLst>
                  <a:gs pos="70000">
                    <a:schemeClr val="accent6">
                      <a:shade val="50000"/>
                      <a:satMod val="190000"/>
                    </a:schemeClr>
                  </a:gs>
                  <a:gs pos="0">
                    <a:schemeClr val="accent6">
                      <a:tint val="77000"/>
                      <a:satMod val="180000"/>
                    </a:schemeClr>
                  </a:gs>
                </a:gsLst>
                <a:lin ang="5400000"/>
              </a:gradFill>
              <a:prstDash val="solid"/>
            </a:ln>
            <a:solidFill>
              <a:schemeClr val="accent6">
                <a:tint val="15000"/>
                <a:satMod val="200000"/>
              </a:schemeClr>
            </a:solidFill>
            <a:effectLst>
              <a:outerShdw blurRad="50800" dist="40000" dir="5400000" algn="tl" rotWithShape="0">
                <a:srgbClr val="000000">
                  <a:shade val="5000"/>
                  <a:satMod val="120000"/>
                  <a:alpha val="33000"/>
                </a:srgbClr>
              </a:outerShdw>
            </a:effectLst>
          </a:endParaRPr>
        </a:p>
      </dgm:t>
    </dgm:pt>
    <dgm:pt modelId="{317C2988-4241-4743-8E24-D27C897E0080}">
      <dgm:prSet custT="1"/>
      <dgm:spPr>
        <a:solidFill>
          <a:schemeClr val="accent4">
            <a:lumMod val="75000"/>
          </a:schemeClr>
        </a:solidFill>
      </dgm:spPr>
      <dgm:t>
        <a:bodyPr>
          <a:scene3d>
            <a:camera prst="perspectiveAbove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r>
            <a:rPr lang="ar-AE" sz="36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rPr>
            <a:t>عدم إطالة الجلوس </a:t>
          </a:r>
          <a:endParaRPr lang="en-US" sz="3600" b="1" cap="none" spc="0" dirty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  <a:latin typeface="Arabic Typesetting" pitchFamily="66" charset="-78"/>
            <a:cs typeface="Arabic Typesetting" pitchFamily="66" charset="-78"/>
          </a:endParaRPr>
        </a:p>
      </dgm:t>
    </dgm:pt>
    <dgm:pt modelId="{3B0D175F-F267-4992-B700-D7DC490AB8BD}" type="parTrans" cxnId="{4B2ED70E-853C-4EF0-8E6D-E1AD55E460DF}">
      <dgm:prSet/>
      <dgm:spPr/>
      <dgm:t>
        <a:bodyPr/>
        <a:lstStyle/>
        <a:p>
          <a:endParaRPr lang="en-US" sz="4000" b="1" cap="none" spc="0">
            <a:ln w="31550" cmpd="sng">
              <a:gradFill>
                <a:gsLst>
                  <a:gs pos="70000">
                    <a:schemeClr val="accent6">
                      <a:shade val="50000"/>
                      <a:satMod val="190000"/>
                    </a:schemeClr>
                  </a:gs>
                  <a:gs pos="0">
                    <a:schemeClr val="accent6">
                      <a:tint val="77000"/>
                      <a:satMod val="180000"/>
                    </a:schemeClr>
                  </a:gs>
                </a:gsLst>
                <a:lin ang="5400000"/>
              </a:gradFill>
              <a:prstDash val="solid"/>
            </a:ln>
            <a:solidFill>
              <a:schemeClr val="accent6">
                <a:tint val="15000"/>
                <a:satMod val="200000"/>
              </a:schemeClr>
            </a:solidFill>
            <a:effectLst>
              <a:outerShdw blurRad="50800" dist="40000" dir="5400000" algn="tl" rotWithShape="0">
                <a:srgbClr val="000000">
                  <a:shade val="5000"/>
                  <a:satMod val="120000"/>
                  <a:alpha val="33000"/>
                </a:srgbClr>
              </a:outerShdw>
            </a:effectLst>
          </a:endParaRPr>
        </a:p>
      </dgm:t>
    </dgm:pt>
    <dgm:pt modelId="{1B5B1FAC-B946-4A86-AD35-6CCCD40D8A89}" type="sibTrans" cxnId="{4B2ED70E-853C-4EF0-8E6D-E1AD55E460DF}">
      <dgm:prSet/>
      <dgm:spPr/>
      <dgm:t>
        <a:bodyPr/>
        <a:lstStyle/>
        <a:p>
          <a:endParaRPr lang="en-US" sz="4000" b="1" cap="none" spc="0">
            <a:ln w="31550" cmpd="sng">
              <a:gradFill>
                <a:gsLst>
                  <a:gs pos="70000">
                    <a:schemeClr val="accent6">
                      <a:shade val="50000"/>
                      <a:satMod val="190000"/>
                    </a:schemeClr>
                  </a:gs>
                  <a:gs pos="0">
                    <a:schemeClr val="accent6">
                      <a:tint val="77000"/>
                      <a:satMod val="180000"/>
                    </a:schemeClr>
                  </a:gs>
                </a:gsLst>
                <a:lin ang="5400000"/>
              </a:gradFill>
              <a:prstDash val="solid"/>
            </a:ln>
            <a:solidFill>
              <a:schemeClr val="accent6">
                <a:tint val="15000"/>
                <a:satMod val="200000"/>
              </a:schemeClr>
            </a:solidFill>
            <a:effectLst>
              <a:outerShdw blurRad="50800" dist="40000" dir="5400000" algn="tl" rotWithShape="0">
                <a:srgbClr val="000000">
                  <a:shade val="5000"/>
                  <a:satMod val="120000"/>
                  <a:alpha val="33000"/>
                </a:srgbClr>
              </a:outerShdw>
            </a:effectLst>
          </a:endParaRPr>
        </a:p>
      </dgm:t>
    </dgm:pt>
    <dgm:pt modelId="{7AE3FF0E-2B35-42BE-B94C-EEB32435263D}" type="pres">
      <dgm:prSet presAssocID="{D5754657-2DE5-4BA3-9138-460735AFF2C7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endParaRPr lang="en-US"/>
        </a:p>
      </dgm:t>
    </dgm:pt>
    <dgm:pt modelId="{41021ACB-DE26-43CA-98BA-794C3A14BCFC}" type="pres">
      <dgm:prSet presAssocID="{D5754657-2DE5-4BA3-9138-460735AFF2C7}" presName="Name1" presStyleCnt="0"/>
      <dgm:spPr/>
    </dgm:pt>
    <dgm:pt modelId="{E7B2A0DE-D1E3-450A-A539-9D44489AB1A2}" type="pres">
      <dgm:prSet presAssocID="{D5754657-2DE5-4BA3-9138-460735AFF2C7}" presName="cycle" presStyleCnt="0"/>
      <dgm:spPr/>
    </dgm:pt>
    <dgm:pt modelId="{6B400BA4-5422-462F-A419-EFB7562DB4E1}" type="pres">
      <dgm:prSet presAssocID="{D5754657-2DE5-4BA3-9138-460735AFF2C7}" presName="srcNode" presStyleLbl="node1" presStyleIdx="0" presStyleCnt="5"/>
      <dgm:spPr/>
    </dgm:pt>
    <dgm:pt modelId="{8C034261-FCB6-4F85-8B0F-7CAF78837E52}" type="pres">
      <dgm:prSet presAssocID="{D5754657-2DE5-4BA3-9138-460735AFF2C7}" presName="conn" presStyleLbl="parChTrans1D2" presStyleIdx="0" presStyleCnt="1"/>
      <dgm:spPr/>
      <dgm:t>
        <a:bodyPr/>
        <a:lstStyle/>
        <a:p>
          <a:endParaRPr lang="en-US"/>
        </a:p>
      </dgm:t>
    </dgm:pt>
    <dgm:pt modelId="{6734B986-187B-4CE7-B5D9-DB0E56B73D5A}" type="pres">
      <dgm:prSet presAssocID="{D5754657-2DE5-4BA3-9138-460735AFF2C7}" presName="extraNode" presStyleLbl="node1" presStyleIdx="0" presStyleCnt="5"/>
      <dgm:spPr/>
    </dgm:pt>
    <dgm:pt modelId="{E7B2AAAA-1FF5-469E-AB84-68C71FAEC4FA}" type="pres">
      <dgm:prSet presAssocID="{D5754657-2DE5-4BA3-9138-460735AFF2C7}" presName="dstNode" presStyleLbl="node1" presStyleIdx="0" presStyleCnt="5"/>
      <dgm:spPr/>
    </dgm:pt>
    <dgm:pt modelId="{43A11F48-CA9B-401D-A9EF-80053B5427AC}" type="pres">
      <dgm:prSet presAssocID="{3963C3F5-E5E6-464D-99E6-F951C2FE5B4F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B33659-86E1-44FB-9846-3299E69CFAB1}" type="pres">
      <dgm:prSet presAssocID="{3963C3F5-E5E6-464D-99E6-F951C2FE5B4F}" presName="accent_1" presStyleCnt="0"/>
      <dgm:spPr/>
    </dgm:pt>
    <dgm:pt modelId="{83296F32-0762-44D8-BD42-6BC373F17598}" type="pres">
      <dgm:prSet presAssocID="{3963C3F5-E5E6-464D-99E6-F951C2FE5B4F}" presName="accentRepeatNode" presStyleLbl="solidFgAcc1" presStyleIdx="0" presStyleCnt="5"/>
      <dgm:spPr/>
    </dgm:pt>
    <dgm:pt modelId="{1B110053-0620-4789-B4F2-39A42E79450F}" type="pres">
      <dgm:prSet presAssocID="{75745B59-33A4-4400-824D-D4FE4A7EDC71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5E6A97-EF5D-414F-BE21-24EA0E0AE8DD}" type="pres">
      <dgm:prSet presAssocID="{75745B59-33A4-4400-824D-D4FE4A7EDC71}" presName="accent_2" presStyleCnt="0"/>
      <dgm:spPr/>
    </dgm:pt>
    <dgm:pt modelId="{0AFA6494-5B42-4D06-B13C-4B5C6BAE9292}" type="pres">
      <dgm:prSet presAssocID="{75745B59-33A4-4400-824D-D4FE4A7EDC71}" presName="accentRepeatNode" presStyleLbl="solidFgAcc1" presStyleIdx="1" presStyleCnt="5"/>
      <dgm:spPr/>
    </dgm:pt>
    <dgm:pt modelId="{12DBE907-A8AD-47AF-815A-917BE73C42DB}" type="pres">
      <dgm:prSet presAssocID="{D7F93EF6-B6F1-47EB-8DCE-CBCB625103D2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55AF06-BF7F-4522-B86F-61A36BD557FB}" type="pres">
      <dgm:prSet presAssocID="{D7F93EF6-B6F1-47EB-8DCE-CBCB625103D2}" presName="accent_3" presStyleCnt="0"/>
      <dgm:spPr/>
    </dgm:pt>
    <dgm:pt modelId="{EE04F921-55D9-4FB9-B4CB-2DB198005DA2}" type="pres">
      <dgm:prSet presAssocID="{D7F93EF6-B6F1-47EB-8DCE-CBCB625103D2}" presName="accentRepeatNode" presStyleLbl="solidFgAcc1" presStyleIdx="2" presStyleCnt="5"/>
      <dgm:spPr/>
    </dgm:pt>
    <dgm:pt modelId="{A159A0FA-DA69-46B5-9BF0-68CA81F8C77C}" type="pres">
      <dgm:prSet presAssocID="{4C50AAA6-BCD1-4356-8C3C-BBE4D8FB7E99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BC625A-E795-4E64-999F-9ADD55A25D1E}" type="pres">
      <dgm:prSet presAssocID="{4C50AAA6-BCD1-4356-8C3C-BBE4D8FB7E99}" presName="accent_4" presStyleCnt="0"/>
      <dgm:spPr/>
    </dgm:pt>
    <dgm:pt modelId="{6BF394F9-4082-4283-8178-9A8CECE02479}" type="pres">
      <dgm:prSet presAssocID="{4C50AAA6-BCD1-4356-8C3C-BBE4D8FB7E99}" presName="accentRepeatNode" presStyleLbl="solidFgAcc1" presStyleIdx="3" presStyleCnt="5"/>
      <dgm:spPr/>
    </dgm:pt>
    <dgm:pt modelId="{264E6E32-5FE5-4945-9B33-881B4C8099CD}" type="pres">
      <dgm:prSet presAssocID="{317C2988-4241-4743-8E24-D27C897E0080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D92C21-24D0-4E72-B341-802B0D9629F3}" type="pres">
      <dgm:prSet presAssocID="{317C2988-4241-4743-8E24-D27C897E0080}" presName="accent_5" presStyleCnt="0"/>
      <dgm:spPr/>
    </dgm:pt>
    <dgm:pt modelId="{F560BE1C-1961-4628-82F1-6ECBF73D200A}" type="pres">
      <dgm:prSet presAssocID="{317C2988-4241-4743-8E24-D27C897E0080}" presName="accentRepeatNode" presStyleLbl="solidFgAcc1" presStyleIdx="4" presStyleCnt="5"/>
      <dgm:spPr/>
    </dgm:pt>
  </dgm:ptLst>
  <dgm:cxnLst>
    <dgm:cxn modelId="{0A6D802A-D7EA-4DAB-A1F3-1AEDF3A001BF}" type="presOf" srcId="{D7F93EF6-B6F1-47EB-8DCE-CBCB625103D2}" destId="{12DBE907-A8AD-47AF-815A-917BE73C42DB}" srcOrd="0" destOrd="0" presId="urn:microsoft.com/office/officeart/2008/layout/VerticalCurvedList"/>
    <dgm:cxn modelId="{81447F2B-6208-4542-9AAB-730AC0A83A59}" srcId="{D5754657-2DE5-4BA3-9138-460735AFF2C7}" destId="{4C50AAA6-BCD1-4356-8C3C-BBE4D8FB7E99}" srcOrd="3" destOrd="0" parTransId="{1AAAA97B-915D-47C5-8F5B-75EB305E37F8}" sibTransId="{7813F8DD-B97D-45FE-B83A-38891A06DDCE}"/>
    <dgm:cxn modelId="{4B2ED70E-853C-4EF0-8E6D-E1AD55E460DF}" srcId="{D5754657-2DE5-4BA3-9138-460735AFF2C7}" destId="{317C2988-4241-4743-8E24-D27C897E0080}" srcOrd="4" destOrd="0" parTransId="{3B0D175F-F267-4992-B700-D7DC490AB8BD}" sibTransId="{1B5B1FAC-B946-4A86-AD35-6CCCD40D8A89}"/>
    <dgm:cxn modelId="{521EA21B-48F7-4B01-B117-9FF9A2C438CB}" type="presOf" srcId="{4C50AAA6-BCD1-4356-8C3C-BBE4D8FB7E99}" destId="{A159A0FA-DA69-46B5-9BF0-68CA81F8C77C}" srcOrd="0" destOrd="0" presId="urn:microsoft.com/office/officeart/2008/layout/VerticalCurvedList"/>
    <dgm:cxn modelId="{088989ED-0469-4BB9-B30C-3D26F69C9B2C}" type="presOf" srcId="{D5754657-2DE5-4BA3-9138-460735AFF2C7}" destId="{7AE3FF0E-2B35-42BE-B94C-EEB32435263D}" srcOrd="0" destOrd="0" presId="urn:microsoft.com/office/officeart/2008/layout/VerticalCurvedList"/>
    <dgm:cxn modelId="{B34DB0F3-DC5E-4B9F-AD88-00607DCF3BB8}" srcId="{D5754657-2DE5-4BA3-9138-460735AFF2C7}" destId="{3963C3F5-E5E6-464D-99E6-F951C2FE5B4F}" srcOrd="0" destOrd="0" parTransId="{DAD5F4DB-A56F-4F46-AFCB-FE12D4D3A9AD}" sibTransId="{45D85D03-A74F-4FE0-93D1-F7401E12312E}"/>
    <dgm:cxn modelId="{E0B470EE-A7E6-475C-89A3-9B15D240BCB7}" type="presOf" srcId="{45D85D03-A74F-4FE0-93D1-F7401E12312E}" destId="{8C034261-FCB6-4F85-8B0F-7CAF78837E52}" srcOrd="0" destOrd="0" presId="urn:microsoft.com/office/officeart/2008/layout/VerticalCurvedList"/>
    <dgm:cxn modelId="{E2D069E6-D01B-4FA3-8ADF-5F7A38EF268A}" type="presOf" srcId="{3963C3F5-E5E6-464D-99E6-F951C2FE5B4F}" destId="{43A11F48-CA9B-401D-A9EF-80053B5427AC}" srcOrd="0" destOrd="0" presId="urn:microsoft.com/office/officeart/2008/layout/VerticalCurvedList"/>
    <dgm:cxn modelId="{B070858D-D75E-473D-BAF6-93AACF51D64E}" srcId="{D5754657-2DE5-4BA3-9138-460735AFF2C7}" destId="{D7F93EF6-B6F1-47EB-8DCE-CBCB625103D2}" srcOrd="2" destOrd="0" parTransId="{7BC1CA7D-F16C-49E4-A64E-B1121F1CE974}" sibTransId="{F8A04411-E411-43D6-B186-FAE03526DFEA}"/>
    <dgm:cxn modelId="{E1D3952A-88D7-44BC-9867-501E6A32AFC3}" srcId="{D5754657-2DE5-4BA3-9138-460735AFF2C7}" destId="{75745B59-33A4-4400-824D-D4FE4A7EDC71}" srcOrd="1" destOrd="0" parTransId="{A9BCBA6C-DDAC-411D-825B-CCFABEA15E1D}" sibTransId="{7E4C59CE-6C04-4725-8306-9E11B312D10E}"/>
    <dgm:cxn modelId="{7196CA1D-E167-4275-AFC2-F8680F75E8D5}" type="presOf" srcId="{317C2988-4241-4743-8E24-D27C897E0080}" destId="{264E6E32-5FE5-4945-9B33-881B4C8099CD}" srcOrd="0" destOrd="0" presId="urn:microsoft.com/office/officeart/2008/layout/VerticalCurvedList"/>
    <dgm:cxn modelId="{1BAF96F6-59E3-4B78-A43A-A41D602B8D44}" type="presOf" srcId="{75745B59-33A4-4400-824D-D4FE4A7EDC71}" destId="{1B110053-0620-4789-B4F2-39A42E79450F}" srcOrd="0" destOrd="0" presId="urn:microsoft.com/office/officeart/2008/layout/VerticalCurvedList"/>
    <dgm:cxn modelId="{CDC09328-BB0E-4E85-BDB6-9556009BF15F}" type="presParOf" srcId="{7AE3FF0E-2B35-42BE-B94C-EEB32435263D}" destId="{41021ACB-DE26-43CA-98BA-794C3A14BCFC}" srcOrd="0" destOrd="0" presId="urn:microsoft.com/office/officeart/2008/layout/VerticalCurvedList"/>
    <dgm:cxn modelId="{4AFCB2F0-C9C7-4E41-9EA3-0033A01B31BD}" type="presParOf" srcId="{41021ACB-DE26-43CA-98BA-794C3A14BCFC}" destId="{E7B2A0DE-D1E3-450A-A539-9D44489AB1A2}" srcOrd="0" destOrd="0" presId="urn:microsoft.com/office/officeart/2008/layout/VerticalCurvedList"/>
    <dgm:cxn modelId="{4CB1C428-72EF-4741-831F-44125290603C}" type="presParOf" srcId="{E7B2A0DE-D1E3-450A-A539-9D44489AB1A2}" destId="{6B400BA4-5422-462F-A419-EFB7562DB4E1}" srcOrd="0" destOrd="0" presId="urn:microsoft.com/office/officeart/2008/layout/VerticalCurvedList"/>
    <dgm:cxn modelId="{F0A50B22-3ECA-4ABE-B556-A7E0E658DADF}" type="presParOf" srcId="{E7B2A0DE-D1E3-450A-A539-9D44489AB1A2}" destId="{8C034261-FCB6-4F85-8B0F-7CAF78837E52}" srcOrd="1" destOrd="0" presId="urn:microsoft.com/office/officeart/2008/layout/VerticalCurvedList"/>
    <dgm:cxn modelId="{B4A37CA2-138D-43CA-B46A-9E38908C684B}" type="presParOf" srcId="{E7B2A0DE-D1E3-450A-A539-9D44489AB1A2}" destId="{6734B986-187B-4CE7-B5D9-DB0E56B73D5A}" srcOrd="2" destOrd="0" presId="urn:microsoft.com/office/officeart/2008/layout/VerticalCurvedList"/>
    <dgm:cxn modelId="{250058AC-3CE9-48BA-98FB-15674EBEB5A6}" type="presParOf" srcId="{E7B2A0DE-D1E3-450A-A539-9D44489AB1A2}" destId="{E7B2AAAA-1FF5-469E-AB84-68C71FAEC4FA}" srcOrd="3" destOrd="0" presId="urn:microsoft.com/office/officeart/2008/layout/VerticalCurvedList"/>
    <dgm:cxn modelId="{C876EC84-AB7B-4315-B817-2505C65FEE60}" type="presParOf" srcId="{41021ACB-DE26-43CA-98BA-794C3A14BCFC}" destId="{43A11F48-CA9B-401D-A9EF-80053B5427AC}" srcOrd="1" destOrd="0" presId="urn:microsoft.com/office/officeart/2008/layout/VerticalCurvedList"/>
    <dgm:cxn modelId="{56CE9C8B-51DF-4428-A92B-E8B5028DAE4C}" type="presParOf" srcId="{41021ACB-DE26-43CA-98BA-794C3A14BCFC}" destId="{69B33659-86E1-44FB-9846-3299E69CFAB1}" srcOrd="2" destOrd="0" presId="urn:microsoft.com/office/officeart/2008/layout/VerticalCurvedList"/>
    <dgm:cxn modelId="{F5A4E1E4-F7FC-43DA-8D4D-4F2B9A042242}" type="presParOf" srcId="{69B33659-86E1-44FB-9846-3299E69CFAB1}" destId="{83296F32-0762-44D8-BD42-6BC373F17598}" srcOrd="0" destOrd="0" presId="urn:microsoft.com/office/officeart/2008/layout/VerticalCurvedList"/>
    <dgm:cxn modelId="{87951A1F-A3C5-45DE-864E-62FC32624286}" type="presParOf" srcId="{41021ACB-DE26-43CA-98BA-794C3A14BCFC}" destId="{1B110053-0620-4789-B4F2-39A42E79450F}" srcOrd="3" destOrd="0" presId="urn:microsoft.com/office/officeart/2008/layout/VerticalCurvedList"/>
    <dgm:cxn modelId="{6CF6A85C-0841-4B01-8955-4016BC71F4A4}" type="presParOf" srcId="{41021ACB-DE26-43CA-98BA-794C3A14BCFC}" destId="{F05E6A97-EF5D-414F-BE21-24EA0E0AE8DD}" srcOrd="4" destOrd="0" presId="urn:microsoft.com/office/officeart/2008/layout/VerticalCurvedList"/>
    <dgm:cxn modelId="{7FBC3E35-CDC6-4DE1-89F3-EAD97BEB245B}" type="presParOf" srcId="{F05E6A97-EF5D-414F-BE21-24EA0E0AE8DD}" destId="{0AFA6494-5B42-4D06-B13C-4B5C6BAE9292}" srcOrd="0" destOrd="0" presId="urn:microsoft.com/office/officeart/2008/layout/VerticalCurvedList"/>
    <dgm:cxn modelId="{9AA0AF62-A21B-4A91-8A99-A5A0C4D3532F}" type="presParOf" srcId="{41021ACB-DE26-43CA-98BA-794C3A14BCFC}" destId="{12DBE907-A8AD-47AF-815A-917BE73C42DB}" srcOrd="5" destOrd="0" presId="urn:microsoft.com/office/officeart/2008/layout/VerticalCurvedList"/>
    <dgm:cxn modelId="{E7D13689-AA69-47E8-8959-609ACB090AB2}" type="presParOf" srcId="{41021ACB-DE26-43CA-98BA-794C3A14BCFC}" destId="{8655AF06-BF7F-4522-B86F-61A36BD557FB}" srcOrd="6" destOrd="0" presId="urn:microsoft.com/office/officeart/2008/layout/VerticalCurvedList"/>
    <dgm:cxn modelId="{83F62D54-67C5-420E-82C2-4AD49F1B7F23}" type="presParOf" srcId="{8655AF06-BF7F-4522-B86F-61A36BD557FB}" destId="{EE04F921-55D9-4FB9-B4CB-2DB198005DA2}" srcOrd="0" destOrd="0" presId="urn:microsoft.com/office/officeart/2008/layout/VerticalCurvedList"/>
    <dgm:cxn modelId="{F6B32B16-A458-4223-B84B-F1D0930CDA7E}" type="presParOf" srcId="{41021ACB-DE26-43CA-98BA-794C3A14BCFC}" destId="{A159A0FA-DA69-46B5-9BF0-68CA81F8C77C}" srcOrd="7" destOrd="0" presId="urn:microsoft.com/office/officeart/2008/layout/VerticalCurvedList"/>
    <dgm:cxn modelId="{17A6C853-D174-411A-A403-7B569BB2CEAB}" type="presParOf" srcId="{41021ACB-DE26-43CA-98BA-794C3A14BCFC}" destId="{14BC625A-E795-4E64-999F-9ADD55A25D1E}" srcOrd="8" destOrd="0" presId="urn:microsoft.com/office/officeart/2008/layout/VerticalCurvedList"/>
    <dgm:cxn modelId="{D5385A4F-DFD0-44FC-9F15-A08A7108FB6B}" type="presParOf" srcId="{14BC625A-E795-4E64-999F-9ADD55A25D1E}" destId="{6BF394F9-4082-4283-8178-9A8CECE02479}" srcOrd="0" destOrd="0" presId="urn:microsoft.com/office/officeart/2008/layout/VerticalCurvedList"/>
    <dgm:cxn modelId="{48D3DDA8-6D33-4DF7-81C9-F756D89861BF}" type="presParOf" srcId="{41021ACB-DE26-43CA-98BA-794C3A14BCFC}" destId="{264E6E32-5FE5-4945-9B33-881B4C8099CD}" srcOrd="9" destOrd="0" presId="urn:microsoft.com/office/officeart/2008/layout/VerticalCurvedList"/>
    <dgm:cxn modelId="{45B940EB-534B-4C93-9339-A991C0FDF66D}" type="presParOf" srcId="{41021ACB-DE26-43CA-98BA-794C3A14BCFC}" destId="{E7D92C21-24D0-4E72-B341-802B0D9629F3}" srcOrd="10" destOrd="0" presId="urn:microsoft.com/office/officeart/2008/layout/VerticalCurvedList"/>
    <dgm:cxn modelId="{F2F9A797-8929-4374-AA18-D4778FB2B4C3}" type="presParOf" srcId="{E7D92C21-24D0-4E72-B341-802B0D9629F3}" destId="{F560BE1C-1961-4628-82F1-6ECBF73D200A}" srcOrd="0" destOrd="0" presId="urn:microsoft.com/office/officeart/2008/layout/VerticalCurvedList"/>
  </dgm:cxnLst>
  <dgm:bg>
    <a:solidFill>
      <a:schemeClr val="accent4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656F2D1-C232-4C02-B139-6757CF2880F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718B26-7DE4-47EC-A89B-4972F9332C4A}">
      <dgm:prSet phldrT="[Text]" custT="1"/>
      <dgm:spPr>
        <a:solidFill>
          <a:schemeClr val="accent6">
            <a:lumMod val="50000"/>
          </a:schemeClr>
        </a:solidFill>
        <a:ln>
          <a:solidFill>
            <a:srgbClr val="FFFF00"/>
          </a:solidFill>
        </a:ln>
      </dgm:spPr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pPr algn="r" rtl="1"/>
          <a:r>
            <a:rPr lang="ar-AE" sz="4000" b="1" cap="none" spc="200" dirty="0" smtClean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Arial Rounded MT Bold" pitchFamily="34" charset="0"/>
              <a:cs typeface="DecoType Thuluth" pitchFamily="2" charset="-78"/>
            </a:rPr>
            <a:t>الخروج من المجلس</a:t>
          </a:r>
          <a:endParaRPr lang="en-US" sz="4000" b="1" cap="none" spc="200" dirty="0">
            <a:ln w="29210">
              <a:solidFill>
                <a:schemeClr val="accent3">
                  <a:tint val="10000"/>
                </a:schemeClr>
              </a:solidFill>
            </a:ln>
            <a:solidFill>
              <a:schemeClr val="accent3">
                <a:satMod val="200000"/>
                <a:alpha val="50000"/>
              </a:schemeClr>
            </a:solidFill>
            <a:effectLst>
              <a:innerShdw blurRad="50800" dist="50800" dir="8100000">
                <a:srgbClr val="7D7D7D">
                  <a:alpha val="73000"/>
                </a:srgbClr>
              </a:innerShdw>
            </a:effectLst>
            <a:latin typeface="Arial Rounded MT Bold" pitchFamily="34" charset="0"/>
            <a:cs typeface="DecoType Thuluth" pitchFamily="2" charset="-78"/>
          </a:endParaRPr>
        </a:p>
      </dgm:t>
    </dgm:pt>
    <dgm:pt modelId="{5F8ED8F1-069B-4A16-84E9-BA9218AD0B6C}" type="parTrans" cxnId="{3DD97163-0A37-4725-817E-0F6940CD7F3E}">
      <dgm:prSet/>
      <dgm:spPr/>
      <dgm:t>
        <a:bodyPr/>
        <a:lstStyle/>
        <a:p>
          <a:endParaRPr lang="en-US"/>
        </a:p>
      </dgm:t>
    </dgm:pt>
    <dgm:pt modelId="{756D071F-437A-40FC-8C50-2E770F8B753F}" type="sibTrans" cxnId="{3DD97163-0A37-4725-817E-0F6940CD7F3E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668B1B50-411D-42DA-9757-59E7D7C32986}">
      <dgm:prSet phldrT="[Text]"/>
      <dgm:spPr>
        <a:solidFill>
          <a:schemeClr val="bg2">
            <a:lumMod val="25000"/>
          </a:schemeClr>
        </a:solidFill>
        <a:ln>
          <a:solidFill>
            <a:srgbClr val="FFFF00"/>
          </a:solidFill>
        </a:ln>
      </dgm:spPr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pPr algn="r" rtl="1"/>
          <a:r>
            <a:rPr lang="ar-AE" b="1" cap="none" spc="0" dirty="0" smtClean="0">
              <a:ln/>
              <a:solidFill>
                <a:schemeClr val="accent3"/>
              </a:solidFill>
              <a:effectLst/>
            </a:rPr>
            <a:t>السلام </a:t>
          </a:r>
          <a:endParaRPr lang="en-US" b="1" cap="none" spc="0" dirty="0">
            <a:ln/>
            <a:solidFill>
              <a:schemeClr val="accent3"/>
            </a:solidFill>
            <a:effectLst/>
          </a:endParaRPr>
        </a:p>
      </dgm:t>
    </dgm:pt>
    <dgm:pt modelId="{E7DFCCDC-08CF-45EC-BAA2-50A5EC9285D9}" type="parTrans" cxnId="{F447A1BC-8846-4778-AC54-4305E3713F5F}">
      <dgm:prSet/>
      <dgm:spPr/>
      <dgm:t>
        <a:bodyPr/>
        <a:lstStyle/>
        <a:p>
          <a:endParaRPr lang="en-US"/>
        </a:p>
      </dgm:t>
    </dgm:pt>
    <dgm:pt modelId="{6AE66C0A-3BD7-4C1C-BB06-4D6E0C1E5195}" type="sibTrans" cxnId="{F447A1BC-8846-4778-AC54-4305E3713F5F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83D13F7B-BDA0-4977-B673-DD108DB14246}">
      <dgm:prSet phldrT="[Text]"/>
      <dgm:spPr>
        <a:solidFill>
          <a:schemeClr val="bg2">
            <a:lumMod val="25000"/>
          </a:schemeClr>
        </a:solidFill>
        <a:ln>
          <a:solidFill>
            <a:srgbClr val="FFFF00"/>
          </a:solidFill>
        </a:ln>
      </dgm:spPr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pPr algn="r" rtl="1"/>
          <a:r>
            <a:rPr lang="ar-AE" b="1" cap="none" spc="0" dirty="0" smtClean="0">
              <a:ln/>
              <a:solidFill>
                <a:schemeClr val="accent3"/>
              </a:solidFill>
              <a:effectLst/>
            </a:rPr>
            <a:t>الحفاظ على </a:t>
          </a:r>
          <a:r>
            <a:rPr lang="ar-AE" b="1" cap="none" spc="0" dirty="0" smtClean="0">
              <a:ln/>
              <a:solidFill>
                <a:schemeClr val="accent3"/>
              </a:solidFill>
              <a:effectLst/>
            </a:rPr>
            <a:t>المجالس هوية وطنية </a:t>
          </a:r>
          <a:r>
            <a:rPr lang="ar-AE" b="1" cap="none" spc="0" dirty="0" smtClean="0">
              <a:ln/>
              <a:solidFill>
                <a:schemeClr val="accent3"/>
              </a:solidFill>
              <a:effectLst/>
            </a:rPr>
            <a:t>وشرعية</a:t>
          </a:r>
          <a:endParaRPr lang="en-US" b="1" cap="none" spc="0" dirty="0">
            <a:ln/>
            <a:solidFill>
              <a:schemeClr val="accent3"/>
            </a:solidFill>
            <a:effectLst/>
          </a:endParaRPr>
        </a:p>
      </dgm:t>
    </dgm:pt>
    <dgm:pt modelId="{516B93E4-06AA-483D-B7CC-C2BF6390D3FB}" type="parTrans" cxnId="{8AFEFB01-DC7C-4BB4-ACF6-B0ED4B633A9C}">
      <dgm:prSet/>
      <dgm:spPr/>
      <dgm:t>
        <a:bodyPr/>
        <a:lstStyle/>
        <a:p>
          <a:endParaRPr lang="en-US"/>
        </a:p>
      </dgm:t>
    </dgm:pt>
    <dgm:pt modelId="{EA2B32ED-8132-47E2-9E1B-9D3B1EE9BA74}" type="sibTrans" cxnId="{8AFEFB01-DC7C-4BB4-ACF6-B0ED4B633A9C}">
      <dgm:prSet/>
      <dgm:spPr/>
      <dgm:t>
        <a:bodyPr/>
        <a:lstStyle/>
        <a:p>
          <a:endParaRPr lang="en-US"/>
        </a:p>
      </dgm:t>
    </dgm:pt>
    <dgm:pt modelId="{02A4FC05-C391-4E4F-952C-349260301F8B}">
      <dgm:prSet/>
      <dgm:spPr>
        <a:solidFill>
          <a:schemeClr val="bg2">
            <a:lumMod val="25000"/>
          </a:schemeClr>
        </a:solidFill>
        <a:ln>
          <a:solidFill>
            <a:srgbClr val="FFFF00"/>
          </a:solidFill>
        </a:ln>
      </dgm:spPr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pPr algn="r" rtl="1"/>
          <a:r>
            <a:rPr lang="ar-AE" b="1" cap="none" spc="0" dirty="0" smtClean="0">
              <a:ln/>
              <a:solidFill>
                <a:schemeClr val="accent3"/>
              </a:solidFill>
              <a:effectLst/>
            </a:rPr>
            <a:t>تجنب إفشاء الإسرار</a:t>
          </a:r>
          <a:endParaRPr lang="en-US" b="1" cap="none" spc="0" dirty="0">
            <a:ln/>
            <a:solidFill>
              <a:schemeClr val="accent3"/>
            </a:solidFill>
            <a:effectLst/>
          </a:endParaRPr>
        </a:p>
      </dgm:t>
    </dgm:pt>
    <dgm:pt modelId="{B97FFC35-2CA1-40FC-8F20-AA41860434C4}" type="parTrans" cxnId="{87AE9D83-A318-47A7-AEF6-30C179C44896}">
      <dgm:prSet/>
      <dgm:spPr/>
      <dgm:t>
        <a:bodyPr/>
        <a:lstStyle/>
        <a:p>
          <a:endParaRPr lang="en-US"/>
        </a:p>
      </dgm:t>
    </dgm:pt>
    <dgm:pt modelId="{6D61CB99-0B45-4062-8CED-79E99567CD52}" type="sibTrans" cxnId="{87AE9D83-A318-47A7-AEF6-30C179C44896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83C885EC-3B24-4A94-B27C-672D34FBE9C4}">
      <dgm:prSet/>
      <dgm:spPr>
        <a:solidFill>
          <a:schemeClr val="bg2">
            <a:lumMod val="25000"/>
          </a:schemeClr>
        </a:solidFill>
        <a:ln>
          <a:solidFill>
            <a:srgbClr val="FFFF00"/>
          </a:solidFill>
        </a:ln>
      </dgm:spPr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pPr algn="r" rtl="1"/>
          <a:r>
            <a:rPr lang="ar-AE" b="1" cap="none" spc="0" dirty="0" smtClean="0">
              <a:ln/>
              <a:solidFill>
                <a:schemeClr val="accent3"/>
              </a:solidFill>
              <a:effectLst/>
            </a:rPr>
            <a:t>دعاء كفارة المجلس</a:t>
          </a:r>
          <a:endParaRPr lang="en-US" b="1" cap="none" spc="0" dirty="0">
            <a:ln/>
            <a:solidFill>
              <a:schemeClr val="accent3"/>
            </a:solidFill>
            <a:effectLst/>
          </a:endParaRPr>
        </a:p>
      </dgm:t>
    </dgm:pt>
    <dgm:pt modelId="{1A032251-8C49-4CD2-A13F-4D3D1AE1F524}" type="parTrans" cxnId="{4C4DFDD1-E5A8-4676-BDBB-25A85E2ABCD6}">
      <dgm:prSet/>
      <dgm:spPr/>
      <dgm:t>
        <a:bodyPr/>
        <a:lstStyle/>
        <a:p>
          <a:endParaRPr lang="en-US"/>
        </a:p>
      </dgm:t>
    </dgm:pt>
    <dgm:pt modelId="{B7FC5E82-EEBD-4AF6-B55C-E904F999BECB}" type="sibTrans" cxnId="{4C4DFDD1-E5A8-4676-BDBB-25A85E2ABCD6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D972C7D3-1B04-429E-ABD0-24904AD6E269}" type="pres">
      <dgm:prSet presAssocID="{4656F2D1-C232-4C02-B139-6757CF2880F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AC8875-494A-4977-B6F8-704BEB7DFD5B}" type="pres">
      <dgm:prSet presAssocID="{4656F2D1-C232-4C02-B139-6757CF2880FB}" presName="dummyMaxCanvas" presStyleCnt="0">
        <dgm:presLayoutVars/>
      </dgm:prSet>
      <dgm:spPr/>
    </dgm:pt>
    <dgm:pt modelId="{5A6C765D-FD5D-4A50-BE45-8E1E1C74514C}" type="pres">
      <dgm:prSet presAssocID="{4656F2D1-C232-4C02-B139-6757CF2880FB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103AC-985A-408E-823F-C70DDB1A2EB4}" type="pres">
      <dgm:prSet presAssocID="{4656F2D1-C232-4C02-B139-6757CF2880FB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2447D8-28C2-4C21-B7E6-59A7CE483429}" type="pres">
      <dgm:prSet presAssocID="{4656F2D1-C232-4C02-B139-6757CF2880FB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B5CAAC-363E-4671-AE98-32AFAAE3D7E2}" type="pres">
      <dgm:prSet presAssocID="{4656F2D1-C232-4C02-B139-6757CF2880FB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A9541D-9653-4747-AA63-372827DD699D}" type="pres">
      <dgm:prSet presAssocID="{4656F2D1-C232-4C02-B139-6757CF2880FB}" presName="FiveNodes_5" presStyleLbl="node1" presStyleIdx="4" presStyleCnt="5" custLinFactNeighborX="-51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08104C-334C-45ED-84B6-7009BF84B45D}" type="pres">
      <dgm:prSet presAssocID="{4656F2D1-C232-4C02-B139-6757CF2880FB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D78EFA-474D-4DED-B704-5CCC909BDD2B}" type="pres">
      <dgm:prSet presAssocID="{4656F2D1-C232-4C02-B139-6757CF2880FB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BDFAF3-3ABB-431C-A834-D4192F1BD165}" type="pres">
      <dgm:prSet presAssocID="{4656F2D1-C232-4C02-B139-6757CF2880FB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370BCE-69B9-4624-A4DD-3D779DC13435}" type="pres">
      <dgm:prSet presAssocID="{4656F2D1-C232-4C02-B139-6757CF2880FB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893605-89DF-49ED-9EF0-62F2105DD1D7}" type="pres">
      <dgm:prSet presAssocID="{4656F2D1-C232-4C02-B139-6757CF2880FB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84BFD4-04A1-452F-9028-7A23FD77C785}" type="pres">
      <dgm:prSet presAssocID="{4656F2D1-C232-4C02-B139-6757CF2880FB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BA8AD2-AE4D-47C2-BADB-C652E4B72280}" type="pres">
      <dgm:prSet presAssocID="{4656F2D1-C232-4C02-B139-6757CF2880FB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DB9A52-C6C4-43C6-8EFD-9F07061143E3}" type="pres">
      <dgm:prSet presAssocID="{4656F2D1-C232-4C02-B139-6757CF2880FB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A8AEAD-F457-4DAF-8DF6-0D83C982517F}" type="pres">
      <dgm:prSet presAssocID="{4656F2D1-C232-4C02-B139-6757CF2880FB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D97163-0A37-4725-817E-0F6940CD7F3E}" srcId="{4656F2D1-C232-4C02-B139-6757CF2880FB}" destId="{F1718B26-7DE4-47EC-A89B-4972F9332C4A}" srcOrd="0" destOrd="0" parTransId="{5F8ED8F1-069B-4A16-84E9-BA9218AD0B6C}" sibTransId="{756D071F-437A-40FC-8C50-2E770F8B753F}"/>
    <dgm:cxn modelId="{2DAAB0CB-9621-481B-8D99-0EF04041049D}" type="presOf" srcId="{83D13F7B-BDA0-4977-B673-DD108DB14246}" destId="{4FA9541D-9653-4747-AA63-372827DD699D}" srcOrd="0" destOrd="0" presId="urn:microsoft.com/office/officeart/2005/8/layout/vProcess5"/>
    <dgm:cxn modelId="{CBDD8EFE-B4E6-4B49-AFC9-FCDD09B244D8}" type="presOf" srcId="{4656F2D1-C232-4C02-B139-6757CF2880FB}" destId="{D972C7D3-1B04-429E-ABD0-24904AD6E269}" srcOrd="0" destOrd="0" presId="urn:microsoft.com/office/officeart/2005/8/layout/vProcess5"/>
    <dgm:cxn modelId="{9B5F91BD-7840-4B39-A4DA-9EF42C33954A}" type="presOf" srcId="{83D13F7B-BDA0-4977-B673-DD108DB14246}" destId="{62A8AEAD-F457-4DAF-8DF6-0D83C982517F}" srcOrd="1" destOrd="0" presId="urn:microsoft.com/office/officeart/2005/8/layout/vProcess5"/>
    <dgm:cxn modelId="{D3C922B2-0A8A-4B1D-A16F-E57BC7C34521}" type="presOf" srcId="{756D071F-437A-40FC-8C50-2E770F8B753F}" destId="{0708104C-334C-45ED-84B6-7009BF84B45D}" srcOrd="0" destOrd="0" presId="urn:microsoft.com/office/officeart/2005/8/layout/vProcess5"/>
    <dgm:cxn modelId="{9411B07E-DA79-4C6E-9304-47E52DB3C5EC}" type="presOf" srcId="{6D61CB99-0B45-4062-8CED-79E99567CD52}" destId="{1B370BCE-69B9-4624-A4DD-3D779DC13435}" srcOrd="0" destOrd="0" presId="urn:microsoft.com/office/officeart/2005/8/layout/vProcess5"/>
    <dgm:cxn modelId="{F447A1BC-8846-4778-AC54-4305E3713F5F}" srcId="{4656F2D1-C232-4C02-B139-6757CF2880FB}" destId="{668B1B50-411D-42DA-9757-59E7D7C32986}" srcOrd="1" destOrd="0" parTransId="{E7DFCCDC-08CF-45EC-BAA2-50A5EC9285D9}" sibTransId="{6AE66C0A-3BD7-4C1C-BB06-4D6E0C1E5195}"/>
    <dgm:cxn modelId="{4C4DFDD1-E5A8-4676-BDBB-25A85E2ABCD6}" srcId="{4656F2D1-C232-4C02-B139-6757CF2880FB}" destId="{83C885EC-3B24-4A94-B27C-672D34FBE9C4}" srcOrd="2" destOrd="0" parTransId="{1A032251-8C49-4CD2-A13F-4D3D1AE1F524}" sibTransId="{B7FC5E82-EEBD-4AF6-B55C-E904F999BECB}"/>
    <dgm:cxn modelId="{B4A65C1D-DABF-4340-8284-D1D6C2DC1777}" type="presOf" srcId="{6AE66C0A-3BD7-4C1C-BB06-4D6E0C1E5195}" destId="{44D78EFA-474D-4DED-B704-5CCC909BDD2B}" srcOrd="0" destOrd="0" presId="urn:microsoft.com/office/officeart/2005/8/layout/vProcess5"/>
    <dgm:cxn modelId="{300B9FCB-CC4D-48AD-B8B4-610903DC5125}" type="presOf" srcId="{668B1B50-411D-42DA-9757-59E7D7C32986}" destId="{408103AC-985A-408E-823F-C70DDB1A2EB4}" srcOrd="0" destOrd="0" presId="urn:microsoft.com/office/officeart/2005/8/layout/vProcess5"/>
    <dgm:cxn modelId="{67990291-A13C-435B-BD23-AD6121764BB3}" type="presOf" srcId="{F1718B26-7DE4-47EC-A89B-4972F9332C4A}" destId="{5A6C765D-FD5D-4A50-BE45-8E1E1C74514C}" srcOrd="0" destOrd="0" presId="urn:microsoft.com/office/officeart/2005/8/layout/vProcess5"/>
    <dgm:cxn modelId="{A589D671-9F52-482E-8961-EB18CAED0D9A}" type="presOf" srcId="{F1718B26-7DE4-47EC-A89B-4972F9332C4A}" destId="{60893605-89DF-49ED-9EF0-62F2105DD1D7}" srcOrd="1" destOrd="0" presId="urn:microsoft.com/office/officeart/2005/8/layout/vProcess5"/>
    <dgm:cxn modelId="{242C310A-47A3-4AB9-BE63-BE01E406E68C}" type="presOf" srcId="{668B1B50-411D-42DA-9757-59E7D7C32986}" destId="{C384BFD4-04A1-452F-9028-7A23FD77C785}" srcOrd="1" destOrd="0" presId="urn:microsoft.com/office/officeart/2005/8/layout/vProcess5"/>
    <dgm:cxn modelId="{87AE9D83-A318-47A7-AEF6-30C179C44896}" srcId="{4656F2D1-C232-4C02-B139-6757CF2880FB}" destId="{02A4FC05-C391-4E4F-952C-349260301F8B}" srcOrd="3" destOrd="0" parTransId="{B97FFC35-2CA1-40FC-8F20-AA41860434C4}" sibTransId="{6D61CB99-0B45-4062-8CED-79E99567CD52}"/>
    <dgm:cxn modelId="{4F18DF9D-E95A-48DF-B63C-81D567A61F1E}" type="presOf" srcId="{83C885EC-3B24-4A94-B27C-672D34FBE9C4}" destId="{D5BA8AD2-AE4D-47C2-BADB-C652E4B72280}" srcOrd="1" destOrd="0" presId="urn:microsoft.com/office/officeart/2005/8/layout/vProcess5"/>
    <dgm:cxn modelId="{8AFEFB01-DC7C-4BB4-ACF6-B0ED4B633A9C}" srcId="{4656F2D1-C232-4C02-B139-6757CF2880FB}" destId="{83D13F7B-BDA0-4977-B673-DD108DB14246}" srcOrd="4" destOrd="0" parTransId="{516B93E4-06AA-483D-B7CC-C2BF6390D3FB}" sibTransId="{EA2B32ED-8132-47E2-9E1B-9D3B1EE9BA74}"/>
    <dgm:cxn modelId="{0FC912D6-4DA9-4019-82A0-35025F52CA31}" type="presOf" srcId="{02A4FC05-C391-4E4F-952C-349260301F8B}" destId="{8FDB9A52-C6C4-43C6-8EFD-9F07061143E3}" srcOrd="1" destOrd="0" presId="urn:microsoft.com/office/officeart/2005/8/layout/vProcess5"/>
    <dgm:cxn modelId="{B2E30E31-2447-4ED5-A06D-2E514B29EB9B}" type="presOf" srcId="{83C885EC-3B24-4A94-B27C-672D34FBE9C4}" destId="{972447D8-28C2-4C21-B7E6-59A7CE483429}" srcOrd="0" destOrd="0" presId="urn:microsoft.com/office/officeart/2005/8/layout/vProcess5"/>
    <dgm:cxn modelId="{65C24AD6-FC94-4544-8F4C-A213B7813ADF}" type="presOf" srcId="{02A4FC05-C391-4E4F-952C-349260301F8B}" destId="{4CB5CAAC-363E-4671-AE98-32AFAAE3D7E2}" srcOrd="0" destOrd="0" presId="urn:microsoft.com/office/officeart/2005/8/layout/vProcess5"/>
    <dgm:cxn modelId="{7F20D3F0-35C7-4E8B-BF34-CD5B62E36798}" type="presOf" srcId="{B7FC5E82-EEBD-4AF6-B55C-E904F999BECB}" destId="{FDBDFAF3-3ABB-431C-A834-D4192F1BD165}" srcOrd="0" destOrd="0" presId="urn:microsoft.com/office/officeart/2005/8/layout/vProcess5"/>
    <dgm:cxn modelId="{45615E4B-FD84-47BC-B878-FB9A7059E728}" type="presParOf" srcId="{D972C7D3-1B04-429E-ABD0-24904AD6E269}" destId="{D9AC8875-494A-4977-B6F8-704BEB7DFD5B}" srcOrd="0" destOrd="0" presId="urn:microsoft.com/office/officeart/2005/8/layout/vProcess5"/>
    <dgm:cxn modelId="{08533513-D56E-4E42-9A4D-5B2800AF176F}" type="presParOf" srcId="{D972C7D3-1B04-429E-ABD0-24904AD6E269}" destId="{5A6C765D-FD5D-4A50-BE45-8E1E1C74514C}" srcOrd="1" destOrd="0" presId="urn:microsoft.com/office/officeart/2005/8/layout/vProcess5"/>
    <dgm:cxn modelId="{D2A502CB-A176-43B2-8CC9-821A8DCCB301}" type="presParOf" srcId="{D972C7D3-1B04-429E-ABD0-24904AD6E269}" destId="{408103AC-985A-408E-823F-C70DDB1A2EB4}" srcOrd="2" destOrd="0" presId="urn:microsoft.com/office/officeart/2005/8/layout/vProcess5"/>
    <dgm:cxn modelId="{9A0D04AF-E41B-43DD-A4A8-CC88A5E210C8}" type="presParOf" srcId="{D972C7D3-1B04-429E-ABD0-24904AD6E269}" destId="{972447D8-28C2-4C21-B7E6-59A7CE483429}" srcOrd="3" destOrd="0" presId="urn:microsoft.com/office/officeart/2005/8/layout/vProcess5"/>
    <dgm:cxn modelId="{DECBEF63-EEE7-46E4-BA5D-46A3E829F7F0}" type="presParOf" srcId="{D972C7D3-1B04-429E-ABD0-24904AD6E269}" destId="{4CB5CAAC-363E-4671-AE98-32AFAAE3D7E2}" srcOrd="4" destOrd="0" presId="urn:microsoft.com/office/officeart/2005/8/layout/vProcess5"/>
    <dgm:cxn modelId="{D7FC1BB8-545F-4353-95F9-B86952906CA1}" type="presParOf" srcId="{D972C7D3-1B04-429E-ABD0-24904AD6E269}" destId="{4FA9541D-9653-4747-AA63-372827DD699D}" srcOrd="5" destOrd="0" presId="urn:microsoft.com/office/officeart/2005/8/layout/vProcess5"/>
    <dgm:cxn modelId="{FCC2E581-7304-4E84-8693-3BD129B1BD00}" type="presParOf" srcId="{D972C7D3-1B04-429E-ABD0-24904AD6E269}" destId="{0708104C-334C-45ED-84B6-7009BF84B45D}" srcOrd="6" destOrd="0" presId="urn:microsoft.com/office/officeart/2005/8/layout/vProcess5"/>
    <dgm:cxn modelId="{5268FE02-7B7A-48DB-B96E-DC21DA0AA1A6}" type="presParOf" srcId="{D972C7D3-1B04-429E-ABD0-24904AD6E269}" destId="{44D78EFA-474D-4DED-B704-5CCC909BDD2B}" srcOrd="7" destOrd="0" presId="urn:microsoft.com/office/officeart/2005/8/layout/vProcess5"/>
    <dgm:cxn modelId="{F82382B0-759B-4472-A493-D4845BF98775}" type="presParOf" srcId="{D972C7D3-1B04-429E-ABD0-24904AD6E269}" destId="{FDBDFAF3-3ABB-431C-A834-D4192F1BD165}" srcOrd="8" destOrd="0" presId="urn:microsoft.com/office/officeart/2005/8/layout/vProcess5"/>
    <dgm:cxn modelId="{90C6B9CA-A032-4D51-8521-2FFAC4CCA515}" type="presParOf" srcId="{D972C7D3-1B04-429E-ABD0-24904AD6E269}" destId="{1B370BCE-69B9-4624-A4DD-3D779DC13435}" srcOrd="9" destOrd="0" presId="urn:microsoft.com/office/officeart/2005/8/layout/vProcess5"/>
    <dgm:cxn modelId="{A48BD07C-ADEB-4EF7-8455-D0F8E91FEBC1}" type="presParOf" srcId="{D972C7D3-1B04-429E-ABD0-24904AD6E269}" destId="{60893605-89DF-49ED-9EF0-62F2105DD1D7}" srcOrd="10" destOrd="0" presId="urn:microsoft.com/office/officeart/2005/8/layout/vProcess5"/>
    <dgm:cxn modelId="{438AE60A-D607-499B-BEB2-75026C5B7FFE}" type="presParOf" srcId="{D972C7D3-1B04-429E-ABD0-24904AD6E269}" destId="{C384BFD4-04A1-452F-9028-7A23FD77C785}" srcOrd="11" destOrd="0" presId="urn:microsoft.com/office/officeart/2005/8/layout/vProcess5"/>
    <dgm:cxn modelId="{FD86DC22-31A2-4506-BCC9-1FCD7C9E64D2}" type="presParOf" srcId="{D972C7D3-1B04-429E-ABD0-24904AD6E269}" destId="{D5BA8AD2-AE4D-47C2-BADB-C652E4B72280}" srcOrd="12" destOrd="0" presId="urn:microsoft.com/office/officeart/2005/8/layout/vProcess5"/>
    <dgm:cxn modelId="{C2254BDE-7949-401E-96C8-E39D946F7AC2}" type="presParOf" srcId="{D972C7D3-1B04-429E-ABD0-24904AD6E269}" destId="{8FDB9A52-C6C4-43C6-8EFD-9F07061143E3}" srcOrd="13" destOrd="0" presId="urn:microsoft.com/office/officeart/2005/8/layout/vProcess5"/>
    <dgm:cxn modelId="{24F30A4A-E7A9-4D4B-AD3C-B338996FC5EC}" type="presParOf" srcId="{D972C7D3-1B04-429E-ABD0-24904AD6E269}" destId="{62A8AEAD-F457-4DAF-8DF6-0D83C982517F}" srcOrd="14" destOrd="0" presId="urn:microsoft.com/office/officeart/2005/8/layout/vProcess5"/>
  </dgm:cxnLst>
  <dgm:bg>
    <a:solidFill>
      <a:schemeClr val="bg2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1FECCE-CCBB-4476-B859-F78825DB254C}">
      <dsp:nvSpPr>
        <dsp:cNvPr id="0" name=""/>
        <dsp:cNvSpPr/>
      </dsp:nvSpPr>
      <dsp:spPr>
        <a:xfrm>
          <a:off x="4445051" y="2994796"/>
          <a:ext cx="586913" cy="1970343"/>
        </a:xfrm>
        <a:custGeom>
          <a:avLst/>
          <a:gdLst/>
          <a:ahLst/>
          <a:cxnLst/>
          <a:rect l="0" t="0" r="0" b="0"/>
          <a:pathLst>
            <a:path>
              <a:moveTo>
                <a:pt x="586913" y="0"/>
              </a:moveTo>
              <a:lnTo>
                <a:pt x="293456" y="0"/>
              </a:lnTo>
              <a:lnTo>
                <a:pt x="293456" y="1970343"/>
              </a:lnTo>
              <a:lnTo>
                <a:pt x="0" y="197034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threePt" dir="t"/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4687111" y="3928571"/>
        <a:ext cx="102794" cy="102794"/>
      </dsp:txXfrm>
    </dsp:sp>
    <dsp:sp modelId="{442E86BF-08E2-42D2-97D8-BC14DDE47DB9}">
      <dsp:nvSpPr>
        <dsp:cNvPr id="0" name=""/>
        <dsp:cNvSpPr/>
      </dsp:nvSpPr>
      <dsp:spPr>
        <a:xfrm>
          <a:off x="4445051" y="2994796"/>
          <a:ext cx="586913" cy="641450"/>
        </a:xfrm>
        <a:custGeom>
          <a:avLst/>
          <a:gdLst/>
          <a:ahLst/>
          <a:cxnLst/>
          <a:rect l="0" t="0" r="0" b="0"/>
          <a:pathLst>
            <a:path>
              <a:moveTo>
                <a:pt x="586913" y="0"/>
              </a:moveTo>
              <a:lnTo>
                <a:pt x="293456" y="0"/>
              </a:lnTo>
              <a:lnTo>
                <a:pt x="293456" y="641450"/>
              </a:lnTo>
              <a:lnTo>
                <a:pt x="0" y="64145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threePt" dir="t"/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16772" y="3293785"/>
        <a:ext cx="43472" cy="43472"/>
      </dsp:txXfrm>
    </dsp:sp>
    <dsp:sp modelId="{93B1F093-CB4E-4496-BE26-0D691D85366C}">
      <dsp:nvSpPr>
        <dsp:cNvPr id="0" name=""/>
        <dsp:cNvSpPr/>
      </dsp:nvSpPr>
      <dsp:spPr>
        <a:xfrm>
          <a:off x="4445051" y="2307353"/>
          <a:ext cx="586913" cy="687443"/>
        </a:xfrm>
        <a:custGeom>
          <a:avLst/>
          <a:gdLst/>
          <a:ahLst/>
          <a:cxnLst/>
          <a:rect l="0" t="0" r="0" b="0"/>
          <a:pathLst>
            <a:path>
              <a:moveTo>
                <a:pt x="586913" y="687443"/>
              </a:moveTo>
              <a:lnTo>
                <a:pt x="293456" y="687443"/>
              </a:lnTo>
              <a:lnTo>
                <a:pt x="293456" y="0"/>
              </a:lnTo>
              <a:lnTo>
                <a:pt x="0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threePt" dir="t"/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15910" y="2628477"/>
        <a:ext cx="45195" cy="45195"/>
      </dsp:txXfrm>
    </dsp:sp>
    <dsp:sp modelId="{337AFFA1-3732-4940-AB60-833A1226D0AE}">
      <dsp:nvSpPr>
        <dsp:cNvPr id="0" name=""/>
        <dsp:cNvSpPr/>
      </dsp:nvSpPr>
      <dsp:spPr>
        <a:xfrm>
          <a:off x="4445051" y="978459"/>
          <a:ext cx="586913" cy="2016337"/>
        </a:xfrm>
        <a:custGeom>
          <a:avLst/>
          <a:gdLst/>
          <a:ahLst/>
          <a:cxnLst/>
          <a:rect l="0" t="0" r="0" b="0"/>
          <a:pathLst>
            <a:path>
              <a:moveTo>
                <a:pt x="586913" y="2016337"/>
              </a:moveTo>
              <a:lnTo>
                <a:pt x="293456" y="2016337"/>
              </a:lnTo>
              <a:lnTo>
                <a:pt x="293456" y="0"/>
              </a:lnTo>
              <a:lnTo>
                <a:pt x="0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threePt" dir="t"/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4686008" y="1934127"/>
        <a:ext cx="105001" cy="105001"/>
      </dsp:txXfrm>
    </dsp:sp>
    <dsp:sp modelId="{290D4432-FC0F-4105-AF14-D16870C4221E}">
      <dsp:nvSpPr>
        <dsp:cNvPr id="0" name=""/>
        <dsp:cNvSpPr/>
      </dsp:nvSpPr>
      <dsp:spPr>
        <a:xfrm rot="5400000">
          <a:off x="3510516" y="1718575"/>
          <a:ext cx="5595342" cy="2552443"/>
        </a:xfrm>
        <a:prstGeom prst="rect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38735" tIns="38735" rIns="38735" bIns="38735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2711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6100" b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ndalus" pitchFamily="18" charset="-78"/>
              <a:cs typeface="Andalus" pitchFamily="18" charset="-78"/>
            </a:rPr>
            <a:t>آداب المجالس </a:t>
          </a:r>
          <a:r>
            <a:rPr lang="ar-AE" sz="6100" b="1" kern="1200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ndalus" pitchFamily="18" charset="-78"/>
              <a:cs typeface="Andalus" pitchFamily="18" charset="-78"/>
            </a:rPr>
            <a:t>على </a:t>
          </a:r>
          <a:r>
            <a:rPr lang="ar-AE" sz="6100" b="1" kern="1200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ndalus" pitchFamily="18" charset="-78"/>
              <a:cs typeface="Andalus" pitchFamily="18" charset="-78"/>
            </a:rPr>
            <a:t>الوجوه التالية</a:t>
          </a:r>
          <a:endParaRPr lang="en-US" sz="6100" kern="1200" dirty="0">
            <a:solidFill>
              <a:srgbClr val="00B050"/>
            </a:solidFill>
          </a:endParaRPr>
        </a:p>
      </dsp:txBody>
      <dsp:txXfrm rot="5400000">
        <a:off x="3510516" y="1718575"/>
        <a:ext cx="5595342" cy="2552443"/>
      </dsp:txXfrm>
    </dsp:sp>
    <dsp:sp modelId="{86E422F8-9357-4132-B758-9F79E56BBBFA}">
      <dsp:nvSpPr>
        <dsp:cNvPr id="0" name=""/>
        <dsp:cNvSpPr/>
      </dsp:nvSpPr>
      <dsp:spPr>
        <a:xfrm>
          <a:off x="1301" y="446901"/>
          <a:ext cx="4443750" cy="1063115"/>
        </a:xfrm>
        <a:prstGeom prst="rect">
          <a:avLst/>
        </a:prstGeom>
        <a:solidFill>
          <a:schemeClr val="accent1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2000" b="1" kern="1200" dirty="0" smtClean="0"/>
            <a:t>1- الدخول إلى المجلس</a:t>
          </a:r>
          <a:endParaRPr lang="en-US" sz="2000" kern="1200" dirty="0"/>
        </a:p>
      </dsp:txBody>
      <dsp:txXfrm>
        <a:off x="1301" y="446901"/>
        <a:ext cx="4443750" cy="1063115"/>
      </dsp:txXfrm>
    </dsp:sp>
    <dsp:sp modelId="{36C7483F-E6AC-43CA-AB46-B08EC3424640}">
      <dsp:nvSpPr>
        <dsp:cNvPr id="0" name=""/>
        <dsp:cNvSpPr/>
      </dsp:nvSpPr>
      <dsp:spPr>
        <a:xfrm>
          <a:off x="1301" y="1775795"/>
          <a:ext cx="4443750" cy="1063115"/>
        </a:xfrm>
        <a:prstGeom prst="rect">
          <a:avLst/>
        </a:prstGeom>
        <a:solidFill>
          <a:srgbClr val="0000CC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2000" b="1" kern="1200" dirty="0" smtClean="0"/>
            <a:t>2- الجلوس في المجلس</a:t>
          </a:r>
          <a:endParaRPr lang="en-US" sz="2000" kern="1200" dirty="0"/>
        </a:p>
      </dsp:txBody>
      <dsp:txXfrm>
        <a:off x="1301" y="1775795"/>
        <a:ext cx="4443750" cy="1063115"/>
      </dsp:txXfrm>
    </dsp:sp>
    <dsp:sp modelId="{1AC23213-638B-434F-AAD2-DC17749A3A11}">
      <dsp:nvSpPr>
        <dsp:cNvPr id="0" name=""/>
        <dsp:cNvSpPr/>
      </dsp:nvSpPr>
      <dsp:spPr>
        <a:xfrm>
          <a:off x="1301" y="3104689"/>
          <a:ext cx="4443750" cy="1063115"/>
        </a:xfrm>
        <a:prstGeom prst="rect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2000" b="1" kern="1200" dirty="0" smtClean="0"/>
            <a:t>3- أثناء الجلوس</a:t>
          </a:r>
          <a:endParaRPr lang="en-US" sz="2000" kern="1200" dirty="0"/>
        </a:p>
      </dsp:txBody>
      <dsp:txXfrm>
        <a:off x="1301" y="3104689"/>
        <a:ext cx="4443750" cy="1063115"/>
      </dsp:txXfrm>
    </dsp:sp>
    <dsp:sp modelId="{0D16A42E-48FD-49EB-9121-2176195C7B26}">
      <dsp:nvSpPr>
        <dsp:cNvPr id="0" name=""/>
        <dsp:cNvSpPr/>
      </dsp:nvSpPr>
      <dsp:spPr>
        <a:xfrm>
          <a:off x="1301" y="4433583"/>
          <a:ext cx="4443750" cy="1063115"/>
        </a:xfrm>
        <a:prstGeom prst="rect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2000" b="1" kern="1200" dirty="0" smtClean="0"/>
            <a:t>4- الخروج من المجلس</a:t>
          </a:r>
          <a:endParaRPr lang="en-US" sz="2000" b="1" kern="1200" dirty="0"/>
        </a:p>
      </dsp:txBody>
      <dsp:txXfrm>
        <a:off x="1301" y="4433583"/>
        <a:ext cx="4443750" cy="106311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144008-E37D-4E21-84DB-75B2530063DF}">
      <dsp:nvSpPr>
        <dsp:cNvPr id="0" name=""/>
        <dsp:cNvSpPr/>
      </dsp:nvSpPr>
      <dsp:spPr>
        <a:xfrm>
          <a:off x="2692080" y="2573036"/>
          <a:ext cx="2624514" cy="2180844"/>
        </a:xfrm>
        <a:prstGeom prst="ellipse">
          <a:avLst/>
        </a:prstGeom>
        <a:solidFill>
          <a:srgbClr val="C0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2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أدب الدخول إلى المجلس والخروج منه</a:t>
          </a:r>
          <a:endParaRPr lang="en-US" sz="2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2692080" y="2573036"/>
        <a:ext cx="2624514" cy="2180844"/>
      </dsp:txXfrm>
    </dsp:sp>
    <dsp:sp modelId="{CB1B7F0C-329E-4B5E-A166-708207AA1041}">
      <dsp:nvSpPr>
        <dsp:cNvPr id="0" name=""/>
        <dsp:cNvSpPr/>
      </dsp:nvSpPr>
      <dsp:spPr>
        <a:xfrm rot="11700000">
          <a:off x="973786" y="2770346"/>
          <a:ext cx="1714447" cy="62154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FBBCF5-6F32-42AF-A197-51B865CB223E}">
      <dsp:nvSpPr>
        <dsp:cNvPr id="0" name=""/>
        <dsp:cNvSpPr/>
      </dsp:nvSpPr>
      <dsp:spPr>
        <a:xfrm>
          <a:off x="35619" y="2097731"/>
          <a:ext cx="1934752" cy="152303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35619" y="2097731"/>
        <a:ext cx="1934752" cy="1523039"/>
      </dsp:txXfrm>
    </dsp:sp>
    <dsp:sp modelId="{F3611538-F1F7-480F-8A88-3D7BD3E4578A}">
      <dsp:nvSpPr>
        <dsp:cNvPr id="0" name=""/>
        <dsp:cNvSpPr/>
      </dsp:nvSpPr>
      <dsp:spPr>
        <a:xfrm rot="14700000">
          <a:off x="2149542" y="1386777"/>
          <a:ext cx="1876151" cy="62154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2D596A-DA00-4C12-85FB-E7675941D154}">
      <dsp:nvSpPr>
        <dsp:cNvPr id="0" name=""/>
        <dsp:cNvSpPr/>
      </dsp:nvSpPr>
      <dsp:spPr>
        <a:xfrm>
          <a:off x="1723794" y="122919"/>
          <a:ext cx="1934752" cy="144888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1723794" y="122919"/>
        <a:ext cx="1934752" cy="1448885"/>
      </dsp:txXfrm>
    </dsp:sp>
    <dsp:sp modelId="{D5224BF4-E2EE-4D4A-94EA-E4670CAB39AE}">
      <dsp:nvSpPr>
        <dsp:cNvPr id="0" name=""/>
        <dsp:cNvSpPr/>
      </dsp:nvSpPr>
      <dsp:spPr>
        <a:xfrm rot="17700000">
          <a:off x="3982980" y="1386777"/>
          <a:ext cx="1876151" cy="62154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2FEAF5-8E9F-453D-8A02-3AEF1D605054}">
      <dsp:nvSpPr>
        <dsp:cNvPr id="0" name=""/>
        <dsp:cNvSpPr/>
      </dsp:nvSpPr>
      <dsp:spPr>
        <a:xfrm>
          <a:off x="4227830" y="132466"/>
          <a:ext cx="2179349" cy="142979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4000" b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</a:t>
          </a:r>
          <a:endParaRPr lang="en-US" sz="4000" b="1" kern="1200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4227830" y="132466"/>
        <a:ext cx="2179349" cy="1429791"/>
      </dsp:txXfrm>
    </dsp:sp>
    <dsp:sp modelId="{C42EF28E-4266-45A4-933A-45EB4F1C49C5}">
      <dsp:nvSpPr>
        <dsp:cNvPr id="0" name=""/>
        <dsp:cNvSpPr/>
      </dsp:nvSpPr>
      <dsp:spPr>
        <a:xfrm rot="20700000">
          <a:off x="5320441" y="2770346"/>
          <a:ext cx="1714447" cy="62154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53CFAE-6953-445F-AD32-8569D2087FD5}">
      <dsp:nvSpPr>
        <dsp:cNvPr id="0" name=""/>
        <dsp:cNvSpPr/>
      </dsp:nvSpPr>
      <dsp:spPr>
        <a:xfrm>
          <a:off x="5969779" y="2030530"/>
          <a:ext cx="2071801" cy="165744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5969779" y="2030530"/>
        <a:ext cx="2071801" cy="165744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ABF086-1303-47E4-9A84-7C342E933C1A}">
      <dsp:nvSpPr>
        <dsp:cNvPr id="0" name=""/>
        <dsp:cNvSpPr/>
      </dsp:nvSpPr>
      <dsp:spPr>
        <a:xfrm>
          <a:off x="0" y="-61910"/>
          <a:ext cx="1785937" cy="6858000"/>
        </a:xfrm>
        <a:prstGeom prst="roundRect">
          <a:avLst>
            <a:gd name="adj" fmla="val 10000"/>
          </a:avLst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2400" b="1" kern="120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عدم الجلوس مكان أحد إذا قام لحاجة</a:t>
          </a:r>
          <a:endParaRPr lang="en-US" sz="2400" b="1" kern="1200" cap="none" spc="0" dirty="0">
            <a:ln w="1905"/>
            <a:solidFill>
              <a:srgbClr val="00206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0" y="2681289"/>
        <a:ext cx="1785937" cy="2743200"/>
      </dsp:txXfrm>
    </dsp:sp>
    <dsp:sp modelId="{96AC906D-6FF4-4515-B451-FCEC208195F9}">
      <dsp:nvSpPr>
        <dsp:cNvPr id="0" name=""/>
        <dsp:cNvSpPr/>
      </dsp:nvSpPr>
      <dsp:spPr>
        <a:xfrm>
          <a:off x="53578" y="349569"/>
          <a:ext cx="1678781" cy="228371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0" r="-3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19F187-AB13-4415-806D-A0D41F9F58D2}">
      <dsp:nvSpPr>
        <dsp:cNvPr id="0" name=""/>
        <dsp:cNvSpPr/>
      </dsp:nvSpPr>
      <dsp:spPr>
        <a:xfrm>
          <a:off x="1839515" y="-61910"/>
          <a:ext cx="1785937" cy="6858000"/>
        </a:xfrm>
        <a:prstGeom prst="roundRect">
          <a:avLst>
            <a:gd name="adj" fmla="val 10000"/>
          </a:avLst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2400" b="1" kern="120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عدم الجلوس في وسط المجلس</a:t>
          </a:r>
          <a:endParaRPr lang="en-US" sz="2400" b="1" kern="1200" cap="none" spc="0" dirty="0">
            <a:ln w="1905"/>
            <a:solidFill>
              <a:srgbClr val="00206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1839515" y="2681289"/>
        <a:ext cx="1785937" cy="2743200"/>
      </dsp:txXfrm>
    </dsp:sp>
    <dsp:sp modelId="{2ADBD1CE-BECA-49FA-A91C-D2620A8E840D}">
      <dsp:nvSpPr>
        <dsp:cNvPr id="0" name=""/>
        <dsp:cNvSpPr/>
      </dsp:nvSpPr>
      <dsp:spPr>
        <a:xfrm>
          <a:off x="1893093" y="349569"/>
          <a:ext cx="1678781" cy="228371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3000" r="-3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8B834C-016F-434B-956A-BF200B780935}">
      <dsp:nvSpPr>
        <dsp:cNvPr id="0" name=""/>
        <dsp:cNvSpPr/>
      </dsp:nvSpPr>
      <dsp:spPr>
        <a:xfrm>
          <a:off x="3679031" y="-61910"/>
          <a:ext cx="1785937" cy="6858000"/>
        </a:xfrm>
        <a:prstGeom prst="roundRect">
          <a:avLst>
            <a:gd name="adj" fmla="val 10000"/>
          </a:avLst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2400" b="1" kern="120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عدم الجلوس  بين اثنين إلا بإذنهما</a:t>
          </a:r>
          <a:endParaRPr lang="en-US" sz="2400" b="1" kern="1200" cap="none" spc="0" dirty="0">
            <a:ln w="1905"/>
            <a:solidFill>
              <a:srgbClr val="00206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3679031" y="2681289"/>
        <a:ext cx="1785937" cy="2743200"/>
      </dsp:txXfrm>
    </dsp:sp>
    <dsp:sp modelId="{FB311331-3E8B-41A4-9532-922526251E7A}">
      <dsp:nvSpPr>
        <dsp:cNvPr id="0" name=""/>
        <dsp:cNvSpPr/>
      </dsp:nvSpPr>
      <dsp:spPr>
        <a:xfrm>
          <a:off x="3733801" y="349569"/>
          <a:ext cx="1676397" cy="228371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3000" r="-5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B6373C-3ABA-4F71-9DD9-97A95F67A953}">
      <dsp:nvSpPr>
        <dsp:cNvPr id="0" name=""/>
        <dsp:cNvSpPr/>
      </dsp:nvSpPr>
      <dsp:spPr>
        <a:xfrm>
          <a:off x="5518546" y="-61910"/>
          <a:ext cx="1785937" cy="6858000"/>
        </a:xfrm>
        <a:prstGeom prst="roundRect">
          <a:avLst>
            <a:gd name="adj" fmla="val 10000"/>
          </a:avLst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2400" b="1" kern="120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عدم إقامة أحد من مكانه</a:t>
          </a:r>
          <a:endParaRPr lang="en-US" sz="2400" b="1" kern="1200" cap="none" spc="0" dirty="0">
            <a:ln w="1905"/>
            <a:solidFill>
              <a:srgbClr val="00206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5518546" y="2681289"/>
        <a:ext cx="1785937" cy="2743200"/>
      </dsp:txXfrm>
    </dsp:sp>
    <dsp:sp modelId="{CC87528E-9B9A-4E05-AB39-6D69EB3B907D}">
      <dsp:nvSpPr>
        <dsp:cNvPr id="0" name=""/>
        <dsp:cNvSpPr/>
      </dsp:nvSpPr>
      <dsp:spPr>
        <a:xfrm>
          <a:off x="5572125" y="349569"/>
          <a:ext cx="1678781" cy="2283714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3000" r="-2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627EA9-9DDC-40C7-8ECD-126695A5F461}">
      <dsp:nvSpPr>
        <dsp:cNvPr id="0" name=""/>
        <dsp:cNvSpPr/>
      </dsp:nvSpPr>
      <dsp:spPr>
        <a:xfrm>
          <a:off x="7358062" y="-61910"/>
          <a:ext cx="1785937" cy="6858000"/>
        </a:xfrm>
        <a:prstGeom prst="roundRect">
          <a:avLst>
            <a:gd name="adj" fmla="val 10000"/>
          </a:avLst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2400" b="1" kern="120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الجلوس في مكان خال</a:t>
          </a:r>
          <a:endParaRPr lang="en-US" sz="2400" b="1" kern="1200" cap="none" spc="0" dirty="0">
            <a:ln w="1905"/>
            <a:solidFill>
              <a:srgbClr val="00206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7358062" y="2681289"/>
        <a:ext cx="1785937" cy="2743200"/>
      </dsp:txXfrm>
    </dsp:sp>
    <dsp:sp modelId="{C5B6AF57-E71D-48B3-8CD9-EF1B1176EAB3}">
      <dsp:nvSpPr>
        <dsp:cNvPr id="0" name=""/>
        <dsp:cNvSpPr/>
      </dsp:nvSpPr>
      <dsp:spPr>
        <a:xfrm>
          <a:off x="7411640" y="349569"/>
          <a:ext cx="1678781" cy="2283714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000" r="-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A396FE-76DE-406A-9B47-23CF3E8C1298}">
      <dsp:nvSpPr>
        <dsp:cNvPr id="0" name=""/>
        <dsp:cNvSpPr/>
      </dsp:nvSpPr>
      <dsp:spPr>
        <a:xfrm>
          <a:off x="152419" y="4876799"/>
          <a:ext cx="8839160" cy="1962142"/>
        </a:xfrm>
        <a:prstGeom prst="leftRightArrow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rgbClr val="CCFF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034261-FCB6-4F85-8B0F-7CAF78837E52}">
      <dsp:nvSpPr>
        <dsp:cNvPr id="0" name=""/>
        <dsp:cNvSpPr/>
      </dsp:nvSpPr>
      <dsp:spPr>
        <a:xfrm>
          <a:off x="5399887" y="-988380"/>
          <a:ext cx="7691760" cy="7691760"/>
        </a:xfrm>
        <a:prstGeom prst="blockArc">
          <a:avLst>
            <a:gd name="adj1" fmla="val 8100000"/>
            <a:gd name="adj2" fmla="val 13500000"/>
            <a:gd name="adj3" fmla="val 281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A11F48-CA9B-401D-A9EF-80053B5427AC}">
      <dsp:nvSpPr>
        <dsp:cNvPr id="0" name=""/>
        <dsp:cNvSpPr/>
      </dsp:nvSpPr>
      <dsp:spPr>
        <a:xfrm>
          <a:off x="81262" y="357073"/>
          <a:ext cx="6011037" cy="714603"/>
        </a:xfrm>
        <a:prstGeom prst="rect">
          <a:avLst/>
        </a:prstGeom>
        <a:solidFill>
          <a:schemeClr val="accent4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567217" bIns="91440" numCol="1" spcCol="1270" anchor="ctr" anchorCtr="0">
          <a:noAutofit/>
          <a:scene3d>
            <a:camera prst="perspectiveAbove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3600" b="1" kern="1200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rPr>
            <a:t>لا يتناجى اثنان دون الثالث</a:t>
          </a:r>
          <a:endParaRPr lang="en-US" sz="3600" b="1" kern="1200" cap="none" spc="0" dirty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  <a:latin typeface="Arabic Typesetting" pitchFamily="66" charset="-78"/>
            <a:cs typeface="Arabic Typesetting" pitchFamily="66" charset="-78"/>
          </a:endParaRPr>
        </a:p>
      </dsp:txBody>
      <dsp:txXfrm>
        <a:off x="81262" y="357073"/>
        <a:ext cx="6011037" cy="714603"/>
      </dsp:txXfrm>
    </dsp:sp>
    <dsp:sp modelId="{83296F32-0762-44D8-BD42-6BC373F17598}">
      <dsp:nvSpPr>
        <dsp:cNvPr id="0" name=""/>
        <dsp:cNvSpPr/>
      </dsp:nvSpPr>
      <dsp:spPr>
        <a:xfrm>
          <a:off x="5645672" y="267747"/>
          <a:ext cx="893254" cy="8932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110053-0620-4789-B4F2-39A42E79450F}">
      <dsp:nvSpPr>
        <dsp:cNvPr id="0" name=""/>
        <dsp:cNvSpPr/>
      </dsp:nvSpPr>
      <dsp:spPr>
        <a:xfrm>
          <a:off x="81262" y="1428635"/>
          <a:ext cx="5498972" cy="714603"/>
        </a:xfrm>
        <a:prstGeom prst="rect">
          <a:avLst/>
        </a:prstGeom>
        <a:solidFill>
          <a:schemeClr val="accent4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567217" bIns="91440" numCol="1" spcCol="1270" anchor="ctr" anchorCtr="0">
          <a:noAutofit/>
          <a:scene3d>
            <a:camera prst="perspectiveAbove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3600" b="1" kern="1200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rPr>
            <a:t>لا يكثر من التنقل داخل المجلس</a:t>
          </a:r>
          <a:endParaRPr lang="en-US" sz="3600" b="1" kern="1200" cap="none" spc="0" dirty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  <a:latin typeface="Arabic Typesetting" pitchFamily="66" charset="-78"/>
            <a:cs typeface="Arabic Typesetting" pitchFamily="66" charset="-78"/>
          </a:endParaRPr>
        </a:p>
      </dsp:txBody>
      <dsp:txXfrm>
        <a:off x="81262" y="1428635"/>
        <a:ext cx="5498972" cy="714603"/>
      </dsp:txXfrm>
    </dsp:sp>
    <dsp:sp modelId="{0AFA6494-5B42-4D06-B13C-4B5C6BAE9292}">
      <dsp:nvSpPr>
        <dsp:cNvPr id="0" name=""/>
        <dsp:cNvSpPr/>
      </dsp:nvSpPr>
      <dsp:spPr>
        <a:xfrm>
          <a:off x="5133608" y="1339310"/>
          <a:ext cx="893254" cy="8932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DBE907-A8AD-47AF-815A-917BE73C42DB}">
      <dsp:nvSpPr>
        <dsp:cNvPr id="0" name=""/>
        <dsp:cNvSpPr/>
      </dsp:nvSpPr>
      <dsp:spPr>
        <a:xfrm>
          <a:off x="81262" y="2500198"/>
          <a:ext cx="5341810" cy="714603"/>
        </a:xfrm>
        <a:prstGeom prst="rect">
          <a:avLst/>
        </a:prstGeom>
        <a:solidFill>
          <a:schemeClr val="accent4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567217" bIns="91440" numCol="1" spcCol="1270" anchor="ctr" anchorCtr="0">
          <a:noAutofit/>
          <a:scene3d>
            <a:camera prst="perspectiveAbove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3600" b="1" kern="1200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rPr>
            <a:t>ينزل الناس منازلهم</a:t>
          </a:r>
          <a:endParaRPr lang="en-US" sz="3600" b="1" kern="1200" cap="none" spc="0" dirty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  <a:latin typeface="Arabic Typesetting" pitchFamily="66" charset="-78"/>
            <a:cs typeface="Arabic Typesetting" pitchFamily="66" charset="-78"/>
          </a:endParaRPr>
        </a:p>
      </dsp:txBody>
      <dsp:txXfrm>
        <a:off x="81262" y="2500198"/>
        <a:ext cx="5341810" cy="714603"/>
      </dsp:txXfrm>
    </dsp:sp>
    <dsp:sp modelId="{EE04F921-55D9-4FB9-B4CB-2DB198005DA2}">
      <dsp:nvSpPr>
        <dsp:cNvPr id="0" name=""/>
        <dsp:cNvSpPr/>
      </dsp:nvSpPr>
      <dsp:spPr>
        <a:xfrm>
          <a:off x="4976445" y="2410872"/>
          <a:ext cx="893254" cy="8932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59A0FA-DA69-46B5-9BF0-68CA81F8C77C}">
      <dsp:nvSpPr>
        <dsp:cNvPr id="0" name=""/>
        <dsp:cNvSpPr/>
      </dsp:nvSpPr>
      <dsp:spPr>
        <a:xfrm>
          <a:off x="81262" y="3571760"/>
          <a:ext cx="5498972" cy="714603"/>
        </a:xfrm>
        <a:prstGeom prst="rect">
          <a:avLst/>
        </a:prstGeom>
        <a:solidFill>
          <a:schemeClr val="accent4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567217" bIns="91440" numCol="1" spcCol="1270" anchor="ctr" anchorCtr="0">
          <a:noAutofit/>
          <a:scene3d>
            <a:camera prst="perspectiveAbove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3600" b="1" kern="1200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rPr>
            <a:t>يراعي الذوق العام </a:t>
          </a:r>
          <a:endParaRPr lang="en-US" sz="3600" b="1" kern="1200" cap="none" spc="0" dirty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  <a:latin typeface="Arabic Typesetting" pitchFamily="66" charset="-78"/>
            <a:cs typeface="Arabic Typesetting" pitchFamily="66" charset="-78"/>
          </a:endParaRPr>
        </a:p>
      </dsp:txBody>
      <dsp:txXfrm>
        <a:off x="81262" y="3571760"/>
        <a:ext cx="5498972" cy="714603"/>
      </dsp:txXfrm>
    </dsp:sp>
    <dsp:sp modelId="{6BF394F9-4082-4283-8178-9A8CECE02479}">
      <dsp:nvSpPr>
        <dsp:cNvPr id="0" name=""/>
        <dsp:cNvSpPr/>
      </dsp:nvSpPr>
      <dsp:spPr>
        <a:xfrm>
          <a:off x="5133608" y="3482435"/>
          <a:ext cx="893254" cy="8932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4E6E32-5FE5-4945-9B33-881B4C8099CD}">
      <dsp:nvSpPr>
        <dsp:cNvPr id="0" name=""/>
        <dsp:cNvSpPr/>
      </dsp:nvSpPr>
      <dsp:spPr>
        <a:xfrm>
          <a:off x="81262" y="4643323"/>
          <a:ext cx="6011037" cy="714603"/>
        </a:xfrm>
        <a:prstGeom prst="rect">
          <a:avLst/>
        </a:prstGeom>
        <a:solidFill>
          <a:schemeClr val="accent4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567217" bIns="91440" numCol="1" spcCol="1270" anchor="ctr" anchorCtr="0">
          <a:noAutofit/>
          <a:scene3d>
            <a:camera prst="perspectiveAbove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3600" b="1" kern="1200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rPr>
            <a:t>عدم إطالة الجلوس </a:t>
          </a:r>
          <a:endParaRPr lang="en-US" sz="3600" b="1" kern="1200" cap="none" spc="0" dirty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  <a:latin typeface="Arabic Typesetting" pitchFamily="66" charset="-78"/>
            <a:cs typeface="Arabic Typesetting" pitchFamily="66" charset="-78"/>
          </a:endParaRPr>
        </a:p>
      </dsp:txBody>
      <dsp:txXfrm>
        <a:off x="81262" y="4643323"/>
        <a:ext cx="6011037" cy="714603"/>
      </dsp:txXfrm>
    </dsp:sp>
    <dsp:sp modelId="{F560BE1C-1961-4628-82F1-6ECBF73D200A}">
      <dsp:nvSpPr>
        <dsp:cNvPr id="0" name=""/>
        <dsp:cNvSpPr/>
      </dsp:nvSpPr>
      <dsp:spPr>
        <a:xfrm>
          <a:off x="5645672" y="4553997"/>
          <a:ext cx="893254" cy="8932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6C765D-FD5D-4A50-BE45-8E1E1C74514C}">
      <dsp:nvSpPr>
        <dsp:cNvPr id="0" name=""/>
        <dsp:cNvSpPr/>
      </dsp:nvSpPr>
      <dsp:spPr>
        <a:xfrm>
          <a:off x="0" y="0"/>
          <a:ext cx="6160770" cy="1014984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5875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pPr lvl="0" algn="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4000" b="1" kern="1200" cap="none" spc="200" dirty="0" smtClean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Arial Rounded MT Bold" pitchFamily="34" charset="0"/>
              <a:cs typeface="DecoType Thuluth" pitchFamily="2" charset="-78"/>
            </a:rPr>
            <a:t>الخروج من المجلس</a:t>
          </a:r>
          <a:endParaRPr lang="en-US" sz="4000" b="1" kern="1200" cap="none" spc="200" dirty="0">
            <a:ln w="29210">
              <a:solidFill>
                <a:schemeClr val="accent3">
                  <a:tint val="10000"/>
                </a:schemeClr>
              </a:solidFill>
            </a:ln>
            <a:solidFill>
              <a:schemeClr val="accent3">
                <a:satMod val="200000"/>
                <a:alpha val="50000"/>
              </a:schemeClr>
            </a:solidFill>
            <a:effectLst>
              <a:innerShdw blurRad="50800" dist="50800" dir="8100000">
                <a:srgbClr val="7D7D7D">
                  <a:alpha val="73000"/>
                </a:srgbClr>
              </a:innerShdw>
            </a:effectLst>
            <a:latin typeface="Arial Rounded MT Bold" pitchFamily="34" charset="0"/>
            <a:cs typeface="DecoType Thuluth" pitchFamily="2" charset="-78"/>
          </a:endParaRPr>
        </a:p>
      </dsp:txBody>
      <dsp:txXfrm>
        <a:off x="0" y="0"/>
        <a:ext cx="5006225" cy="1014984"/>
      </dsp:txXfrm>
    </dsp:sp>
    <dsp:sp modelId="{408103AC-985A-408E-823F-C70DDB1A2EB4}">
      <dsp:nvSpPr>
        <dsp:cNvPr id="0" name=""/>
        <dsp:cNvSpPr/>
      </dsp:nvSpPr>
      <dsp:spPr>
        <a:xfrm>
          <a:off x="460057" y="1155954"/>
          <a:ext cx="6160770" cy="1014984"/>
        </a:xfrm>
        <a:prstGeom prst="roundRect">
          <a:avLst>
            <a:gd name="adj" fmla="val 10000"/>
          </a:avLst>
        </a:prstGeom>
        <a:solidFill>
          <a:schemeClr val="bg2">
            <a:lumMod val="25000"/>
          </a:schemeClr>
        </a:solidFill>
        <a:ln w="15875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pPr lvl="0" algn="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2600" b="1" kern="1200" cap="none" spc="0" dirty="0" smtClean="0">
              <a:ln/>
              <a:solidFill>
                <a:schemeClr val="accent3"/>
              </a:solidFill>
              <a:effectLst/>
            </a:rPr>
            <a:t>السلام </a:t>
          </a:r>
          <a:endParaRPr lang="en-US" sz="2600" b="1" kern="1200" cap="none" spc="0" dirty="0">
            <a:ln/>
            <a:solidFill>
              <a:schemeClr val="accent3"/>
            </a:solidFill>
            <a:effectLst/>
          </a:endParaRPr>
        </a:p>
      </dsp:txBody>
      <dsp:txXfrm>
        <a:off x="460057" y="1155954"/>
        <a:ext cx="5040972" cy="1014984"/>
      </dsp:txXfrm>
    </dsp:sp>
    <dsp:sp modelId="{972447D8-28C2-4C21-B7E6-59A7CE483429}">
      <dsp:nvSpPr>
        <dsp:cNvPr id="0" name=""/>
        <dsp:cNvSpPr/>
      </dsp:nvSpPr>
      <dsp:spPr>
        <a:xfrm>
          <a:off x="920115" y="2311907"/>
          <a:ext cx="6160770" cy="1014984"/>
        </a:xfrm>
        <a:prstGeom prst="roundRect">
          <a:avLst>
            <a:gd name="adj" fmla="val 10000"/>
          </a:avLst>
        </a:prstGeom>
        <a:solidFill>
          <a:schemeClr val="bg2">
            <a:lumMod val="25000"/>
          </a:schemeClr>
        </a:solidFill>
        <a:ln w="15875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pPr lvl="0" algn="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2600" b="1" kern="1200" cap="none" spc="0" dirty="0" smtClean="0">
              <a:ln/>
              <a:solidFill>
                <a:schemeClr val="accent3"/>
              </a:solidFill>
              <a:effectLst/>
            </a:rPr>
            <a:t>دعاء كفارة المجلس</a:t>
          </a:r>
          <a:endParaRPr lang="en-US" sz="2600" b="1" kern="1200" cap="none" spc="0" dirty="0">
            <a:ln/>
            <a:solidFill>
              <a:schemeClr val="accent3"/>
            </a:solidFill>
            <a:effectLst/>
          </a:endParaRPr>
        </a:p>
      </dsp:txBody>
      <dsp:txXfrm>
        <a:off x="920115" y="2311907"/>
        <a:ext cx="5040972" cy="1014984"/>
      </dsp:txXfrm>
    </dsp:sp>
    <dsp:sp modelId="{4CB5CAAC-363E-4671-AE98-32AFAAE3D7E2}">
      <dsp:nvSpPr>
        <dsp:cNvPr id="0" name=""/>
        <dsp:cNvSpPr/>
      </dsp:nvSpPr>
      <dsp:spPr>
        <a:xfrm>
          <a:off x="1380172" y="3467862"/>
          <a:ext cx="6160770" cy="1014984"/>
        </a:xfrm>
        <a:prstGeom prst="roundRect">
          <a:avLst>
            <a:gd name="adj" fmla="val 10000"/>
          </a:avLst>
        </a:prstGeom>
        <a:solidFill>
          <a:schemeClr val="bg2">
            <a:lumMod val="25000"/>
          </a:schemeClr>
        </a:solidFill>
        <a:ln w="15875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pPr lvl="0" algn="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2600" b="1" kern="1200" cap="none" spc="0" dirty="0" smtClean="0">
              <a:ln/>
              <a:solidFill>
                <a:schemeClr val="accent3"/>
              </a:solidFill>
              <a:effectLst/>
            </a:rPr>
            <a:t>تجنب إفشاء الإسرار</a:t>
          </a:r>
          <a:endParaRPr lang="en-US" sz="2600" b="1" kern="1200" cap="none" spc="0" dirty="0">
            <a:ln/>
            <a:solidFill>
              <a:schemeClr val="accent3"/>
            </a:solidFill>
            <a:effectLst/>
          </a:endParaRPr>
        </a:p>
      </dsp:txBody>
      <dsp:txXfrm>
        <a:off x="1380172" y="3467862"/>
        <a:ext cx="5040972" cy="1014984"/>
      </dsp:txXfrm>
    </dsp:sp>
    <dsp:sp modelId="{4FA9541D-9653-4747-AA63-372827DD699D}">
      <dsp:nvSpPr>
        <dsp:cNvPr id="0" name=""/>
        <dsp:cNvSpPr/>
      </dsp:nvSpPr>
      <dsp:spPr>
        <a:xfrm>
          <a:off x="1520424" y="4623815"/>
          <a:ext cx="6160770" cy="1014984"/>
        </a:xfrm>
        <a:prstGeom prst="roundRect">
          <a:avLst>
            <a:gd name="adj" fmla="val 10000"/>
          </a:avLst>
        </a:prstGeom>
        <a:solidFill>
          <a:schemeClr val="bg2">
            <a:lumMod val="25000"/>
          </a:schemeClr>
        </a:solidFill>
        <a:ln w="15875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pPr lvl="0" algn="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2600" b="1" kern="1200" cap="none" spc="0" dirty="0" smtClean="0">
              <a:ln/>
              <a:solidFill>
                <a:schemeClr val="accent3"/>
              </a:solidFill>
              <a:effectLst/>
            </a:rPr>
            <a:t>الحفاظ على </a:t>
          </a:r>
          <a:r>
            <a:rPr lang="ar-AE" sz="2600" b="1" kern="1200" cap="none" spc="0" dirty="0" smtClean="0">
              <a:ln/>
              <a:solidFill>
                <a:schemeClr val="accent3"/>
              </a:solidFill>
              <a:effectLst/>
            </a:rPr>
            <a:t>المجالس هوية وطنية </a:t>
          </a:r>
          <a:r>
            <a:rPr lang="ar-AE" sz="2600" b="1" kern="1200" cap="none" spc="0" dirty="0" smtClean="0">
              <a:ln/>
              <a:solidFill>
                <a:schemeClr val="accent3"/>
              </a:solidFill>
              <a:effectLst/>
            </a:rPr>
            <a:t>وشرعية</a:t>
          </a:r>
          <a:endParaRPr lang="en-US" sz="2600" b="1" kern="1200" cap="none" spc="0" dirty="0">
            <a:ln/>
            <a:solidFill>
              <a:schemeClr val="accent3"/>
            </a:solidFill>
            <a:effectLst/>
          </a:endParaRPr>
        </a:p>
      </dsp:txBody>
      <dsp:txXfrm>
        <a:off x="1520424" y="4623815"/>
        <a:ext cx="5040972" cy="1014984"/>
      </dsp:txXfrm>
    </dsp:sp>
    <dsp:sp modelId="{0708104C-334C-45ED-84B6-7009BF84B45D}">
      <dsp:nvSpPr>
        <dsp:cNvPr id="0" name=""/>
        <dsp:cNvSpPr/>
      </dsp:nvSpPr>
      <dsp:spPr>
        <a:xfrm>
          <a:off x="5501030" y="741502"/>
          <a:ext cx="659739" cy="659739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3">
                <a:tint val="20000"/>
                <a:satMod val="180000"/>
                <a:lumMod val="98000"/>
              </a:schemeClr>
            </a:gs>
            <a:gs pos="40000">
              <a:schemeClr val="accent3">
                <a:tint val="30000"/>
                <a:satMod val="260000"/>
                <a:lumMod val="84000"/>
              </a:schemeClr>
            </a:gs>
            <a:gs pos="100000">
              <a:schemeClr val="accent3">
                <a:tint val="100000"/>
                <a:satMod val="110000"/>
                <a:lumMod val="100000"/>
              </a:schemeClr>
            </a:gs>
          </a:gsLst>
          <a:lin ang="5040000" scaled="1"/>
        </a:gradFill>
        <a:ln w="9525" cap="flat" cmpd="sng" algn="ctr">
          <a:solidFill>
            <a:srgbClr val="00B050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5501030" y="741502"/>
        <a:ext cx="659739" cy="659739"/>
      </dsp:txXfrm>
    </dsp:sp>
    <dsp:sp modelId="{44D78EFA-474D-4DED-B704-5CCC909BDD2B}">
      <dsp:nvSpPr>
        <dsp:cNvPr id="0" name=""/>
        <dsp:cNvSpPr/>
      </dsp:nvSpPr>
      <dsp:spPr>
        <a:xfrm>
          <a:off x="5961087" y="1897456"/>
          <a:ext cx="659739" cy="659739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3">
                <a:tint val="20000"/>
                <a:satMod val="180000"/>
                <a:lumMod val="98000"/>
              </a:schemeClr>
            </a:gs>
            <a:gs pos="40000">
              <a:schemeClr val="accent3">
                <a:tint val="30000"/>
                <a:satMod val="260000"/>
                <a:lumMod val="84000"/>
              </a:schemeClr>
            </a:gs>
            <a:gs pos="100000">
              <a:schemeClr val="accent3">
                <a:tint val="100000"/>
                <a:satMod val="110000"/>
                <a:lumMod val="100000"/>
              </a:schemeClr>
            </a:gs>
          </a:gsLst>
          <a:lin ang="5040000" scaled="1"/>
        </a:gradFill>
        <a:ln w="9525" cap="flat" cmpd="sng" algn="ctr">
          <a:solidFill>
            <a:srgbClr val="00B050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5961087" y="1897456"/>
        <a:ext cx="659739" cy="659739"/>
      </dsp:txXfrm>
    </dsp:sp>
    <dsp:sp modelId="{FDBDFAF3-3ABB-431C-A834-D4192F1BD165}">
      <dsp:nvSpPr>
        <dsp:cNvPr id="0" name=""/>
        <dsp:cNvSpPr/>
      </dsp:nvSpPr>
      <dsp:spPr>
        <a:xfrm>
          <a:off x="6421145" y="3036493"/>
          <a:ext cx="659739" cy="659739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3">
                <a:tint val="20000"/>
                <a:satMod val="180000"/>
                <a:lumMod val="98000"/>
              </a:schemeClr>
            </a:gs>
            <a:gs pos="40000">
              <a:schemeClr val="accent3">
                <a:tint val="30000"/>
                <a:satMod val="260000"/>
                <a:lumMod val="84000"/>
              </a:schemeClr>
            </a:gs>
            <a:gs pos="100000">
              <a:schemeClr val="accent3">
                <a:tint val="100000"/>
                <a:satMod val="110000"/>
                <a:lumMod val="100000"/>
              </a:schemeClr>
            </a:gs>
          </a:gsLst>
          <a:lin ang="5040000" scaled="1"/>
        </a:gradFill>
        <a:ln w="9525" cap="flat" cmpd="sng" algn="ctr">
          <a:solidFill>
            <a:srgbClr val="00B050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6421145" y="3036493"/>
        <a:ext cx="659739" cy="659739"/>
      </dsp:txXfrm>
    </dsp:sp>
    <dsp:sp modelId="{1B370BCE-69B9-4624-A4DD-3D779DC13435}">
      <dsp:nvSpPr>
        <dsp:cNvPr id="0" name=""/>
        <dsp:cNvSpPr/>
      </dsp:nvSpPr>
      <dsp:spPr>
        <a:xfrm>
          <a:off x="6881202" y="4203725"/>
          <a:ext cx="659739" cy="659739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3">
                <a:tint val="20000"/>
                <a:satMod val="180000"/>
                <a:lumMod val="98000"/>
              </a:schemeClr>
            </a:gs>
            <a:gs pos="40000">
              <a:schemeClr val="accent3">
                <a:tint val="30000"/>
                <a:satMod val="260000"/>
                <a:lumMod val="84000"/>
              </a:schemeClr>
            </a:gs>
            <a:gs pos="100000">
              <a:schemeClr val="accent3">
                <a:tint val="100000"/>
                <a:satMod val="110000"/>
                <a:lumMod val="100000"/>
              </a:schemeClr>
            </a:gs>
          </a:gsLst>
          <a:lin ang="5040000" scaled="1"/>
        </a:gradFill>
        <a:ln w="9525" cap="flat" cmpd="sng" algn="ctr">
          <a:solidFill>
            <a:srgbClr val="00B050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6881202" y="4203725"/>
        <a:ext cx="659739" cy="6597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C85BFBF-55AA-431D-AB75-03CB2191EE0C}" type="datetimeFigureOut">
              <a:rPr lang="en-US" smtClean="0"/>
              <a:pPr/>
              <a:t>5/22/2016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8E009BF-48EC-4449-BFAA-1912D9BA38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5BFBF-55AA-431D-AB75-03CB2191EE0C}" type="datetimeFigureOut">
              <a:rPr lang="en-US" smtClean="0"/>
              <a:pPr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009BF-48EC-4449-BFAA-1912D9BA38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5BFBF-55AA-431D-AB75-03CB2191EE0C}" type="datetimeFigureOut">
              <a:rPr lang="en-US" smtClean="0"/>
              <a:pPr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009BF-48EC-4449-BFAA-1912D9BA38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5BFBF-55AA-431D-AB75-03CB2191EE0C}" type="datetimeFigureOut">
              <a:rPr lang="en-US" smtClean="0"/>
              <a:pPr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009BF-48EC-4449-BFAA-1912D9BA38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5BFBF-55AA-431D-AB75-03CB2191EE0C}" type="datetimeFigureOut">
              <a:rPr lang="en-US" smtClean="0"/>
              <a:pPr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009BF-48EC-4449-BFAA-1912D9BA38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5BFBF-55AA-431D-AB75-03CB2191EE0C}" type="datetimeFigureOut">
              <a:rPr lang="en-US" smtClean="0"/>
              <a:pPr/>
              <a:t>5/22/2016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009BF-48EC-4449-BFAA-1912D9BA38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5BFBF-55AA-431D-AB75-03CB2191EE0C}" type="datetimeFigureOut">
              <a:rPr lang="en-US" smtClean="0"/>
              <a:pPr/>
              <a:t>5/22/2016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009BF-48EC-4449-BFAA-1912D9BA38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5BFBF-55AA-431D-AB75-03CB2191EE0C}" type="datetimeFigureOut">
              <a:rPr lang="en-US" smtClean="0"/>
              <a:pPr/>
              <a:t>5/22/2016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009BF-48EC-4449-BFAA-1912D9BA38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5BFBF-55AA-431D-AB75-03CB2191EE0C}" type="datetimeFigureOut">
              <a:rPr lang="en-US" smtClean="0"/>
              <a:pPr/>
              <a:t>5/22/2016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009BF-48EC-4449-BFAA-1912D9BA38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5BFBF-55AA-431D-AB75-03CB2191EE0C}" type="datetimeFigureOut">
              <a:rPr lang="en-US" smtClean="0"/>
              <a:pPr/>
              <a:t>5/22/2016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009BF-48EC-4449-BFAA-1912D9BA38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5BFBF-55AA-431D-AB75-03CB2191EE0C}" type="datetimeFigureOut">
              <a:rPr lang="en-US" smtClean="0"/>
              <a:pPr/>
              <a:t>5/22/2016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009BF-48EC-4449-BFAA-1912D9BA38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C85BFBF-55AA-431D-AB75-03CB2191EE0C}" type="datetimeFigureOut">
              <a:rPr lang="en-US" smtClean="0"/>
              <a:pPr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8E009BF-48EC-4449-BFAA-1912D9BA38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80772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2576" y="3148012"/>
            <a:ext cx="14287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561975"/>
            <a:ext cx="1733550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1" y="0"/>
            <a:ext cx="3581400" cy="637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9430" y="5476302"/>
            <a:ext cx="9048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0179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85800"/>
            <a:ext cx="718185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2683948211"/>
              </p:ext>
            </p:extLst>
          </p:nvPr>
        </p:nvGraphicFramePr>
        <p:xfrm>
          <a:off x="914400" y="457200"/>
          <a:ext cx="76962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76800" y="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2400" b="1" dirty="0" smtClean="0">
                <a:solidFill>
                  <a:srgbClr val="FFFF00"/>
                </a:solidFill>
              </a:rPr>
              <a:t>مهارة الترتيب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507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114275021"/>
              </p:ext>
            </p:extLst>
          </p:nvPr>
        </p:nvGraphicFramePr>
        <p:xfrm>
          <a:off x="533400" y="762000"/>
          <a:ext cx="8077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5722203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b="1" dirty="0" smtClean="0">
                <a:solidFill>
                  <a:srgbClr val="0000CC"/>
                </a:solidFill>
              </a:rPr>
              <a:t>انظر الكتاب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ar-AE" b="1" dirty="0" smtClean="0">
                <a:solidFill>
                  <a:srgbClr val="0000CC"/>
                </a:solidFill>
              </a:rPr>
              <a:t>ص </a:t>
            </a:r>
            <a:r>
              <a:rPr lang="ar-AE" b="1" dirty="0" smtClean="0">
                <a:solidFill>
                  <a:srgbClr val="C00000"/>
                </a:solidFill>
              </a:rPr>
              <a:t>126</a:t>
            </a:r>
            <a:r>
              <a:rPr lang="ar-AE" b="1" dirty="0" smtClean="0">
                <a:solidFill>
                  <a:srgbClr val="0000CC"/>
                </a:solidFill>
              </a:rPr>
              <a:t> و استدل على ذلك من القرآن الكريم </a:t>
            </a:r>
          </a:p>
          <a:p>
            <a:pPr algn="ctr" rtl="1"/>
            <a:r>
              <a:rPr lang="ar-AE" b="1" dirty="0" smtClean="0">
                <a:solidFill>
                  <a:srgbClr val="0000CC"/>
                </a:solidFill>
              </a:rPr>
              <a:t>و السنة المطهرة 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00600" y="87868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2000" b="1" dirty="0" smtClean="0">
                <a:solidFill>
                  <a:srgbClr val="FFFF00"/>
                </a:solidFill>
              </a:rPr>
              <a:t>مهارة الاستدلال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911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237339">
            <a:off x="3685848" y="450747"/>
            <a:ext cx="762000" cy="853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49"/>
          <a:stretch>
            <a:fillRect/>
          </a:stretch>
        </p:blipFill>
        <p:spPr bwMode="auto">
          <a:xfrm>
            <a:off x="521464" y="2194188"/>
            <a:ext cx="7924799" cy="3900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72" y="369102"/>
            <a:ext cx="3886199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76800" y="762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2400" b="1" dirty="0" smtClean="0">
                <a:solidFill>
                  <a:srgbClr val="FFFF00"/>
                </a:solidFill>
              </a:rPr>
              <a:t>مهارة النقد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251" y="5475383"/>
            <a:ext cx="8858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ستطيل 6"/>
          <p:cNvSpPr/>
          <p:nvPr/>
        </p:nvSpPr>
        <p:spPr>
          <a:xfrm>
            <a:off x="2117999" y="4715221"/>
            <a:ext cx="541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تصرف خاطئ، عليها الجلوس والسلام بعد الدرس</a:t>
            </a:r>
            <a:endParaRPr lang="en-US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259371" y="5771004"/>
            <a:ext cx="510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تصرف خاطئ، فيه إحراج للمريض ومشقة عليه</a:t>
            </a:r>
            <a:endParaRPr lang="en-US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468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49" y="5475383"/>
            <a:ext cx="8858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 b="31398"/>
          <a:stretch>
            <a:fillRect/>
          </a:stretch>
        </p:blipFill>
        <p:spPr bwMode="auto">
          <a:xfrm>
            <a:off x="1143000" y="685800"/>
            <a:ext cx="7239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52211919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5582" y="5247382"/>
            <a:ext cx="851361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Andalus" pitchFamily="18" charset="-78"/>
                <a:cs typeface="Andalus" pitchFamily="18" charset="-78"/>
              </a:rPr>
              <a:t>الجلوس في  المجلس</a:t>
            </a:r>
          </a:p>
          <a:p>
            <a:pPr algn="ctr" rtl="1"/>
            <a:r>
              <a:rPr lang="ar-AE" b="1" dirty="0" smtClean="0">
                <a:solidFill>
                  <a:srgbClr val="FF0000"/>
                </a:solidFill>
              </a:rPr>
              <a:t>انظر الكتاب ص :  127 و استدل على ذلك من القرآن الكريم و السنة المطهرة</a:t>
            </a:r>
            <a:r>
              <a:rPr lang="ar-AE" b="1" dirty="0" smtClean="0">
                <a:solidFill>
                  <a:srgbClr val="0000CC"/>
                </a:solidFill>
              </a:rPr>
              <a:t> </a:t>
            </a:r>
            <a:endParaRPr lang="en-US" b="1" dirty="0" smtClean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104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268" y="369064"/>
            <a:ext cx="3276600" cy="218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24400" y="76200"/>
            <a:ext cx="3429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100" b="1" dirty="0" smtClean="0">
                <a:solidFill>
                  <a:srgbClr val="FFFF00"/>
                </a:solidFill>
              </a:rPr>
              <a:t>مهارة إبداء الرأي و  التعليل</a:t>
            </a:r>
            <a:endParaRPr lang="en-US" sz="2100" b="1" dirty="0">
              <a:solidFill>
                <a:srgbClr val="FFFF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580702"/>
            <a:ext cx="68961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49" y="5475383"/>
            <a:ext cx="8858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ستطيل 6"/>
          <p:cNvSpPr/>
          <p:nvPr/>
        </p:nvSpPr>
        <p:spPr>
          <a:xfrm>
            <a:off x="914400" y="4588382"/>
            <a:ext cx="7239000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A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خطأ تربوي، فلا بد من تعويد الأبناء الجلوس مع الكبار وحُسن التعامل معهم واحترامهم</a:t>
            </a:r>
            <a:endParaRPr lang="en-US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84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838200"/>
            <a:ext cx="71913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5451" y="5487319"/>
            <a:ext cx="8572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533400" y="762000"/>
            <a:ext cx="6629400" cy="5715000"/>
            <a:chOff x="533400" y="762000"/>
            <a:chExt cx="6629400" cy="5715000"/>
          </a:xfrm>
        </p:grpSpPr>
        <p:graphicFrame>
          <p:nvGraphicFramePr>
            <p:cNvPr id="2" name="Diagram 1"/>
            <p:cNvGraphicFramePr/>
            <p:nvPr>
              <p:extLst>
                <p:ext uri="{D42A27DB-BD31-4B8C-83A1-F6EECF244321}">
                  <p14:modId xmlns:p14="http://schemas.microsoft.com/office/powerpoint/2010/main" xmlns="" val="1183492989"/>
                </p:ext>
              </p:extLst>
            </p:nvPr>
          </p:nvGraphicFramePr>
          <p:xfrm>
            <a:off x="533400" y="762000"/>
            <a:ext cx="6629400" cy="5715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>
              <a:off x="6380020" y="1219200"/>
              <a:ext cx="5179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AE" sz="2400" b="1" dirty="0" smtClean="0">
                  <a:solidFill>
                    <a:schemeClr val="accent3">
                      <a:lumMod val="50000"/>
                    </a:schemeClr>
                  </a:solidFill>
                </a:rPr>
                <a:t>1</a:t>
              </a:r>
              <a:endParaRPr lang="en-US" sz="24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45380" y="5527965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AE" sz="2400" b="1" dirty="0">
                  <a:solidFill>
                    <a:schemeClr val="accent3">
                      <a:lumMod val="50000"/>
                    </a:schemeClr>
                  </a:solidFill>
                </a:rPr>
                <a:t>5</a:t>
              </a:r>
              <a:endParaRPr lang="en-US" sz="24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67400" y="4419600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AE" sz="2400" b="1" dirty="0">
                  <a:solidFill>
                    <a:schemeClr val="accent3">
                      <a:lumMod val="50000"/>
                    </a:schemeClr>
                  </a:solidFill>
                </a:rPr>
                <a:t>4</a:t>
              </a:r>
              <a:endParaRPr lang="en-US" sz="24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87290" y="3403527"/>
              <a:ext cx="53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AE" sz="2400" b="1" dirty="0">
                  <a:solidFill>
                    <a:schemeClr val="accent3">
                      <a:lumMod val="50000"/>
                    </a:schemeClr>
                  </a:solidFill>
                </a:rPr>
                <a:t>3</a:t>
              </a:r>
              <a:endParaRPr lang="en-US" sz="24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48243" y="2336727"/>
              <a:ext cx="5179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AE" sz="2400" b="1" dirty="0" smtClean="0">
                  <a:solidFill>
                    <a:schemeClr val="accent3">
                      <a:lumMod val="50000"/>
                    </a:schemeClr>
                  </a:solidFill>
                </a:rPr>
                <a:t>2</a:t>
              </a:r>
              <a:endParaRPr lang="en-US" sz="24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828310" y="0"/>
            <a:ext cx="2944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b="1" dirty="0" smtClean="0">
                <a:solidFill>
                  <a:srgbClr val="FFFF00"/>
                </a:solidFill>
              </a:rPr>
              <a:t>مهارة الاستدلال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381000" y="762000"/>
            <a:ext cx="2133600" cy="53340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rgbClr val="92D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800100" y="1450032"/>
            <a:ext cx="1295400" cy="35394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AE" sz="28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انظر الكتاب ص :  127 </a:t>
            </a:r>
            <a:endParaRPr lang="ar-AE" sz="2800" b="1" dirty="0" smtClean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  <a:p>
            <a:pPr algn="ctr"/>
            <a:r>
              <a:rPr lang="ar-AE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و </a:t>
            </a:r>
            <a:r>
              <a:rPr lang="ar-AE" sz="28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استدل </a:t>
            </a:r>
            <a:endParaRPr lang="ar-AE" sz="2800" b="1" dirty="0" smtClean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  <a:p>
            <a:pPr algn="ctr"/>
            <a:r>
              <a:rPr lang="ar-AE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على </a:t>
            </a:r>
            <a:r>
              <a:rPr lang="ar-AE" sz="28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ذلك </a:t>
            </a:r>
            <a:endParaRPr lang="ar-AE" sz="2800" b="1" dirty="0" smtClean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  <a:p>
            <a:pPr algn="ctr"/>
            <a:r>
              <a:rPr lang="ar-AE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من </a:t>
            </a:r>
            <a:r>
              <a:rPr lang="ar-AE" sz="28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القرآن الكريم </a:t>
            </a:r>
            <a:endParaRPr lang="ar-AE" sz="2800" b="1" dirty="0" smtClean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  <a:p>
            <a:pPr algn="ctr"/>
            <a:r>
              <a:rPr lang="ar-AE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و </a:t>
            </a:r>
            <a:r>
              <a:rPr lang="ar-AE" sz="28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السنة المطهرة</a:t>
            </a:r>
            <a:endParaRPr lang="en-US" sz="28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22" name="Flowchart: Delay 21"/>
          <p:cNvSpPr/>
          <p:nvPr/>
        </p:nvSpPr>
        <p:spPr>
          <a:xfrm flipH="1">
            <a:off x="6878780" y="762000"/>
            <a:ext cx="1731820" cy="5562601"/>
          </a:xfrm>
          <a:prstGeom prst="flowChartDelay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rtlCol="0" anchor="ctr" anchorCtr="1">
            <a:normAutofit/>
            <a:scene3d>
              <a:camera prst="isometricOffAxis2Left"/>
              <a:lightRig rig="glow" dir="tl">
                <a:rot lat="0" lon="0" rev="5400000"/>
              </a:lightRig>
            </a:scene3d>
            <a:sp3d extrusionH="57150" contourW="12700">
              <a:bevelT w="25400" h="25400" prst="coolSlant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rtl="1"/>
            <a:r>
              <a:rPr lang="ar-AE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أثناء المجلس</a:t>
            </a:r>
            <a:endParaRPr lang="en-US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256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0" r="4040"/>
          <a:stretch>
            <a:fillRect/>
          </a:stretch>
        </p:blipFill>
        <p:spPr bwMode="auto">
          <a:xfrm>
            <a:off x="501268" y="762000"/>
            <a:ext cx="7271132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76800" y="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b="1" dirty="0" smtClean="0">
                <a:solidFill>
                  <a:srgbClr val="FFFF00"/>
                </a:solidFill>
              </a:rPr>
              <a:t>مهارة الاستنتاج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5451" y="5487319"/>
            <a:ext cx="8572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2699132" y="2688115"/>
            <a:ext cx="1447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A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عدم الإكثار </a:t>
            </a:r>
          </a:p>
          <a:p>
            <a:pPr algn="r"/>
            <a:r>
              <a:rPr lang="ar-A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من الضحك</a:t>
            </a: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774637" y="2643128"/>
            <a:ext cx="16962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A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رقة </a:t>
            </a:r>
            <a:r>
              <a:rPr lang="ar-A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القلب</a:t>
            </a:r>
          </a:p>
          <a:p>
            <a:pPr algn="r"/>
            <a:r>
              <a:rPr lang="ar-A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وصحوة النفس</a:t>
            </a:r>
            <a:endParaRPr lang="en-US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789421" y="3698911"/>
            <a:ext cx="13195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A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ترك الجدال</a:t>
            </a:r>
          </a:p>
          <a:p>
            <a:pPr algn="r"/>
            <a:r>
              <a:rPr lang="ar-A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والمخاصمة</a:t>
            </a:r>
            <a:endParaRPr lang="en-US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213532" y="3841213"/>
            <a:ext cx="8258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A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المحبة</a:t>
            </a:r>
            <a:endParaRPr lang="en-US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815683" y="4891482"/>
            <a:ext cx="12650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A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الإكثار من </a:t>
            </a:r>
          </a:p>
          <a:p>
            <a:pPr algn="r"/>
            <a:r>
              <a:rPr lang="ar-A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الاستغفار</a:t>
            </a:r>
            <a:endParaRPr lang="en-US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011204" y="4883222"/>
            <a:ext cx="11721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A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نيل الأجر </a:t>
            </a:r>
          </a:p>
          <a:p>
            <a:pPr algn="r"/>
            <a:r>
              <a:rPr lang="ar-A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والثواب</a:t>
            </a:r>
            <a:endParaRPr lang="en-US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88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0787" y="-44068"/>
            <a:ext cx="3809999" cy="1143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51164" y="1219200"/>
            <a:ext cx="4310711" cy="3884685"/>
            <a:chOff x="533401" y="1601715"/>
            <a:chExt cx="4310711" cy="3884685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1" y="1601715"/>
              <a:ext cx="4310711" cy="18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1" y="3430514"/>
              <a:ext cx="2100911" cy="20558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1" y="3430514"/>
              <a:ext cx="2209800" cy="2055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3429000" cy="4014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8413" y="5487319"/>
            <a:ext cx="9048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1750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49" y="5498336"/>
            <a:ext cx="8858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19400"/>
            <a:ext cx="7186179" cy="3043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38" r="16065" b="16855"/>
          <a:stretch>
            <a:fillRect/>
          </a:stretch>
        </p:blipFill>
        <p:spPr bwMode="auto">
          <a:xfrm>
            <a:off x="6634914" y="983921"/>
            <a:ext cx="1366086" cy="112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588486" y="414051"/>
            <a:ext cx="3886199" cy="2061730"/>
            <a:chOff x="762000" y="381000"/>
            <a:chExt cx="6248401" cy="2290330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1000"/>
              <a:ext cx="3352800" cy="2290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8406" y="381000"/>
              <a:ext cx="3191995" cy="1219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8406" y="1600199"/>
              <a:ext cx="3191995" cy="1071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مستطيل 12"/>
          <p:cNvSpPr/>
          <p:nvPr/>
        </p:nvSpPr>
        <p:spPr>
          <a:xfrm>
            <a:off x="1686498" y="5246783"/>
            <a:ext cx="2727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منع المتحدث عن الآخرين</a:t>
            </a:r>
            <a:endParaRPr lang="en-US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1964669" y="4734498"/>
            <a:ext cx="2433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عدم نقل الأخبار السيئة</a:t>
            </a:r>
            <a:endParaRPr lang="en-US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2350264" y="4245166"/>
            <a:ext cx="1678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التأكد من الخبر</a:t>
            </a:r>
            <a:endParaRPr lang="en-US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6044591" y="5235766"/>
            <a:ext cx="15600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تفرّق المجتمع</a:t>
            </a:r>
            <a:endParaRPr lang="en-US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5746213" y="4745515"/>
            <a:ext cx="18838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العداوة والكراهية</a:t>
            </a:r>
            <a:endParaRPr lang="en-US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151306" y="4256183"/>
            <a:ext cx="25026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سوء الظن وفقدان الثقة</a:t>
            </a:r>
            <a:endParaRPr lang="en-US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641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33400" y="838200"/>
            <a:ext cx="8001000" cy="5638800"/>
            <a:chOff x="533400" y="838200"/>
            <a:chExt cx="8001000" cy="5638800"/>
          </a:xfrm>
        </p:grpSpPr>
        <p:graphicFrame>
          <p:nvGraphicFramePr>
            <p:cNvPr id="2" name="Diagram 1"/>
            <p:cNvGraphicFramePr/>
            <p:nvPr>
              <p:extLst>
                <p:ext uri="{D42A27DB-BD31-4B8C-83A1-F6EECF244321}">
                  <p14:modId xmlns:p14="http://schemas.microsoft.com/office/powerpoint/2010/main" xmlns="" val="914010566"/>
                </p:ext>
              </p:extLst>
            </p:nvPr>
          </p:nvGraphicFramePr>
          <p:xfrm>
            <a:off x="533400" y="838200"/>
            <a:ext cx="8001000" cy="56388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3" name="TextBox 2"/>
            <p:cNvSpPr txBox="1"/>
            <p:nvPr/>
          </p:nvSpPr>
          <p:spPr>
            <a:xfrm>
              <a:off x="6172200" y="176278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AE" sz="2800" b="1" dirty="0" smtClean="0">
                  <a:solidFill>
                    <a:srgbClr val="002060"/>
                  </a:solidFill>
                  <a:latin typeface="Andalus" pitchFamily="18" charset="-78"/>
                  <a:cs typeface="Andalus" pitchFamily="18" charset="-78"/>
                </a:rPr>
                <a:t>أ</a:t>
              </a:r>
              <a:endParaRPr lang="en-US" sz="2800" b="1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612079" y="282958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AE" sz="2800" b="1" dirty="0" smtClean="0">
                  <a:solidFill>
                    <a:srgbClr val="002060"/>
                  </a:solidFill>
                  <a:latin typeface="Andalus" pitchFamily="18" charset="-78"/>
                  <a:cs typeface="Andalus" pitchFamily="18" charset="-78"/>
                </a:rPr>
                <a:t>ب</a:t>
              </a:r>
              <a:endParaRPr lang="en-US" sz="2800" b="1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065820" y="397258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AE" sz="2800" b="1" dirty="0">
                  <a:solidFill>
                    <a:srgbClr val="002060"/>
                  </a:solidFill>
                  <a:latin typeface="Andalus" pitchFamily="18" charset="-78"/>
                  <a:cs typeface="Andalus" pitchFamily="18" charset="-78"/>
                </a:rPr>
                <a:t>ج</a:t>
              </a:r>
              <a:endParaRPr lang="en-US" sz="2800" b="1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543800" y="519178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AE" sz="2800" b="1" dirty="0">
                  <a:solidFill>
                    <a:srgbClr val="002060"/>
                  </a:solidFill>
                  <a:latin typeface="Andalus" pitchFamily="18" charset="-78"/>
                  <a:cs typeface="Andalus" pitchFamily="18" charset="-78"/>
                </a:rPr>
                <a:t>د</a:t>
              </a:r>
              <a:endParaRPr lang="en-US" sz="2800" b="1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419600" y="152400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000" b="1" dirty="0" smtClean="0">
                <a:solidFill>
                  <a:srgbClr val="FFFF00"/>
                </a:solidFill>
              </a:rPr>
              <a:t>استدل على ما يلي من آداب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763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838200"/>
            <a:ext cx="7620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49" y="5498336"/>
            <a:ext cx="8858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36" t="4478" b="8955"/>
          <a:stretch>
            <a:fillRect/>
          </a:stretch>
        </p:blipFill>
        <p:spPr bwMode="auto">
          <a:xfrm>
            <a:off x="2362200" y="1752600"/>
            <a:ext cx="6324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510" y="369982"/>
            <a:ext cx="3697238" cy="2068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268" y="3352811"/>
            <a:ext cx="1828800" cy="2041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7425" y="0"/>
            <a:ext cx="6381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349" y="5498336"/>
            <a:ext cx="8858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ستطيل 6"/>
          <p:cNvSpPr/>
          <p:nvPr/>
        </p:nvSpPr>
        <p:spPr>
          <a:xfrm>
            <a:off x="3352800" y="3954140"/>
            <a:ext cx="441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A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احترام المعلم </a:t>
            </a:r>
            <a:r>
              <a:rPr lang="ar-A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والطلاب والتزام </a:t>
            </a:r>
            <a:r>
              <a:rPr lang="ar-A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حسن الخلق</a:t>
            </a:r>
            <a:endParaRPr lang="en-US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514600" y="5030119"/>
            <a:ext cx="586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الاستئذان قبل </a:t>
            </a:r>
            <a:r>
              <a:rPr lang="ar-A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الدخول وحسن </a:t>
            </a:r>
            <a:r>
              <a:rPr lang="ar-A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الخلق وعدم تناقل الشائعات</a:t>
            </a:r>
            <a:endParaRPr lang="en-US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981200" y="6092454"/>
            <a:ext cx="655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حسن اختيار الوقت </a:t>
            </a:r>
            <a:r>
              <a:rPr lang="ar-A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والكلام </a:t>
            </a:r>
            <a:r>
              <a:rPr lang="ar-A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والتزام الأدب </a:t>
            </a:r>
            <a:r>
              <a:rPr lang="ar-A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وعدم </a:t>
            </a:r>
            <a:r>
              <a:rPr lang="ar-A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الإساءة للآخرين</a:t>
            </a:r>
            <a:endParaRPr lang="en-US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264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3505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33399" y="381000"/>
            <a:ext cx="8153402" cy="6019800"/>
            <a:chOff x="533399" y="381000"/>
            <a:chExt cx="8153402" cy="6019800"/>
          </a:xfrm>
        </p:grpSpPr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399" y="762000"/>
              <a:ext cx="8153402" cy="563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99" y="381000"/>
              <a:ext cx="3924301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5799" y="414337"/>
              <a:ext cx="381002" cy="27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2400" y="5464366"/>
            <a:ext cx="885825" cy="1028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مستطيل 7"/>
          <p:cNvSpPr/>
          <p:nvPr/>
        </p:nvSpPr>
        <p:spPr>
          <a:xfrm>
            <a:off x="478315" y="283685"/>
            <a:ext cx="22541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b="1" dirty="0" err="1" smtClean="0"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واجب </a:t>
            </a:r>
            <a:r>
              <a:rPr lang="ar-AE" sz="2800" b="1" dirty="0" smtClean="0">
                <a:solidFill>
                  <a:srgbClr val="C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(10) درجات</a:t>
            </a:r>
            <a:endParaRPr lang="ar-AE" sz="2800" b="1" dirty="0">
              <a:solidFill>
                <a:srgbClr val="C0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254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-76200"/>
            <a:ext cx="3505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1" y="762002"/>
            <a:ext cx="8153400" cy="5638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5-Point Star 3"/>
          <p:cNvSpPr/>
          <p:nvPr/>
        </p:nvSpPr>
        <p:spPr>
          <a:xfrm>
            <a:off x="3484085" y="2658554"/>
            <a:ext cx="692332" cy="640080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5" name="5-Point Star 3"/>
          <p:cNvSpPr/>
          <p:nvPr/>
        </p:nvSpPr>
        <p:spPr>
          <a:xfrm>
            <a:off x="4419600" y="3657600"/>
            <a:ext cx="692332" cy="640080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6" name="5-Point Star 3"/>
          <p:cNvSpPr/>
          <p:nvPr/>
        </p:nvSpPr>
        <p:spPr>
          <a:xfrm>
            <a:off x="4419600" y="4572000"/>
            <a:ext cx="692332" cy="640080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7" name="5-Point Star 3"/>
          <p:cNvSpPr/>
          <p:nvPr/>
        </p:nvSpPr>
        <p:spPr>
          <a:xfrm>
            <a:off x="4413068" y="5532120"/>
            <a:ext cx="692332" cy="640080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946869" y="2578864"/>
            <a:ext cx="22140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A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لا يجوز له الجلوس </a:t>
            </a:r>
          </a:p>
          <a:p>
            <a:pPr algn="ctr"/>
            <a:r>
              <a:rPr lang="ar-A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بين اثنين إلا بإذنهما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961428" y="3521716"/>
            <a:ext cx="20505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A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جلست حيث انتهى </a:t>
            </a:r>
          </a:p>
          <a:p>
            <a:pPr algn="ctr"/>
            <a:r>
              <a:rPr lang="ar-AE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بها</a:t>
            </a:r>
            <a:r>
              <a:rPr lang="ar-A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المجلس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934437" y="4626166"/>
            <a:ext cx="2201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A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احترام وتوقير الكبير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1179363" y="5485481"/>
            <a:ext cx="18197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A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جائز إلا إذا كانوا</a:t>
            </a:r>
          </a:p>
          <a:p>
            <a:pPr algn="ctr"/>
            <a:r>
              <a:rPr lang="ar-A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ثلاثة فلا يجوز</a:t>
            </a:r>
          </a:p>
        </p:txBody>
      </p:sp>
    </p:spTree>
    <p:extLst>
      <p:ext uri="{BB962C8B-B14F-4D97-AF65-F5344CB8AC3E}">
        <p14:creationId xmlns:p14="http://schemas.microsoft.com/office/powerpoint/2010/main" xmlns="" val="221455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399" y="685800"/>
            <a:ext cx="8077202" cy="5715000"/>
            <a:chOff x="533399" y="685800"/>
            <a:chExt cx="8077202" cy="5715000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399" y="685800"/>
              <a:ext cx="8077201" cy="304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1" y="3581400"/>
              <a:ext cx="8077200" cy="2819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4953000" y="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2800" b="1" dirty="0" smtClean="0">
                <a:solidFill>
                  <a:srgbClr val="FFFF00"/>
                </a:solidFill>
              </a:rPr>
              <a:t>وأخيرا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562600" y="2318132"/>
            <a:ext cx="1380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مجلس سوء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5835268" y="2873566"/>
            <a:ext cx="13195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الابتعاد عنه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2057400" y="2851532"/>
            <a:ext cx="2467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لأن فيه </a:t>
            </a:r>
            <a:r>
              <a:rPr lang="ar-A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استهزاءً </a:t>
            </a:r>
            <a:r>
              <a:rPr lang="ar-A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بالدين</a:t>
            </a:r>
          </a:p>
        </p:txBody>
      </p:sp>
    </p:spTree>
    <p:extLst>
      <p:ext uri="{BB962C8B-B14F-4D97-AF65-F5344CB8AC3E}">
        <p14:creationId xmlns:p14="http://schemas.microsoft.com/office/powerpoint/2010/main" xmlns="" val="237508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310" y="381000"/>
            <a:ext cx="685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1534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077200" cy="609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077200" cy="609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077200" cy="609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3365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4038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3800" y="3810001"/>
            <a:ext cx="3798865" cy="1054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1" y="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3600" b="1" dirty="0" smtClean="0">
                <a:solidFill>
                  <a:srgbClr val="FFFF00"/>
                </a:solidFill>
                <a:latin typeface="Arabic Typesetting" pitchFamily="66" charset="-78"/>
                <a:cs typeface="Arabic Typesetting" pitchFamily="66" charset="-78"/>
              </a:rPr>
              <a:t>أتأمل المنظر التالي و أبادر لأتعلم : </a:t>
            </a:r>
            <a:endParaRPr lang="en-US" sz="3600" b="1" dirty="0">
              <a:solidFill>
                <a:srgbClr val="FFFF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3800" y="3823854"/>
            <a:ext cx="3569281" cy="993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620" y="3581400"/>
            <a:ext cx="8153398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685800"/>
            <a:ext cx="39433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9332" y="5486400"/>
            <a:ext cx="9048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مستطيل 8"/>
          <p:cNvSpPr/>
          <p:nvPr/>
        </p:nvSpPr>
        <p:spPr>
          <a:xfrm>
            <a:off x="2971800" y="4942902"/>
            <a:ext cx="4283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تصرف غير لائق يتنافى مع أدب المجلس </a:t>
            </a:r>
            <a:endParaRPr lang="ar-AE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295190" y="5835268"/>
            <a:ext cx="533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التحلي بآداب المجلس وعدم الانشغال عن من أجالسه</a:t>
            </a:r>
          </a:p>
        </p:txBody>
      </p:sp>
    </p:spTree>
    <p:extLst>
      <p:ext uri="{BB962C8B-B14F-4D97-AF65-F5344CB8AC3E}">
        <p14:creationId xmlns:p14="http://schemas.microsoft.com/office/powerpoint/2010/main" xmlns="" val="256451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2000"/>
            <a:ext cx="6781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3505200" cy="588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3221" y="5487319"/>
            <a:ext cx="9048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6563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51637" y="878928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000" b="1" dirty="0" smtClean="0">
                <a:solidFill>
                  <a:srgbClr val="FF0000"/>
                </a:solidFill>
              </a:rPr>
              <a:t>مفهوم المجالس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77044" y="3258234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000" b="1" dirty="0" smtClean="0">
                <a:solidFill>
                  <a:srgbClr val="0000CC"/>
                </a:solidFill>
              </a:rPr>
              <a:t>أنواع المجالس</a:t>
            </a:r>
            <a:endParaRPr lang="en-US" sz="2000" b="1" dirty="0">
              <a:solidFill>
                <a:srgbClr val="0000CC"/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04565"/>
            <a:ext cx="7924799" cy="242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1" y="1600200"/>
            <a:ext cx="8101244" cy="1411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84023" y="76200"/>
            <a:ext cx="35693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200" b="1" dirty="0" smtClean="0">
                <a:solidFill>
                  <a:srgbClr val="FFFF00"/>
                </a:solidFill>
              </a:rPr>
              <a:t>مفهوم المجالس وأنواعها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413" y="5509353"/>
            <a:ext cx="8858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564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81534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53000" y="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2400" b="1" dirty="0" smtClean="0">
                <a:solidFill>
                  <a:srgbClr val="FFFF00"/>
                </a:solidFill>
              </a:rPr>
              <a:t>مهارة التذكر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69089" y="2142459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400" b="1" dirty="0" smtClean="0">
                <a:solidFill>
                  <a:srgbClr val="FF0000"/>
                </a:solidFill>
              </a:rPr>
              <a:t>  </a:t>
            </a:r>
            <a:r>
              <a:rPr lang="ar-A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قاعة</a:t>
            </a:r>
          </a:p>
          <a:p>
            <a:pPr algn="ctr" rtl="1"/>
            <a:r>
              <a:rPr lang="ar-A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الصف</a:t>
            </a: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83366" y="2131762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مجالس </a:t>
            </a:r>
          </a:p>
          <a:p>
            <a:pPr algn="ctr" rtl="1"/>
            <a:r>
              <a:rPr lang="ar-A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العيد</a:t>
            </a:r>
            <a:endParaRPr lang="ar-AE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67997" y="2109408"/>
            <a:ext cx="1162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مجلس الضيافة</a:t>
            </a: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79185" y="2164493"/>
            <a:ext cx="118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ar-A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مجلس   الاحتفال</a:t>
            </a: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1447" y="2190523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مجالس</a:t>
            </a:r>
            <a:endParaRPr lang="en-US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 rtl="1"/>
            <a:r>
              <a:rPr lang="ar-A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العزاء</a:t>
            </a: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234" y="5486400"/>
            <a:ext cx="8858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0187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650" y="990600"/>
            <a:ext cx="71247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251" y="5475383"/>
            <a:ext cx="8858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03" r="4978"/>
          <a:stretch>
            <a:fillRect/>
          </a:stretch>
        </p:blipFill>
        <p:spPr bwMode="auto">
          <a:xfrm>
            <a:off x="533400" y="609600"/>
            <a:ext cx="73152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8200" y="76200"/>
            <a:ext cx="3505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200" b="1" dirty="0" smtClean="0">
                <a:solidFill>
                  <a:srgbClr val="FFFF00"/>
                </a:solidFill>
              </a:rPr>
              <a:t>مهارة المقارنة والتحديد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5498336"/>
            <a:ext cx="8953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3"/>
          <p:cNvSpPr txBox="1"/>
          <p:nvPr/>
        </p:nvSpPr>
        <p:spPr>
          <a:xfrm>
            <a:off x="2849694" y="2611915"/>
            <a:ext cx="34289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مؤمن وحسن الخلق </a:t>
            </a:r>
            <a:endParaRPr lang="ar-AE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1212283" y="2613485"/>
            <a:ext cx="15924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سيئ الخلق</a:t>
            </a:r>
            <a:endParaRPr lang="ar-AE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3025966"/>
            <a:ext cx="29793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يعينه بالثبات على دينه</a:t>
            </a:r>
            <a:endParaRPr lang="ar-AE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33400" y="3003932"/>
            <a:ext cx="273649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يتعلم منه سوء الخلق</a:t>
            </a:r>
            <a:endParaRPr lang="ar-AE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748242" y="3461132"/>
            <a:ext cx="1566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A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الألفة والمحبة</a:t>
            </a:r>
            <a:endParaRPr lang="ar-AE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710983" y="3440017"/>
            <a:ext cx="24032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A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الحقد والعداوة والفرقة</a:t>
            </a:r>
            <a:endParaRPr lang="ar-AE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112485" y="534685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A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الإيمان ــــ التقوى ـــ مُحباً للوطن</a:t>
            </a:r>
          </a:p>
          <a:p>
            <a:pPr algn="ctr"/>
            <a:r>
              <a:rPr lang="ar-AE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حُسن الخلق ـــــ حب العلم والعمل</a:t>
            </a:r>
          </a:p>
        </p:txBody>
      </p:sp>
    </p:spTree>
    <p:extLst>
      <p:ext uri="{BB962C8B-B14F-4D97-AF65-F5344CB8AC3E}">
        <p14:creationId xmlns:p14="http://schemas.microsoft.com/office/powerpoint/2010/main" xmlns="" val="298394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1666</TotalTime>
  <Words>374</Words>
  <Application>Microsoft Office PowerPoint</Application>
  <PresentationFormat>عرض على الشاشة (3:4)‏</PresentationFormat>
  <Paragraphs>107</Paragraphs>
  <Slides>27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28" baseType="lpstr">
      <vt:lpstr>Austin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</dc:creator>
  <cp:lastModifiedBy>LAB-7</cp:lastModifiedBy>
  <cp:revision>83</cp:revision>
  <dcterms:created xsi:type="dcterms:W3CDTF">2016-05-05T03:57:33Z</dcterms:created>
  <dcterms:modified xsi:type="dcterms:W3CDTF">2016-05-22T04:11:42Z</dcterms:modified>
</cp:coreProperties>
</file>