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4BA-0A45-4C67-9E49-81003F8C7F35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9934-584C-40C8-B8A2-2BF916E3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43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4BA-0A45-4C67-9E49-81003F8C7F35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9934-584C-40C8-B8A2-2BF916E3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41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4BA-0A45-4C67-9E49-81003F8C7F35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9934-584C-40C8-B8A2-2BF916E3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4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4BA-0A45-4C67-9E49-81003F8C7F35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9934-584C-40C8-B8A2-2BF916E3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4BA-0A45-4C67-9E49-81003F8C7F35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9934-584C-40C8-B8A2-2BF916E3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2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4BA-0A45-4C67-9E49-81003F8C7F35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9934-584C-40C8-B8A2-2BF916E3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628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4BA-0A45-4C67-9E49-81003F8C7F35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9934-584C-40C8-B8A2-2BF916E3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99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4BA-0A45-4C67-9E49-81003F8C7F35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9934-584C-40C8-B8A2-2BF916E3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868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4BA-0A45-4C67-9E49-81003F8C7F35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9934-584C-40C8-B8A2-2BF916E3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2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4BA-0A45-4C67-9E49-81003F8C7F35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9934-584C-40C8-B8A2-2BF916E3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6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514BA-0A45-4C67-9E49-81003F8C7F35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E9934-584C-40C8-B8A2-2BF916E3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98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514BA-0A45-4C67-9E49-81003F8C7F35}" type="datetimeFigureOut">
              <a:rPr lang="en-US" smtClean="0"/>
              <a:t>4/17/2017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E9934-584C-40C8-B8A2-2BF916E3D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4558" y="10129"/>
            <a:ext cx="14046558" cy="699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5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5" name="Rectangle 4"/>
          <p:cNvSpPr/>
          <p:nvPr/>
        </p:nvSpPr>
        <p:spPr>
          <a:xfrm>
            <a:off x="5171941" y="2949581"/>
            <a:ext cx="20863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الوالدين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1725" y="5135002"/>
            <a:ext cx="24265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جدي وجدتي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8261" y="2898385"/>
            <a:ext cx="44507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احسن التعامل </a:t>
            </a:r>
          </a:p>
          <a:p>
            <a:pPr algn="ctr"/>
            <a:r>
              <a:rPr lang="ar-AE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وابرهما</a:t>
            </a:r>
            <a:endParaRPr lang="en-US" sz="24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01955" y="4977913"/>
            <a:ext cx="506891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اوقرهم وأتحدث </a:t>
            </a:r>
          </a:p>
          <a:p>
            <a:pPr algn="ctr"/>
            <a:r>
              <a:rPr lang="ar-AE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معهم بأدب</a:t>
            </a:r>
            <a:endParaRPr lang="en-US" sz="24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126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4554291" y="491470"/>
            <a:ext cx="30834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معلمي ومعلمتي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65125"/>
            <a:ext cx="49787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أتحدث معهم </a:t>
            </a:r>
          </a:p>
          <a:p>
            <a:pPr algn="ctr"/>
            <a:r>
              <a:rPr lang="ar-AE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بأدب واحترام</a:t>
            </a:r>
            <a:endParaRPr lang="en-US" sz="24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46184" y="2659558"/>
            <a:ext cx="20863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أصدقائي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41668" y="2480899"/>
            <a:ext cx="497875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أتعامل معهم </a:t>
            </a:r>
          </a:p>
          <a:p>
            <a:pPr algn="ctr"/>
            <a:r>
              <a:rPr lang="ar-AE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بلطف ومحبة</a:t>
            </a:r>
            <a:endParaRPr lang="en-US" sz="24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46184" y="4925503"/>
            <a:ext cx="20863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العامل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73" y="4669449"/>
            <a:ext cx="458407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تقديره وعدم الإثقال </a:t>
            </a:r>
          </a:p>
          <a:p>
            <a:pPr algn="ctr"/>
            <a:r>
              <a:rPr lang="ar-AE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عليه بالعمل</a:t>
            </a:r>
            <a:endParaRPr lang="en-US" sz="24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47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52861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373487" y="859040"/>
            <a:ext cx="13780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7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44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123" y="1718080"/>
            <a:ext cx="13394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7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44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2123" y="2460153"/>
            <a:ext cx="13780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7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44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2804" y="4817850"/>
            <a:ext cx="13780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7200" b="1" dirty="0">
                <a:ln w="11430"/>
                <a:solidFill>
                  <a:srgbClr val="00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</a:t>
            </a:r>
            <a:endParaRPr lang="en-US" sz="4400" b="1" cap="none" spc="0" dirty="0">
              <a:ln w="11430"/>
              <a:solidFill>
                <a:srgbClr val="00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4169" y="3215199"/>
            <a:ext cx="13780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</a:t>
            </a:r>
            <a:endParaRPr lang="en-US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3487" y="4086207"/>
            <a:ext cx="137803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</a:t>
            </a:r>
            <a:endParaRPr lang="en-US" sz="4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739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520251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5" name="Rectangle 4"/>
          <p:cNvSpPr/>
          <p:nvPr/>
        </p:nvSpPr>
        <p:spPr>
          <a:xfrm>
            <a:off x="1635617" y="430078"/>
            <a:ext cx="601443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..............................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88157" y="1229023"/>
            <a:ext cx="67093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.............................</a:t>
            </a:r>
            <a:endParaRPr lang="en-US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67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2950516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1493950" y="-235040"/>
            <a:ext cx="5291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........................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8164" y="403762"/>
            <a:ext cx="52910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........................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012904" y="1100467"/>
            <a:ext cx="240573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.........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45635" y="2348615"/>
            <a:ext cx="70849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..............................</a:t>
            </a:r>
            <a:endParaRPr lang="en-US" sz="4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279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365490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4545169" y="4143777"/>
            <a:ext cx="36071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أحترام الاصدقاء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572" y="2501734"/>
            <a:ext cx="360715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</a:t>
            </a:r>
            <a:r>
              <a:rPr lang="ar-AE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حترام المعلم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971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152"/>
            <a:ext cx="12192000" cy="6767848"/>
          </a:xfrm>
        </p:spPr>
      </p:pic>
    </p:spTree>
    <p:extLst>
      <p:ext uri="{BB962C8B-B14F-4D97-AF65-F5344CB8AC3E}">
        <p14:creationId xmlns:p14="http://schemas.microsoft.com/office/powerpoint/2010/main" val="30089106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5137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080383" cy="6857999"/>
          </a:xfrm>
        </p:spPr>
      </p:pic>
    </p:spTree>
    <p:extLst>
      <p:ext uri="{BB962C8B-B14F-4D97-AF65-F5344CB8AC3E}">
        <p14:creationId xmlns:p14="http://schemas.microsoft.com/office/powerpoint/2010/main" val="2550980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742810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6259"/>
          </a:xfrm>
        </p:spPr>
      </p:pic>
      <p:sp>
        <p:nvSpPr>
          <p:cNvPr id="6" name="Rectangle 5"/>
          <p:cNvSpPr/>
          <p:nvPr/>
        </p:nvSpPr>
        <p:spPr>
          <a:xfrm>
            <a:off x="270457" y="2974715"/>
            <a:ext cx="104168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تصرف خطأ – يجب أن نتحدث معها بصوت معتدل</a:t>
            </a:r>
            <a:endParaRPr lang="en-US" sz="40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5180" y="4258742"/>
            <a:ext cx="872865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تصرف خطأ – يجب أن نحترم الكبير</a:t>
            </a:r>
            <a:endParaRPr lang="en-US" sz="40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15980" y="5820941"/>
            <a:ext cx="97600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تصرف خطأ – يجب أن نحترم قوانين المدرسة</a:t>
            </a:r>
            <a:endParaRPr lang="en-US" sz="40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319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636431" y="2598002"/>
            <a:ext cx="54595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أذكره بان يسلم عليه</a:t>
            </a:r>
            <a:endParaRPr lang="en-US" sz="40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6430" y="3505316"/>
            <a:ext cx="54595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أحدثه بأدب أن يعيده الي</a:t>
            </a:r>
            <a:endParaRPr lang="en-US" sz="40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4412630"/>
            <a:ext cx="609599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أخفض صوتي كي لا ازعجها</a:t>
            </a:r>
            <a:endParaRPr lang="en-US" sz="40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1669" y="5319944"/>
            <a:ext cx="59543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اجلس باحترام واستمع اليهم</a:t>
            </a:r>
            <a:endParaRPr lang="en-US" sz="40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6281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21788347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3366215" y="460109"/>
            <a:ext cx="545956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الفريق الأول</a:t>
            </a:r>
            <a:endParaRPr lang="en-US" sz="40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7139" y="1785672"/>
            <a:ext cx="68644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8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لأنهم تشاوروا وتعاونوا في العمل</a:t>
            </a:r>
            <a:endParaRPr lang="en-US" sz="40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81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1464690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165355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7995562" y="4259603"/>
            <a:ext cx="28360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العمل الجماعي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1564" y="5029044"/>
            <a:ext cx="258275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غير المتعاون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40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</p:spTree>
    <p:extLst>
      <p:ext uri="{BB962C8B-B14F-4D97-AF65-F5344CB8AC3E}">
        <p14:creationId xmlns:p14="http://schemas.microsoft.com/office/powerpoint/2010/main" val="1275509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4177639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" y="0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6375042" y="4092177"/>
            <a:ext cx="44507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تخاصموا ولم يحترموا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375042" y="5802920"/>
            <a:ext cx="44507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تعاونوا واحترموا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miley Face 2"/>
          <p:cNvSpPr/>
          <p:nvPr/>
        </p:nvSpPr>
        <p:spPr>
          <a:xfrm>
            <a:off x="5035639" y="4121069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3464416" y="5845692"/>
            <a:ext cx="914400" cy="914400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4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</p:spPr>
      </p:pic>
      <p:sp>
        <p:nvSpPr>
          <p:cNvPr id="5" name="Rectangle 4"/>
          <p:cNvSpPr/>
          <p:nvPr/>
        </p:nvSpPr>
        <p:spPr>
          <a:xfrm>
            <a:off x="2150772" y="2469439"/>
            <a:ext cx="665301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انتهى الوقت ولم يلعب أحد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6682" y="5959614"/>
            <a:ext cx="65371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استمتع كلا منهما باللعب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151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5" name="Rectangle 4"/>
          <p:cNvSpPr/>
          <p:nvPr/>
        </p:nvSpPr>
        <p:spPr>
          <a:xfrm>
            <a:off x="4597758" y="3889624"/>
            <a:ext cx="21325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المحبة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586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6" y="1"/>
            <a:ext cx="12192000" cy="6857999"/>
          </a:xfrm>
        </p:spPr>
      </p:pic>
      <p:sp>
        <p:nvSpPr>
          <p:cNvPr id="5" name="Rectangle 4"/>
          <p:cNvSpPr/>
          <p:nvPr/>
        </p:nvSpPr>
        <p:spPr>
          <a:xfrm>
            <a:off x="236650" y="1287844"/>
            <a:ext cx="445072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احسن التعامل وابرهما</a:t>
            </a:r>
            <a:endParaRPr lang="en-US" sz="24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81536" y="2357132"/>
            <a:ext cx="506891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اوقرهم وأتحدث معهم بأدب</a:t>
            </a:r>
            <a:endParaRPr lang="en-US" sz="24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429833" y="3524167"/>
            <a:ext cx="49787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أتحدث معهم بأدب واحترام</a:t>
            </a:r>
            <a:endParaRPr lang="en-US" sz="24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339403" y="5749750"/>
            <a:ext cx="62907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تقديره وعدم الإثقال عليه بالعمل</a:t>
            </a:r>
            <a:endParaRPr lang="en-US" sz="24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15910" y="4594927"/>
            <a:ext cx="49787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أتعامل معهم بلطف ومحبة</a:t>
            </a:r>
            <a:endParaRPr lang="en-US" sz="2400" b="1" cap="none" spc="0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2848" y="1262449"/>
            <a:ext cx="20863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الوالدين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2740" y="2391802"/>
            <a:ext cx="24265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جدي وجدتي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48925" y="3543763"/>
            <a:ext cx="30834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معلمي ومعلمتي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62848" y="4629597"/>
            <a:ext cx="20863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أصدقائي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62848" y="5749750"/>
            <a:ext cx="20863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Wingdings 2" panose="05020102010507070707" pitchFamily="18" charset="2"/>
              </a:rPr>
              <a:t>العامل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8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138</Words>
  <Application>Microsoft Office PowerPoint</Application>
  <PresentationFormat>Widescreen</PresentationFormat>
  <Paragraphs>55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Alaa</dc:creator>
  <cp:lastModifiedBy>Alaa</cp:lastModifiedBy>
  <cp:revision>39</cp:revision>
  <dcterms:created xsi:type="dcterms:W3CDTF">2017-04-15T06:53:57Z</dcterms:created>
  <dcterms:modified xsi:type="dcterms:W3CDTF">2017-04-17T04:33:43Z</dcterms:modified>
</cp:coreProperties>
</file>